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CE0-6B4A-460B-BF7B-CE171D85319D}" type="datetimeFigureOut">
              <a:rPr lang="pl-PL" smtClean="0"/>
              <a:t>2019-02-02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8E7A-7C3F-421A-B3A1-A2394AB63E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3100869"/>
      </p:ext>
    </p:extLst>
  </p:cSld>
  <p:clrMapOvr>
    <a:masterClrMapping/>
  </p:clrMapOvr>
  <p:transition spd="slow">
    <p:comb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CE0-6B4A-460B-BF7B-CE171D85319D}" type="datetimeFigureOut">
              <a:rPr lang="pl-PL" smtClean="0"/>
              <a:t>2019-02-02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8E7A-7C3F-421A-B3A1-A2394AB63E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0724945"/>
      </p:ext>
    </p:extLst>
  </p:cSld>
  <p:clrMapOvr>
    <a:masterClrMapping/>
  </p:clrMapOvr>
  <p:transition spd="slow"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CE0-6B4A-460B-BF7B-CE171D85319D}" type="datetimeFigureOut">
              <a:rPr lang="pl-PL" smtClean="0"/>
              <a:t>2019-02-02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8E7A-7C3F-421A-B3A1-A2394AB63EAA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3170846"/>
      </p:ext>
    </p:extLst>
  </p:cSld>
  <p:clrMapOvr>
    <a:masterClrMapping/>
  </p:clrMapOvr>
  <p:transition spd="slow">
    <p:comb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CE0-6B4A-460B-BF7B-CE171D85319D}" type="datetimeFigureOut">
              <a:rPr lang="pl-PL" smtClean="0"/>
              <a:t>2019-02-02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8E7A-7C3F-421A-B3A1-A2394AB63E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8470509"/>
      </p:ext>
    </p:extLst>
  </p:cSld>
  <p:clrMapOvr>
    <a:masterClrMapping/>
  </p:clrMapOvr>
  <p:transition spd="slow">
    <p:comb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CE0-6B4A-460B-BF7B-CE171D85319D}" type="datetimeFigureOut">
              <a:rPr lang="pl-PL" smtClean="0"/>
              <a:t>2019-02-02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8E7A-7C3F-421A-B3A1-A2394AB63EAA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7231831"/>
      </p:ext>
    </p:extLst>
  </p:cSld>
  <p:clrMapOvr>
    <a:masterClrMapping/>
  </p:clrMapOvr>
  <p:transition spd="slow">
    <p:comb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CE0-6B4A-460B-BF7B-CE171D85319D}" type="datetimeFigureOut">
              <a:rPr lang="pl-PL" smtClean="0"/>
              <a:t>2019-02-02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8E7A-7C3F-421A-B3A1-A2394AB63E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0276618"/>
      </p:ext>
    </p:extLst>
  </p:cSld>
  <p:clrMapOvr>
    <a:masterClrMapping/>
  </p:clrMapOvr>
  <p:transition spd="slow">
    <p:comb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CE0-6B4A-460B-BF7B-CE171D85319D}" type="datetimeFigureOut">
              <a:rPr lang="pl-PL" smtClean="0"/>
              <a:t>2019-02-02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8E7A-7C3F-421A-B3A1-A2394AB63E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8999018"/>
      </p:ext>
    </p:extLst>
  </p:cSld>
  <p:clrMapOvr>
    <a:masterClrMapping/>
  </p:clrMapOvr>
  <p:transition spd="slow">
    <p:comb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CE0-6B4A-460B-BF7B-CE171D85319D}" type="datetimeFigureOut">
              <a:rPr lang="pl-PL" smtClean="0"/>
              <a:t>2019-02-02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8E7A-7C3F-421A-B3A1-A2394AB63E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7992954"/>
      </p:ext>
    </p:extLst>
  </p:cSld>
  <p:clrMapOvr>
    <a:masterClrMapping/>
  </p:clrMapOvr>
  <p:transition spd="slow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CE0-6B4A-460B-BF7B-CE171D85319D}" type="datetimeFigureOut">
              <a:rPr lang="pl-PL" smtClean="0"/>
              <a:t>2019-02-02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8E7A-7C3F-421A-B3A1-A2394AB63E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1702592"/>
      </p:ext>
    </p:extLst>
  </p:cSld>
  <p:clrMapOvr>
    <a:masterClrMapping/>
  </p:clrMapOvr>
  <p:transition spd="slow"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CE0-6B4A-460B-BF7B-CE171D85319D}" type="datetimeFigureOut">
              <a:rPr lang="pl-PL" smtClean="0"/>
              <a:t>2019-02-02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8E7A-7C3F-421A-B3A1-A2394AB63E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0944328"/>
      </p:ext>
    </p:extLst>
  </p:cSld>
  <p:clrMapOvr>
    <a:masterClrMapping/>
  </p:clrMapOvr>
  <p:transition spd="slow"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CE0-6B4A-460B-BF7B-CE171D85319D}" type="datetimeFigureOut">
              <a:rPr lang="pl-PL" smtClean="0"/>
              <a:t>2019-02-02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8E7A-7C3F-421A-B3A1-A2394AB63E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4412523"/>
      </p:ext>
    </p:extLst>
  </p:cSld>
  <p:clrMapOvr>
    <a:masterClrMapping/>
  </p:clrMapOvr>
  <p:transition spd="slow"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CE0-6B4A-460B-BF7B-CE171D85319D}" type="datetimeFigureOut">
              <a:rPr lang="pl-PL" smtClean="0"/>
              <a:t>2019-02-02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8E7A-7C3F-421A-B3A1-A2394AB63E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8307105"/>
      </p:ext>
    </p:extLst>
  </p:cSld>
  <p:clrMapOvr>
    <a:masterClrMapping/>
  </p:clrMapOvr>
  <p:transition spd="slow"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CE0-6B4A-460B-BF7B-CE171D85319D}" type="datetimeFigureOut">
              <a:rPr lang="pl-PL" smtClean="0"/>
              <a:t>2019-02-02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8E7A-7C3F-421A-B3A1-A2394AB63E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0853339"/>
      </p:ext>
    </p:extLst>
  </p:cSld>
  <p:clrMapOvr>
    <a:masterClrMapping/>
  </p:clrMapOvr>
  <p:transition spd="slow"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CE0-6B4A-460B-BF7B-CE171D85319D}" type="datetimeFigureOut">
              <a:rPr lang="pl-PL" smtClean="0"/>
              <a:t>2019-02-02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8E7A-7C3F-421A-B3A1-A2394AB63E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6934523"/>
      </p:ext>
    </p:extLst>
  </p:cSld>
  <p:clrMapOvr>
    <a:masterClrMapping/>
  </p:clrMapOvr>
  <p:transition spd="slow"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CE0-6B4A-460B-BF7B-CE171D85319D}" type="datetimeFigureOut">
              <a:rPr lang="pl-PL" smtClean="0"/>
              <a:t>2019-02-02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8E7A-7C3F-421A-B3A1-A2394AB63E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5779535"/>
      </p:ext>
    </p:extLst>
  </p:cSld>
  <p:clrMapOvr>
    <a:masterClrMapping/>
  </p:clrMapOvr>
  <p:transition spd="slow"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FCE0-6B4A-460B-BF7B-CE171D85319D}" type="datetimeFigureOut">
              <a:rPr lang="pl-PL" smtClean="0"/>
              <a:t>2019-02-02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F8E7A-7C3F-421A-B3A1-A2394AB63E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2033388"/>
      </p:ext>
    </p:extLst>
  </p:cSld>
  <p:clrMapOvr>
    <a:masterClrMapping/>
  </p:clrMapOvr>
  <p:transition spd="slow"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4FCE0-6B4A-460B-BF7B-CE171D85319D}" type="datetimeFigureOut">
              <a:rPr lang="pl-PL" smtClean="0"/>
              <a:t>2019-02-02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C5F8E7A-7C3F-421A-B3A1-A2394AB63E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099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>
    <p:comb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C9ECCF-05B6-4AB0-A56C-EB1BADEE7A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/>
              <a:t>Raz, dwa, trzy …</a:t>
            </a:r>
            <a:br>
              <a:rPr lang="pl-PL" dirty="0"/>
            </a:br>
            <a:r>
              <a:rPr lang="pl-PL" sz="2000" dirty="0"/>
              <a:t>Zdrowy możesz być i Ty!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1FBA0BF-A670-4269-89EF-96DD4B1DA1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algn="r"/>
            <a:r>
              <a:rPr lang="pl-PL" b="1" dirty="0"/>
              <a:t>Autor: </a:t>
            </a:r>
            <a:r>
              <a:rPr lang="pl-PL" dirty="0"/>
              <a:t>Grzegorz Błaszczuk</a:t>
            </a:r>
          </a:p>
        </p:txBody>
      </p:sp>
    </p:spTree>
    <p:extLst>
      <p:ext uri="{BB962C8B-B14F-4D97-AF65-F5344CB8AC3E}">
        <p14:creationId xmlns:p14="http://schemas.microsoft.com/office/powerpoint/2010/main" val="1501106960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80E96154-246F-4904-B108-0A34A1682B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392" y="611858"/>
            <a:ext cx="6999798" cy="471392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5DBA0F44-D2AF-46F0-A037-A1B15308EF8D}"/>
              </a:ext>
            </a:extLst>
          </p:cNvPr>
          <p:cNvSpPr/>
          <p:nvPr/>
        </p:nvSpPr>
        <p:spPr>
          <a:xfrm>
            <a:off x="1157847" y="5511752"/>
            <a:ext cx="75969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Właściwie się odżywiaj</a:t>
            </a:r>
          </a:p>
        </p:txBody>
      </p:sp>
    </p:spTree>
    <p:extLst>
      <p:ext uri="{BB962C8B-B14F-4D97-AF65-F5344CB8AC3E}">
        <p14:creationId xmlns:p14="http://schemas.microsoft.com/office/powerpoint/2010/main" val="203632181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405E7FDF-F47D-4864-8264-1A5CD437F9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403" y="622852"/>
            <a:ext cx="6864957" cy="4576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D771DFEF-DC36-4240-85A4-8189A05A962A}"/>
              </a:ext>
            </a:extLst>
          </p:cNvPr>
          <p:cNvSpPr/>
          <p:nvPr/>
        </p:nvSpPr>
        <p:spPr>
          <a:xfrm>
            <a:off x="1127913" y="5631022"/>
            <a:ext cx="73917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0" cap="none" spc="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Dbaj o higienę osobistą</a:t>
            </a:r>
          </a:p>
        </p:txBody>
      </p:sp>
    </p:spTree>
    <p:extLst>
      <p:ext uri="{BB962C8B-B14F-4D97-AF65-F5344CB8AC3E}">
        <p14:creationId xmlns:p14="http://schemas.microsoft.com/office/powerpoint/2010/main" val="3765345893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CFC999D5-FA07-45F9-A29A-CEBEFCEAC5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202" y="490331"/>
            <a:ext cx="6479433" cy="4326371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F848846B-4C00-4BBD-AA18-AD9C7BE1AD11}"/>
              </a:ext>
            </a:extLst>
          </p:cNvPr>
          <p:cNvSpPr/>
          <p:nvPr/>
        </p:nvSpPr>
        <p:spPr>
          <a:xfrm>
            <a:off x="912325" y="5206953"/>
            <a:ext cx="77451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Uprawiaj więcej sportu</a:t>
            </a:r>
          </a:p>
        </p:txBody>
      </p:sp>
    </p:spTree>
    <p:extLst>
      <p:ext uri="{BB962C8B-B14F-4D97-AF65-F5344CB8AC3E}">
        <p14:creationId xmlns:p14="http://schemas.microsoft.com/office/powerpoint/2010/main" val="248305791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7254C814-5218-4054-924B-8E682BD582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939" y="586409"/>
            <a:ext cx="7686261" cy="384313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30FBE428-3A31-4178-BB22-AF1F41AC452B}"/>
              </a:ext>
            </a:extLst>
          </p:cNvPr>
          <p:cNvSpPr/>
          <p:nvPr/>
        </p:nvSpPr>
        <p:spPr>
          <a:xfrm>
            <a:off x="1211225" y="5348261"/>
            <a:ext cx="756970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Zażywaj odpowiednią ilość snu</a:t>
            </a:r>
          </a:p>
        </p:txBody>
      </p:sp>
    </p:spTree>
    <p:extLst>
      <p:ext uri="{BB962C8B-B14F-4D97-AF65-F5344CB8AC3E}">
        <p14:creationId xmlns:p14="http://schemas.microsoft.com/office/powerpoint/2010/main" val="419507766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BDE0CA-E2B4-4D3C-BB20-ED1E92D4EA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339975997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</TotalTime>
  <Words>27</Words>
  <Application>Microsoft Office PowerPoint</Application>
  <PresentationFormat>Panoramiczny</PresentationFormat>
  <Paragraphs>10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Faseta</vt:lpstr>
      <vt:lpstr>Raz, dwa, trzy … Zdrowy możesz być i Ty!</vt:lpstr>
      <vt:lpstr>Prezentacja programu PowerPoint</vt:lpstr>
      <vt:lpstr>Prezentacja programu PowerPoint</vt:lpstr>
      <vt:lpstr>Prezentacja programu PowerPoint</vt:lpstr>
      <vt:lpstr>Prezentacja programu PowerPoint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Raz, dwa, trzy … Zdrowy możesz być i Ty!</dc:title>
  <dc:creator>Grzesiek</dc:creator>
  <cp:lastModifiedBy>Grzesiek</cp:lastModifiedBy>
  <cp:revision>3</cp:revision>
  <dcterms:created xsi:type="dcterms:W3CDTF">2019-02-02T08:52:15Z</dcterms:created>
  <dcterms:modified xsi:type="dcterms:W3CDTF">2019-02-02T09:14:14Z</dcterms:modified>
</cp:coreProperties>
</file>