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E371"/>
    <a:srgbClr val="E7E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6DCB2-7011-D11D-DA1B-178E26E3AD3A}" v="96" dt="2021-03-29T10:33:27.478"/>
    <p1510:client id="{B0B69C2A-8A39-31A9-D25A-6BAAF85E2FCE}" v="6" dt="2021-03-23T19:35:21.456"/>
    <p1510:client id="{EB5FC381-A829-47FF-B55D-735BB36B8E5C}" v="221" dt="2021-03-23T09:14:16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7.sv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peaceartsite.com/sing-9-9.php" TargetMode="External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11" Type="http://schemas.openxmlformats.org/officeDocument/2006/relationships/image" Target="../media/image5.svg"/><Relationship Id="rId5" Type="http://schemas.openxmlformats.org/officeDocument/2006/relationships/hyperlink" Target="http://blog.dnevnik.hr/muljazaplus/2016/03/index.html" TargetMode="Externa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1.gif"/><Relationship Id="rId9" Type="http://schemas.openxmlformats.org/officeDocument/2006/relationships/hyperlink" Target="http://bibliotecasangil.blogspot.com.es/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murka 5">
            <a:extLst>
              <a:ext uri="{FF2B5EF4-FFF2-40B4-BE49-F238E27FC236}">
                <a16:creationId xmlns:a16="http://schemas.microsoft.com/office/drawing/2014/main" id="{971F711F-740E-496A-A1D0-993384AE1C9F}"/>
              </a:ext>
            </a:extLst>
          </p:cNvPr>
          <p:cNvSpPr/>
          <p:nvPr/>
        </p:nvSpPr>
        <p:spPr>
          <a:xfrm>
            <a:off x="2949618" y="126043"/>
            <a:ext cx="6430026" cy="2776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E8F6F02-191B-4A48-B0A5-9F74119EFBF1}"/>
              </a:ext>
            </a:extLst>
          </p:cNvPr>
          <p:cNvSpPr/>
          <p:nvPr/>
        </p:nvSpPr>
        <p:spPr>
          <a:xfrm>
            <a:off x="2088" y="-3555"/>
            <a:ext cx="12191997" cy="6847559"/>
          </a:xfrm>
          <a:prstGeom prst="rect">
            <a:avLst/>
          </a:prstGeom>
          <a:solidFill>
            <a:srgbClr val="A6E371">
              <a:alpha val="7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43643F-ABC7-4E04-B56D-CE1B0C3EFC5B}"/>
              </a:ext>
            </a:extLst>
          </p:cNvPr>
          <p:cNvSpPr txBox="1"/>
          <p:nvPr/>
        </p:nvSpPr>
        <p:spPr>
          <a:xfrm>
            <a:off x="3552042" y="577111"/>
            <a:ext cx="524840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4800" b="1" i="1" dirty="0">
                <a:solidFill>
                  <a:srgbClr val="7030A0"/>
                </a:solidFill>
                <a:latin typeface="Jokerman"/>
                <a:cs typeface="Calibri"/>
              </a:rPr>
              <a:t>Wesołych Świąt Wielkanocnych!</a:t>
            </a:r>
            <a:endParaRPr lang="pl-PL" dirty="0">
              <a:solidFill>
                <a:srgbClr val="7030A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7" name="Obraz 7" descr="Obraz zawierający kilka&#10;&#10;Opis wygenerowany automatycznie">
            <a:extLst>
              <a:ext uri="{FF2B5EF4-FFF2-40B4-BE49-F238E27FC236}">
                <a16:creationId xmlns:a16="http://schemas.microsoft.com/office/drawing/2014/main" id="{5B2A8EF3-830A-4301-BBEC-E9768B929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05917" y="2975332"/>
            <a:ext cx="3505200" cy="332057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6A66FD9-2B53-4A6A-A2A4-F8D6DEE58AE4}"/>
              </a:ext>
            </a:extLst>
          </p:cNvPr>
          <p:cNvSpPr txBox="1"/>
          <p:nvPr/>
        </p:nvSpPr>
        <p:spPr>
          <a:xfrm>
            <a:off x="8826674" y="5866944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0" name="Obraz 10">
            <a:extLst>
              <a:ext uri="{FF2B5EF4-FFF2-40B4-BE49-F238E27FC236}">
                <a16:creationId xmlns:a16="http://schemas.microsoft.com/office/drawing/2014/main" id="{CDBCB1A3-BA52-40CA-9A49-44EE1F56E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540000">
            <a:off x="405687" y="1410971"/>
            <a:ext cx="2127206" cy="278443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E6D6DBA-F998-41D6-95CD-4DC8F42AE99B}"/>
              </a:ext>
            </a:extLst>
          </p:cNvPr>
          <p:cNvSpPr txBox="1"/>
          <p:nvPr/>
        </p:nvSpPr>
        <p:spPr>
          <a:xfrm>
            <a:off x="528246" y="4628106"/>
            <a:ext cx="2148084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3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1FD1C5D0-BA23-49F4-AF8F-2F37DFE92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42946" y="3886244"/>
            <a:ext cx="2712797" cy="263568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AD51C11-5CE1-445B-9C87-312AEED3FFDD}"/>
              </a:ext>
            </a:extLst>
          </p:cNvPr>
          <p:cNvSpPr txBox="1"/>
          <p:nvPr/>
        </p:nvSpPr>
        <p:spPr>
          <a:xfrm>
            <a:off x="3273012" y="5874185"/>
            <a:ext cx="2451839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AAAC460-30A4-47B6-9243-3D152671C914}"/>
              </a:ext>
            </a:extLst>
          </p:cNvPr>
          <p:cNvSpPr txBox="1"/>
          <p:nvPr/>
        </p:nvSpPr>
        <p:spPr>
          <a:xfrm>
            <a:off x="4838888" y="3479221"/>
            <a:ext cx="347388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>
                <a:latin typeface="Nyala"/>
                <a:ea typeface="+mn-lt"/>
                <a:cs typeface="+mn-lt"/>
              </a:rPr>
              <a:t>Skacze zajączek po lesie,</a:t>
            </a:r>
            <a:br>
              <a:rPr lang="pl-PL" sz="2000" dirty="0">
                <a:latin typeface="Nyala"/>
                <a:ea typeface="+mn-lt"/>
                <a:cs typeface="+mn-lt"/>
              </a:rPr>
            </a:br>
            <a:r>
              <a:rPr lang="pl-PL" sz="2000" dirty="0">
                <a:latin typeface="Nyala"/>
                <a:ea typeface="+mn-lt"/>
                <a:cs typeface="+mn-lt"/>
              </a:rPr>
              <a:t>I życzenia Tobie niesie.</a:t>
            </a:r>
            <a:br>
              <a:rPr lang="pl-PL" sz="2000" dirty="0">
                <a:latin typeface="Nyala"/>
                <a:ea typeface="+mn-lt"/>
                <a:cs typeface="+mn-lt"/>
              </a:rPr>
            </a:br>
            <a:r>
              <a:rPr lang="pl-PL" sz="2000" dirty="0">
                <a:latin typeface="Nyala"/>
                <a:ea typeface="+mn-lt"/>
                <a:cs typeface="+mn-lt"/>
              </a:rPr>
              <a:t>Przez pisanki przeskakuje,</a:t>
            </a:r>
            <a:br>
              <a:rPr lang="pl-PL" sz="2000" dirty="0">
                <a:latin typeface="Nyala"/>
                <a:ea typeface="+mn-lt"/>
                <a:cs typeface="+mn-lt"/>
              </a:rPr>
            </a:br>
            <a:r>
              <a:rPr lang="pl-PL" sz="2000" dirty="0">
                <a:latin typeface="Nyala"/>
                <a:ea typeface="+mn-lt"/>
                <a:cs typeface="+mn-lt"/>
              </a:rPr>
              <a:t>Alleluja wykrzykuje,</a:t>
            </a:r>
            <a:br>
              <a:rPr lang="pl-PL" sz="2000" dirty="0">
                <a:latin typeface="Nyala"/>
                <a:ea typeface="+mn-lt"/>
                <a:cs typeface="+mn-lt"/>
              </a:rPr>
            </a:br>
            <a:r>
              <a:rPr lang="pl-PL" sz="2000" dirty="0">
                <a:latin typeface="Nyala"/>
                <a:ea typeface="+mn-lt"/>
                <a:cs typeface="+mn-lt"/>
              </a:rPr>
              <a:t>Na koniec znika w długich susach,</a:t>
            </a:r>
            <a:br>
              <a:rPr lang="pl-PL" sz="2000" dirty="0">
                <a:latin typeface="Nyala"/>
                <a:ea typeface="+mn-lt"/>
                <a:cs typeface="+mn-lt"/>
              </a:rPr>
            </a:br>
            <a:r>
              <a:rPr lang="pl-PL" sz="2000" dirty="0">
                <a:latin typeface="Nyala"/>
                <a:ea typeface="+mn-lt"/>
                <a:cs typeface="+mn-lt"/>
              </a:rPr>
              <a:t>Cały mokry od dyngusa!</a:t>
            </a:r>
            <a:endParaRPr lang="pl-PL" sz="2000">
              <a:latin typeface="Nyala"/>
              <a:cs typeface="Calibri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4A2ECF3-63E3-4F0E-ABC5-B7FACE0675B4}"/>
              </a:ext>
            </a:extLst>
          </p:cNvPr>
          <p:cNvSpPr txBox="1"/>
          <p:nvPr/>
        </p:nvSpPr>
        <p:spPr>
          <a:xfrm>
            <a:off x="6168983" y="6762492"/>
            <a:ext cx="15875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5" name="Grafika 16" descr="Twarz króliczka kontur">
            <a:extLst>
              <a:ext uri="{FF2B5EF4-FFF2-40B4-BE49-F238E27FC236}">
                <a16:creationId xmlns:a16="http://schemas.microsoft.com/office/drawing/2014/main" id="{795F6D2F-CC7D-4BD9-AE26-1FF7934001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-840000">
            <a:off x="2725804" y="1658663"/>
            <a:ext cx="1243912" cy="1233615"/>
          </a:xfrm>
          <a:prstGeom prst="rect">
            <a:avLst/>
          </a:prstGeom>
        </p:spPr>
      </p:pic>
      <p:pic>
        <p:nvPicPr>
          <p:cNvPr id="18" name="Grafika 18" descr="Wstążka powiązana z dziobem">
            <a:extLst>
              <a:ext uri="{FF2B5EF4-FFF2-40B4-BE49-F238E27FC236}">
                <a16:creationId xmlns:a16="http://schemas.microsoft.com/office/drawing/2014/main" id="{6FEAAF58-2457-4CDD-971A-42EBF47F7E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24500" y="1765987"/>
            <a:ext cx="1616676" cy="1616676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C46ED74-1B53-4CF9-B3B2-53E61A15F1EF}"/>
              </a:ext>
            </a:extLst>
          </p:cNvPr>
          <p:cNvSpPr txBox="1"/>
          <p:nvPr/>
        </p:nvSpPr>
        <p:spPr>
          <a:xfrm>
            <a:off x="10850563" y="1374775"/>
            <a:ext cx="15875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2" name="Są takie święta wielkanocne" descr="Pisklę kontur">
            <a:hlinkClick r:id="" action="ppaction://media"/>
            <a:extLst>
              <a:ext uri="{FF2B5EF4-FFF2-40B4-BE49-F238E27FC236}">
                <a16:creationId xmlns:a16="http://schemas.microsoft.com/office/drawing/2014/main" id="{994998B1-2AF9-4D8B-A95B-4277158E1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-600000">
            <a:off x="8801785" y="332259"/>
            <a:ext cx="1302267" cy="13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109</cp:revision>
  <dcterms:created xsi:type="dcterms:W3CDTF">2021-03-23T08:54:09Z</dcterms:created>
  <dcterms:modified xsi:type="dcterms:W3CDTF">2021-03-30T07:52:16Z</dcterms:modified>
</cp:coreProperties>
</file>