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78C5-5E55-4D26-B30F-EAE24C9F579F}" type="datetimeFigureOut">
              <a:rPr lang="pl-PL" smtClean="0"/>
              <a:t>2020-12-03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AF79-EDEC-43B7-8708-FDF6BC18B4D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78C5-5E55-4D26-B30F-EAE24C9F579F}" type="datetimeFigureOut">
              <a:rPr lang="pl-PL" smtClean="0"/>
              <a:t>2020-12-03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AF79-EDEC-43B7-8708-FDF6BC18B4D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78C5-5E55-4D26-B30F-EAE24C9F579F}" type="datetimeFigureOut">
              <a:rPr lang="pl-PL" smtClean="0"/>
              <a:t>2020-12-03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AF79-EDEC-43B7-8708-FDF6BC18B4D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78C5-5E55-4D26-B30F-EAE24C9F579F}" type="datetimeFigureOut">
              <a:rPr lang="pl-PL" smtClean="0"/>
              <a:t>2020-12-03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AF79-EDEC-43B7-8708-FDF6BC18B4D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78C5-5E55-4D26-B30F-EAE24C9F579F}" type="datetimeFigureOut">
              <a:rPr lang="pl-PL" smtClean="0"/>
              <a:t>2020-12-03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AF79-EDEC-43B7-8708-FDF6BC18B4D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78C5-5E55-4D26-B30F-EAE24C9F579F}" type="datetimeFigureOut">
              <a:rPr lang="pl-PL" smtClean="0"/>
              <a:t>2020-12-03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AF79-EDEC-43B7-8708-FDF6BC18B4D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78C5-5E55-4D26-B30F-EAE24C9F579F}" type="datetimeFigureOut">
              <a:rPr lang="pl-PL" smtClean="0"/>
              <a:t>2020-12-03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AF79-EDEC-43B7-8708-FDF6BC18B4D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78C5-5E55-4D26-B30F-EAE24C9F579F}" type="datetimeFigureOut">
              <a:rPr lang="pl-PL" smtClean="0"/>
              <a:t>2020-12-03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AF79-EDEC-43B7-8708-FDF6BC18B4D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78C5-5E55-4D26-B30F-EAE24C9F579F}" type="datetimeFigureOut">
              <a:rPr lang="pl-PL" smtClean="0"/>
              <a:t>2020-12-03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AF79-EDEC-43B7-8708-FDF6BC18B4D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78C5-5E55-4D26-B30F-EAE24C9F579F}" type="datetimeFigureOut">
              <a:rPr lang="pl-PL" smtClean="0"/>
              <a:t>2020-12-03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AF79-EDEC-43B7-8708-FDF6BC18B4D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78C5-5E55-4D26-B30F-EAE24C9F579F}" type="datetimeFigureOut">
              <a:rPr lang="pl-PL" smtClean="0"/>
              <a:t>2020-12-03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AF79-EDEC-43B7-8708-FDF6BC18B4D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F78C5-5E55-4D26-B30F-EAE24C9F579F}" type="datetimeFigureOut">
              <a:rPr lang="pl-PL" smtClean="0"/>
              <a:t>2020-12-03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8AF79-EDEC-43B7-8708-FDF6BC18B4D8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.Jacek\Downloads\86820-pencil-volunteering-straw-organization-international-drinking-da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8858280" cy="2660891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1472" y="2571744"/>
            <a:ext cx="7772400" cy="1470025"/>
          </a:xfrm>
        </p:spPr>
        <p:txBody>
          <a:bodyPr>
            <a:normAutofit/>
          </a:bodyPr>
          <a:lstStyle/>
          <a:p>
            <a:r>
              <a:rPr lang="pl-PL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Wolontariat</a:t>
            </a:r>
            <a:endParaRPr lang="pl-PL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Users\P.Jacek\Downloads\86820-pencil-volunteering-straw-organization-international-drinking-da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11283"/>
            <a:ext cx="9144000" cy="2746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Amiri" pitchFamily="2" charset="-78"/>
                <a:cs typeface="Amiri" pitchFamily="2" charset="-78"/>
              </a:rPr>
              <a:t>Wolontariusz</a:t>
            </a:r>
            <a:endParaRPr lang="pl-PL" dirty="0">
              <a:latin typeface="Amiri" pitchFamily="2" charset="-78"/>
              <a:cs typeface="Amiri" pitchFamily="2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>
                <a:latin typeface="Amiri" pitchFamily="2" charset="-78"/>
                <a:cs typeface="Amiri" pitchFamily="2" charset="-78"/>
              </a:rPr>
              <a:t>To osoba, która dobrowolnie i bez wynagrodzenia angażuje się w pracę na rzecz organizacji pozarządowych. </a:t>
            </a:r>
          </a:p>
        </p:txBody>
      </p:sp>
      <p:pic>
        <p:nvPicPr>
          <p:cNvPr id="4" name="Picture 2" descr="C:\Users\P.Jacek\Downloads\86820-pencil-volunteering-straw-organization-international-drinking-da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11283"/>
            <a:ext cx="9144000" cy="2746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pl-PL" dirty="0" smtClean="0"/>
              <a:t>Kto może zostać wolontariuszem?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800" b="1" dirty="0">
                <a:latin typeface="Amiri" pitchFamily="2" charset="-78"/>
                <a:cs typeface="Amiri" pitchFamily="2" charset="-78"/>
              </a:rPr>
              <a:t>Wolontariuszem</a:t>
            </a:r>
            <a:r>
              <a:rPr lang="pl-PL" sz="2800" dirty="0">
                <a:latin typeface="Amiri" pitchFamily="2" charset="-78"/>
                <a:cs typeface="Amiri" pitchFamily="2" charset="-78"/>
              </a:rPr>
              <a:t> może być każdy, kto ukończył trzynaście lat (w młodszym wieku można się udzielać w grupach np. pod opieką nauczyciela). Działać możesz w organizacjach pozarządowych (fundacje i stowarzyszenia) i instytucjach publicznych (np. biblioteki, muzea).</a:t>
            </a:r>
          </a:p>
        </p:txBody>
      </p:sp>
      <p:pic>
        <p:nvPicPr>
          <p:cNvPr id="4" name="Picture 2" descr="C:\Users\P.Jacek\Downloads\86820-pencil-volunteering-straw-organization-international-drinking-da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11283"/>
            <a:ext cx="9144000" cy="2746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Amiri" pitchFamily="2" charset="-78"/>
                <a:cs typeface="Amiri" pitchFamily="2" charset="-78"/>
              </a:rPr>
              <a:t>Cechy Wolontariusza</a:t>
            </a:r>
            <a:endParaRPr lang="pl-PL" dirty="0">
              <a:latin typeface="Amiri" pitchFamily="2" charset="-78"/>
              <a:cs typeface="Amiri" pitchFamily="2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>
                <a:latin typeface="Amiri" pitchFamily="2" charset="-78"/>
                <a:cs typeface="Amiri" pitchFamily="2" charset="-78"/>
              </a:rPr>
              <a:t> </a:t>
            </a:r>
            <a:r>
              <a:rPr lang="pl-PL" sz="2000" b="1" dirty="0">
                <a:latin typeface="Amiri" pitchFamily="2" charset="-78"/>
                <a:cs typeface="Amiri" pitchFamily="2" charset="-78"/>
              </a:rPr>
              <a:t>WYSOKI STOPIEŃ WRAŻLIWOŚCI</a:t>
            </a:r>
            <a:r>
              <a:rPr lang="pl-PL" sz="2000" dirty="0">
                <a:latin typeface="Amiri" pitchFamily="2" charset="-78"/>
                <a:cs typeface="Amiri" pitchFamily="2" charset="-78"/>
              </a:rPr>
              <a:t>, który pozwala na wnikliwą obserwacje świata, tego, </a:t>
            </a:r>
            <a:r>
              <a:rPr lang="pl-PL" sz="2000" dirty="0" smtClean="0">
                <a:latin typeface="Amiri" pitchFamily="2" charset="-78"/>
                <a:cs typeface="Amiri" pitchFamily="2" charset="-78"/>
              </a:rPr>
              <a:t>co </a:t>
            </a:r>
            <a:r>
              <a:rPr lang="pl-PL" sz="2000" dirty="0">
                <a:latin typeface="Amiri" pitchFamily="2" charset="-78"/>
                <a:cs typeface="Amiri" pitchFamily="2" charset="-78"/>
              </a:rPr>
              <a:t>nas otacza</a:t>
            </a:r>
            <a:r>
              <a:rPr lang="pl-PL" sz="2000" dirty="0" smtClean="0">
                <a:latin typeface="Amiri" pitchFamily="2" charset="-78"/>
                <a:cs typeface="Amiri" pitchFamily="2" charset="-78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000" b="1" dirty="0">
                <a:latin typeface="Amiri" pitchFamily="2" charset="-78"/>
                <a:cs typeface="Amiri" pitchFamily="2" charset="-78"/>
              </a:rPr>
              <a:t>EMPATIA</a:t>
            </a:r>
            <a:r>
              <a:rPr lang="pl-PL" sz="2000" dirty="0">
                <a:latin typeface="Amiri" pitchFamily="2" charset="-78"/>
                <a:cs typeface="Amiri" pitchFamily="2" charset="-78"/>
              </a:rPr>
              <a:t>, czyli umiejętność wczuwania się w sytuację i doznania drugiego człowieka, rozumienia i przeżywania jego cierpienia</a:t>
            </a:r>
            <a:r>
              <a:rPr lang="pl-PL" sz="2000" dirty="0" smtClean="0">
                <a:latin typeface="Amiri" pitchFamily="2" charset="-78"/>
                <a:cs typeface="Amiri" pitchFamily="2" charset="-78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000" b="1" dirty="0">
                <a:latin typeface="Amiri" pitchFamily="2" charset="-78"/>
                <a:cs typeface="Amiri" pitchFamily="2" charset="-78"/>
              </a:rPr>
              <a:t>CIERPLIWOŚĆ</a:t>
            </a:r>
            <a:r>
              <a:rPr lang="pl-PL" sz="2000" dirty="0">
                <a:latin typeface="Amiri" pitchFamily="2" charset="-78"/>
                <a:cs typeface="Amiri" pitchFamily="2" charset="-78"/>
              </a:rPr>
              <a:t>, której należy się uczyć codziennie, wypełniając swe zobowiązania</a:t>
            </a:r>
            <a:r>
              <a:rPr lang="pl-PL" sz="2000" dirty="0" smtClean="0">
                <a:latin typeface="Amiri" pitchFamily="2" charset="-78"/>
                <a:cs typeface="Amiri" pitchFamily="2" charset="-78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000" b="1" dirty="0" smtClean="0">
                <a:latin typeface="Amiri" pitchFamily="2" charset="-78"/>
                <a:cs typeface="Amiri" pitchFamily="2" charset="-78"/>
              </a:rPr>
              <a:t>ODPOWIEDZIALNOŚĆ </a:t>
            </a:r>
            <a:r>
              <a:rPr lang="pl-PL" sz="2000" dirty="0" smtClean="0">
                <a:latin typeface="Amiri" pitchFamily="2" charset="-78"/>
                <a:cs typeface="Amiri" pitchFamily="2" charset="-78"/>
              </a:rPr>
              <a:t>za </a:t>
            </a:r>
            <a:r>
              <a:rPr lang="pl-PL" sz="2000" dirty="0">
                <a:latin typeface="Amiri" pitchFamily="2" charset="-78"/>
                <a:cs typeface="Amiri" pitchFamily="2" charset="-78"/>
              </a:rPr>
              <a:t>siebie, swoje działania i za swojego podopiecznego. Odpowiedzialność należy w sobie wzbudzać i wzmacniać</a:t>
            </a:r>
            <a:r>
              <a:rPr lang="pl-PL" sz="2000" dirty="0" smtClean="0">
                <a:latin typeface="Amiri" pitchFamily="2" charset="-78"/>
                <a:cs typeface="Amiri" pitchFamily="2" charset="-78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000" b="1" dirty="0">
                <a:latin typeface="Amiri" pitchFamily="2" charset="-78"/>
                <a:cs typeface="Amiri" pitchFamily="2" charset="-78"/>
              </a:rPr>
              <a:t>WSPÓŁDZAŁANIE</a:t>
            </a:r>
            <a:r>
              <a:rPr lang="pl-PL" sz="2000" dirty="0">
                <a:latin typeface="Amiri" pitchFamily="2" charset="-78"/>
                <a:cs typeface="Amiri" pitchFamily="2" charset="-78"/>
              </a:rPr>
              <a:t>- znacznie więcej można osiągnąć działając wspólnie niż indywidualnie.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P.Jacek\Downloads\86820-pencil-volunteering-straw-organization-international-drinking-da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42844" y="-214338"/>
            <a:ext cx="8572560" cy="2575065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l-PL" dirty="0">
              <a:latin typeface="Amiri" pitchFamily="2" charset="-78"/>
              <a:cs typeface="Amiri" pitchFamily="2" charset="-78"/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214282" y="1857364"/>
            <a:ext cx="7043758" cy="39830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5400" dirty="0" smtClean="0">
                <a:latin typeface="Amiri" pitchFamily="2" charset="-78"/>
                <a:cs typeface="Amiri" pitchFamily="2" charset="-78"/>
              </a:rPr>
              <a:t>5 Grudnia Międzynarodowy Dzień Wolontariusza</a:t>
            </a:r>
            <a:endParaRPr lang="pl-PL" sz="5400" dirty="0"/>
          </a:p>
        </p:txBody>
      </p:sp>
      <p:pic>
        <p:nvPicPr>
          <p:cNvPr id="8" name="Picture 2" descr="C:\Users\P.Jacek\Downloads\86820-pencil-volunteering-straw-organization-international-drinking-da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11283"/>
            <a:ext cx="9144000" cy="2746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32</Words>
  <Application>Microsoft Office PowerPoint</Application>
  <PresentationFormat>Pokaz na ekranie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Motyw pakietu Office</vt:lpstr>
      <vt:lpstr>Wolontariat</vt:lpstr>
      <vt:lpstr>Wolontariusz</vt:lpstr>
      <vt:lpstr>Kto może zostać wolontariuszem?</vt:lpstr>
      <vt:lpstr>Cechy Wolontariusza</vt:lpstr>
      <vt:lpstr>Slajd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Wolontariat</dc:title>
  <dc:creator>P.Jacek</dc:creator>
  <cp:lastModifiedBy>P.Jacek</cp:lastModifiedBy>
  <cp:revision>4</cp:revision>
  <dcterms:created xsi:type="dcterms:W3CDTF">2020-12-03T07:41:12Z</dcterms:created>
  <dcterms:modified xsi:type="dcterms:W3CDTF">2020-12-03T08:14:20Z</dcterms:modified>
</cp:coreProperties>
</file>