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54DEBF-0199-41CE-9396-C88C73514A9E}" type="doc">
      <dgm:prSet loTypeId="urn:microsoft.com/office/officeart/2005/8/layout/h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0032B25-D257-4BB1-B838-AE16F96C3BD8}">
      <dgm:prSet phldrT="[Tekst]"/>
      <dgm:spPr/>
      <dgm:t>
        <a:bodyPr/>
        <a:lstStyle/>
        <a:p>
          <a:endParaRPr lang="pl-PL" dirty="0"/>
        </a:p>
      </dgm:t>
    </dgm:pt>
    <dgm:pt modelId="{F723752F-47A1-441A-A5F2-76EC8CB5A6CE}" type="parTrans" cxnId="{A5146B71-66C2-4D26-A8D4-29F6FC8595AC}">
      <dgm:prSet/>
      <dgm:spPr/>
      <dgm:t>
        <a:bodyPr/>
        <a:lstStyle/>
        <a:p>
          <a:endParaRPr lang="pl-PL"/>
        </a:p>
      </dgm:t>
    </dgm:pt>
    <dgm:pt modelId="{41D5B4AF-9801-4B9C-A759-CF523CE8896E}" type="sibTrans" cxnId="{A5146B71-66C2-4D26-A8D4-29F6FC8595AC}">
      <dgm:prSet/>
      <dgm:spPr/>
      <dgm:t>
        <a:bodyPr/>
        <a:lstStyle/>
        <a:p>
          <a:endParaRPr lang="pl-PL"/>
        </a:p>
      </dgm:t>
    </dgm:pt>
    <dgm:pt modelId="{9C3B45D8-3F49-4165-A53A-85EF480C1B52}">
      <dgm:prSet phldrT="[Tekst]"/>
      <dgm:spPr/>
      <dgm:t>
        <a:bodyPr/>
        <a:lstStyle/>
        <a:p>
          <a:endParaRPr lang="pl-PL" dirty="0"/>
        </a:p>
      </dgm:t>
    </dgm:pt>
    <dgm:pt modelId="{D5F12C07-A785-46FD-9C29-25D03A96CC34}" type="parTrans" cxnId="{29B09FDD-6B39-47F5-8F52-C3F4A92A49EE}">
      <dgm:prSet/>
      <dgm:spPr/>
      <dgm:t>
        <a:bodyPr/>
        <a:lstStyle/>
        <a:p>
          <a:endParaRPr lang="pl-PL"/>
        </a:p>
      </dgm:t>
    </dgm:pt>
    <dgm:pt modelId="{22662B76-ACA7-4756-A4FB-A631C751DA6A}" type="sibTrans" cxnId="{29B09FDD-6B39-47F5-8F52-C3F4A92A49EE}">
      <dgm:prSet/>
      <dgm:spPr/>
      <dgm:t>
        <a:bodyPr/>
        <a:lstStyle/>
        <a:p>
          <a:endParaRPr lang="pl-PL"/>
        </a:p>
      </dgm:t>
    </dgm:pt>
    <dgm:pt modelId="{4E3C7C12-3BE2-47C1-9993-B237341FBC2E}">
      <dgm:prSet phldrT="[Tekst]"/>
      <dgm:spPr/>
      <dgm:t>
        <a:bodyPr/>
        <a:lstStyle/>
        <a:p>
          <a:r>
            <a:rPr lang="pl-PL" dirty="0" smtClean="0"/>
            <a:t>Pracownicy szkoły: nauczyciele, specjaliści, pracownicy obsługi</a:t>
          </a:r>
          <a:endParaRPr lang="pl-PL" dirty="0"/>
        </a:p>
      </dgm:t>
    </dgm:pt>
    <dgm:pt modelId="{AC4519F0-7AF3-45ED-99BD-37A72AF14ABC}" type="parTrans" cxnId="{89A2BE6B-6C8F-47E0-918F-23E1240BE53A}">
      <dgm:prSet/>
      <dgm:spPr/>
      <dgm:t>
        <a:bodyPr/>
        <a:lstStyle/>
        <a:p>
          <a:endParaRPr lang="pl-PL"/>
        </a:p>
      </dgm:t>
    </dgm:pt>
    <dgm:pt modelId="{88E79D1B-96C3-4454-A97A-3994A5323271}" type="sibTrans" cxnId="{89A2BE6B-6C8F-47E0-918F-23E1240BE53A}">
      <dgm:prSet/>
      <dgm:spPr/>
      <dgm:t>
        <a:bodyPr/>
        <a:lstStyle/>
        <a:p>
          <a:endParaRPr lang="pl-PL"/>
        </a:p>
      </dgm:t>
    </dgm:pt>
    <dgm:pt modelId="{BFA33109-DE7C-4A2A-A373-1C5132C44D93}">
      <dgm:prSet phldrT="[Tekst]"/>
      <dgm:spPr/>
      <dgm:t>
        <a:bodyPr/>
        <a:lstStyle/>
        <a:p>
          <a:r>
            <a:rPr lang="pl-PL" dirty="0" smtClean="0"/>
            <a:t>osoby wykonujące prace na terenie szkoły</a:t>
          </a:r>
          <a:endParaRPr lang="pl-PL" dirty="0"/>
        </a:p>
      </dgm:t>
    </dgm:pt>
    <dgm:pt modelId="{838FE226-278B-4DC9-BE59-661D00B0F05A}" type="parTrans" cxnId="{9A29CE3A-0848-4DF2-9715-541A6ADA7057}">
      <dgm:prSet/>
      <dgm:spPr/>
      <dgm:t>
        <a:bodyPr/>
        <a:lstStyle/>
        <a:p>
          <a:endParaRPr lang="pl-PL"/>
        </a:p>
      </dgm:t>
    </dgm:pt>
    <dgm:pt modelId="{8EAD4581-A702-40EC-811F-B1031C9A04F5}" type="sibTrans" cxnId="{9A29CE3A-0848-4DF2-9715-541A6ADA7057}">
      <dgm:prSet/>
      <dgm:spPr/>
      <dgm:t>
        <a:bodyPr/>
        <a:lstStyle/>
        <a:p>
          <a:endParaRPr lang="pl-PL"/>
        </a:p>
      </dgm:t>
    </dgm:pt>
    <dgm:pt modelId="{3B5E0134-F835-4307-B3AB-C7A282E210D0}">
      <dgm:prSet phldrT="[Tekst]"/>
      <dgm:spPr/>
      <dgm:t>
        <a:bodyPr/>
        <a:lstStyle/>
        <a:p>
          <a:r>
            <a:rPr lang="pl-PL" dirty="0" smtClean="0"/>
            <a:t>O</a:t>
          </a:r>
          <a:endParaRPr lang="pl-PL" dirty="0"/>
        </a:p>
      </dgm:t>
    </dgm:pt>
    <dgm:pt modelId="{7F1B6BB5-5C2B-4076-8972-8D6774084AF3}" type="parTrans" cxnId="{3A888870-3CC4-4200-9157-346E6AB0E46A}">
      <dgm:prSet/>
      <dgm:spPr/>
      <dgm:t>
        <a:bodyPr/>
        <a:lstStyle/>
        <a:p>
          <a:endParaRPr lang="pl-PL"/>
        </a:p>
      </dgm:t>
    </dgm:pt>
    <dgm:pt modelId="{14E22AC4-15EF-4A92-A058-4F8E9A868CF5}" type="sibTrans" cxnId="{3A888870-3CC4-4200-9157-346E6AB0E46A}">
      <dgm:prSet/>
      <dgm:spPr/>
      <dgm:t>
        <a:bodyPr/>
        <a:lstStyle/>
        <a:p>
          <a:endParaRPr lang="pl-PL"/>
        </a:p>
      </dgm:t>
    </dgm:pt>
    <dgm:pt modelId="{CE0E188E-AB0D-4BD0-A3B0-23573CAF3073}">
      <dgm:prSet phldrT="[Tekst]"/>
      <dgm:spPr/>
      <dgm:t>
        <a:bodyPr/>
        <a:lstStyle/>
        <a:p>
          <a:r>
            <a:rPr lang="pl-PL" dirty="0" smtClean="0"/>
            <a:t>Osoby bliskie- członkowie rodziny: rodzice, rodzeństwo</a:t>
          </a:r>
          <a:endParaRPr lang="pl-PL" dirty="0"/>
        </a:p>
      </dgm:t>
    </dgm:pt>
    <dgm:pt modelId="{665C32AB-2DDC-4086-8FDD-237A1B018915}" type="parTrans" cxnId="{23F41B7B-A070-418C-98D2-B3F140860A40}">
      <dgm:prSet/>
      <dgm:spPr/>
      <dgm:t>
        <a:bodyPr/>
        <a:lstStyle/>
        <a:p>
          <a:endParaRPr lang="pl-PL"/>
        </a:p>
      </dgm:t>
    </dgm:pt>
    <dgm:pt modelId="{B77A601C-A54B-4D67-A4AE-CC383F255321}" type="sibTrans" cxnId="{23F41B7B-A070-418C-98D2-B3F140860A40}">
      <dgm:prSet/>
      <dgm:spPr/>
      <dgm:t>
        <a:bodyPr/>
        <a:lstStyle/>
        <a:p>
          <a:endParaRPr lang="pl-PL"/>
        </a:p>
      </dgm:t>
    </dgm:pt>
    <dgm:pt modelId="{18F9A596-5C54-4E93-BC3C-72AB36FF6FDF}">
      <dgm:prSet phldrT="[Tekst]"/>
      <dgm:spPr/>
      <dgm:t>
        <a:bodyPr/>
        <a:lstStyle/>
        <a:p>
          <a:r>
            <a:rPr lang="pl-PL" dirty="0" smtClean="0"/>
            <a:t>Znajomi rodziców</a:t>
          </a:r>
          <a:endParaRPr lang="pl-PL" dirty="0"/>
        </a:p>
      </dgm:t>
    </dgm:pt>
    <dgm:pt modelId="{71B4077A-BEC3-4041-A154-AB261366D0D0}" type="parTrans" cxnId="{F503DD7D-FBCA-4462-85E3-79D82B8CF4DF}">
      <dgm:prSet/>
      <dgm:spPr/>
      <dgm:t>
        <a:bodyPr/>
        <a:lstStyle/>
        <a:p>
          <a:endParaRPr lang="pl-PL"/>
        </a:p>
      </dgm:t>
    </dgm:pt>
    <dgm:pt modelId="{E4B5275C-4614-49DC-B485-EAB6F59790D5}" type="sibTrans" cxnId="{F503DD7D-FBCA-4462-85E3-79D82B8CF4DF}">
      <dgm:prSet/>
      <dgm:spPr/>
      <dgm:t>
        <a:bodyPr/>
        <a:lstStyle/>
        <a:p>
          <a:endParaRPr lang="pl-PL"/>
        </a:p>
      </dgm:t>
    </dgm:pt>
    <dgm:pt modelId="{0FC71B33-D925-414B-BD2F-49FC92426F57}">
      <dgm:prSet/>
      <dgm:spPr/>
      <dgm:t>
        <a:bodyPr/>
        <a:lstStyle/>
        <a:p>
          <a:endParaRPr lang="pl-PL" dirty="0"/>
        </a:p>
      </dgm:t>
    </dgm:pt>
    <dgm:pt modelId="{BAC20A16-B90D-4592-B877-4434CC9FCE86}" type="parTrans" cxnId="{E8DB4470-D98F-42F4-9528-7DD6BED1DF52}">
      <dgm:prSet/>
      <dgm:spPr/>
      <dgm:t>
        <a:bodyPr/>
        <a:lstStyle/>
        <a:p>
          <a:endParaRPr lang="pl-PL"/>
        </a:p>
      </dgm:t>
    </dgm:pt>
    <dgm:pt modelId="{735DEF35-B836-4FF9-831E-195433894497}" type="sibTrans" cxnId="{E8DB4470-D98F-42F4-9528-7DD6BED1DF52}">
      <dgm:prSet/>
      <dgm:spPr/>
      <dgm:t>
        <a:bodyPr/>
        <a:lstStyle/>
        <a:p>
          <a:endParaRPr lang="pl-PL"/>
        </a:p>
      </dgm:t>
    </dgm:pt>
    <dgm:pt modelId="{6123F3B1-FCB5-4469-99DE-CC1FA82D4E0B}">
      <dgm:prSet/>
      <dgm:spPr/>
      <dgm:t>
        <a:bodyPr/>
        <a:lstStyle/>
        <a:p>
          <a:r>
            <a:rPr lang="pl-PL" dirty="0" smtClean="0"/>
            <a:t>dziecko/dzieci</a:t>
          </a:r>
          <a:endParaRPr lang="pl-PL" dirty="0"/>
        </a:p>
      </dgm:t>
    </dgm:pt>
    <dgm:pt modelId="{5E02402A-B5E0-4B7E-9127-92E8B5FF0447}" type="parTrans" cxnId="{C8CE947C-F719-4CE3-8810-350A864AE1DC}">
      <dgm:prSet/>
      <dgm:spPr/>
      <dgm:t>
        <a:bodyPr/>
        <a:lstStyle/>
        <a:p>
          <a:endParaRPr lang="pl-PL"/>
        </a:p>
      </dgm:t>
    </dgm:pt>
    <dgm:pt modelId="{D7F36CD1-517F-46BE-967B-DDE1B4C06F75}" type="sibTrans" cxnId="{C8CE947C-F719-4CE3-8810-350A864AE1DC}">
      <dgm:prSet/>
      <dgm:spPr/>
      <dgm:t>
        <a:bodyPr/>
        <a:lstStyle/>
        <a:p>
          <a:endParaRPr lang="pl-PL"/>
        </a:p>
      </dgm:t>
    </dgm:pt>
    <dgm:pt modelId="{D0BE55A6-7E0F-4FC1-B1ED-7E67AFDC001A}">
      <dgm:prSet/>
      <dgm:spPr/>
      <dgm:t>
        <a:bodyPr/>
        <a:lstStyle/>
        <a:p>
          <a:r>
            <a:rPr lang="pl-PL" dirty="0" smtClean="0"/>
            <a:t>uczniowie naszej szkoły</a:t>
          </a:r>
          <a:endParaRPr lang="pl-PL" dirty="0"/>
        </a:p>
      </dgm:t>
    </dgm:pt>
    <dgm:pt modelId="{465A9246-FFA7-4726-B685-B442E61921E1}" type="parTrans" cxnId="{C4E4034F-E9E0-4553-8D1B-4D66BB3A8D4B}">
      <dgm:prSet/>
      <dgm:spPr/>
    </dgm:pt>
    <dgm:pt modelId="{33E9BA36-B4E4-4F36-83E6-F7D92A0DED97}" type="sibTrans" cxnId="{C4E4034F-E9E0-4553-8D1B-4D66BB3A8D4B}">
      <dgm:prSet/>
      <dgm:spPr/>
    </dgm:pt>
    <dgm:pt modelId="{D8D4A74A-867B-4EFC-B2D8-5664C4F49EEB}">
      <dgm:prSet/>
      <dgm:spPr/>
      <dgm:t>
        <a:bodyPr/>
        <a:lstStyle/>
        <a:p>
          <a:r>
            <a:rPr lang="pl-PL" dirty="0" smtClean="0"/>
            <a:t>dzieci poznane w </a:t>
          </a:r>
          <a:r>
            <a:rPr lang="pl-PL" dirty="0" err="1" smtClean="0"/>
            <a:t>internecie</a:t>
          </a:r>
          <a:endParaRPr lang="pl-PL" dirty="0"/>
        </a:p>
      </dgm:t>
    </dgm:pt>
    <dgm:pt modelId="{64B33E82-5C7D-4E5A-8E54-B956BDB6CF2A}" type="parTrans" cxnId="{1C6FB5E2-9A49-4C32-861A-A981119EF56B}">
      <dgm:prSet/>
      <dgm:spPr/>
    </dgm:pt>
    <dgm:pt modelId="{6BE3BF77-CEDD-4858-A91F-8210AB9F0952}" type="sibTrans" cxnId="{1C6FB5E2-9A49-4C32-861A-A981119EF56B}">
      <dgm:prSet/>
      <dgm:spPr/>
    </dgm:pt>
    <dgm:pt modelId="{7D80ACE6-3C59-460F-BD44-FD9ADA7C2E00}">
      <dgm:prSet phldrT="[Tekst]"/>
      <dgm:spPr/>
      <dgm:t>
        <a:bodyPr/>
        <a:lstStyle/>
        <a:p>
          <a:r>
            <a:rPr lang="pl-PL" dirty="0" smtClean="0"/>
            <a:t>Krewni: dziadkowie, ciocie, wujowie, kuzyni</a:t>
          </a:r>
          <a:endParaRPr lang="pl-PL" dirty="0"/>
        </a:p>
      </dgm:t>
    </dgm:pt>
    <dgm:pt modelId="{AA03F5C1-6AC5-4C55-8060-433F278DCD0B}" type="parTrans" cxnId="{E0E8A7CF-1646-4D62-8547-F58F650DCB0D}">
      <dgm:prSet/>
      <dgm:spPr/>
    </dgm:pt>
    <dgm:pt modelId="{120AF7C9-E821-4437-9FFA-CE0611B22E3C}" type="sibTrans" cxnId="{E0E8A7CF-1646-4D62-8547-F58F650DCB0D}">
      <dgm:prSet/>
      <dgm:spPr/>
    </dgm:pt>
    <dgm:pt modelId="{29789C90-881F-43C6-9E47-8180DE0FE208}">
      <dgm:prSet phldrT="[Tekst]"/>
      <dgm:spPr/>
      <dgm:t>
        <a:bodyPr/>
        <a:lstStyle/>
        <a:p>
          <a:r>
            <a:rPr lang="pl-PL" dirty="0" smtClean="0"/>
            <a:t>Obcy dorośli</a:t>
          </a:r>
          <a:endParaRPr lang="pl-PL" dirty="0"/>
        </a:p>
      </dgm:t>
    </dgm:pt>
    <dgm:pt modelId="{B5064C9F-F021-4385-8E4B-B1DB8BE6B345}" type="parTrans" cxnId="{0B01242E-D45C-4A3F-B268-E7A2954780BD}">
      <dgm:prSet/>
      <dgm:spPr/>
    </dgm:pt>
    <dgm:pt modelId="{AD74B218-60B7-41B2-A865-5AD7B9FEE297}" type="sibTrans" cxnId="{0B01242E-D45C-4A3F-B268-E7A2954780BD}">
      <dgm:prSet/>
      <dgm:spPr/>
    </dgm:pt>
    <dgm:pt modelId="{FBCE966A-8131-4CE4-B860-DC0DA3C70BCB}" type="pres">
      <dgm:prSet presAssocID="{6854DEBF-0199-41CE-9396-C88C73514A9E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246F54F-DC43-4192-BDBA-A77A313A6E4A}" type="pres">
      <dgm:prSet presAssocID="{20032B25-D257-4BB1-B838-AE16F96C3BD8}" presName="compositeNode" presStyleCnt="0">
        <dgm:presLayoutVars>
          <dgm:bulletEnabled val="1"/>
        </dgm:presLayoutVars>
      </dgm:prSet>
      <dgm:spPr/>
    </dgm:pt>
    <dgm:pt modelId="{75BE76AE-C5C8-4998-8F4C-AD1568719212}" type="pres">
      <dgm:prSet presAssocID="{20032B25-D257-4BB1-B838-AE16F96C3BD8}" presName="image" presStyleLbl="fgImgPlace1" presStyleIdx="0" presStyleCnt="3"/>
      <dgm:spPr/>
    </dgm:pt>
    <dgm:pt modelId="{337C9E26-EC03-43DA-ADC6-28670D85DA57}" type="pres">
      <dgm:prSet presAssocID="{20032B25-D257-4BB1-B838-AE16F96C3BD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FA0A8F-8C92-4F20-B74A-5C6EB3252886}" type="pres">
      <dgm:prSet presAssocID="{20032B25-D257-4BB1-B838-AE16F96C3BD8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EAD088-EBD8-4AA8-A35E-2E20F6BCA089}" type="pres">
      <dgm:prSet presAssocID="{41D5B4AF-9801-4B9C-A759-CF523CE8896E}" presName="sibTrans" presStyleCnt="0"/>
      <dgm:spPr/>
    </dgm:pt>
    <dgm:pt modelId="{7D5CF76D-8B93-454C-8F10-0BA95B32AC36}" type="pres">
      <dgm:prSet presAssocID="{9C3B45D8-3F49-4165-A53A-85EF480C1B52}" presName="compositeNode" presStyleCnt="0">
        <dgm:presLayoutVars>
          <dgm:bulletEnabled val="1"/>
        </dgm:presLayoutVars>
      </dgm:prSet>
      <dgm:spPr/>
    </dgm:pt>
    <dgm:pt modelId="{52EEA5A9-125F-4599-B204-B571A60B3749}" type="pres">
      <dgm:prSet presAssocID="{9C3B45D8-3F49-4165-A53A-85EF480C1B52}" presName="image" presStyleLbl="fgImgPlace1" presStyleIdx="1" presStyleCnt="3"/>
      <dgm:spPr/>
    </dgm:pt>
    <dgm:pt modelId="{97892866-6BDC-4B5A-B88C-E107E0EBC8F4}" type="pres">
      <dgm:prSet presAssocID="{9C3B45D8-3F49-4165-A53A-85EF480C1B5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B6165E-B660-4D35-9901-8FA5A673453C}" type="pres">
      <dgm:prSet presAssocID="{9C3B45D8-3F49-4165-A53A-85EF480C1B52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BE81FB-A515-4C46-9DB3-ACB3EF1D7C08}" type="pres">
      <dgm:prSet presAssocID="{22662B76-ACA7-4756-A4FB-A631C751DA6A}" presName="sibTrans" presStyleCnt="0"/>
      <dgm:spPr/>
    </dgm:pt>
    <dgm:pt modelId="{613198AA-D3DC-4131-A47D-4EEB18A80631}" type="pres">
      <dgm:prSet presAssocID="{3B5E0134-F835-4307-B3AB-C7A282E210D0}" presName="compositeNode" presStyleCnt="0">
        <dgm:presLayoutVars>
          <dgm:bulletEnabled val="1"/>
        </dgm:presLayoutVars>
      </dgm:prSet>
      <dgm:spPr/>
    </dgm:pt>
    <dgm:pt modelId="{2ABDB471-2F87-4B0A-AA9A-7BB763B68941}" type="pres">
      <dgm:prSet presAssocID="{3B5E0134-F835-4307-B3AB-C7A282E210D0}" presName="image" presStyleLbl="fgImgPlace1" presStyleIdx="2" presStyleCnt="3"/>
      <dgm:spPr/>
    </dgm:pt>
    <dgm:pt modelId="{B61C984A-98AA-4B8D-8881-DFAF1DF9BEDD}" type="pres">
      <dgm:prSet presAssocID="{3B5E0134-F835-4307-B3AB-C7A282E210D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E58A12-AAD6-4703-9F2A-4DB19CDAC469}" type="pres">
      <dgm:prSet presAssocID="{3B5E0134-F835-4307-B3AB-C7A282E210D0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8DB4470-D98F-42F4-9528-7DD6BED1DF52}" srcId="{20032B25-D257-4BB1-B838-AE16F96C3BD8}" destId="{0FC71B33-D925-414B-BD2F-49FC92426F57}" srcOrd="0" destOrd="0" parTransId="{BAC20A16-B90D-4592-B877-4434CC9FCE86}" sibTransId="{735DEF35-B836-4FF9-831E-195433894497}"/>
    <dgm:cxn modelId="{A5146B71-66C2-4D26-A8D4-29F6FC8595AC}" srcId="{6854DEBF-0199-41CE-9396-C88C73514A9E}" destId="{20032B25-D257-4BB1-B838-AE16F96C3BD8}" srcOrd="0" destOrd="0" parTransId="{F723752F-47A1-441A-A5F2-76EC8CB5A6CE}" sibTransId="{41D5B4AF-9801-4B9C-A759-CF523CE8896E}"/>
    <dgm:cxn modelId="{A12A505C-A0FE-49E6-8B27-BBA334E5DAE0}" type="presOf" srcId="{0FC71B33-D925-414B-BD2F-49FC92426F57}" destId="{337C9E26-EC03-43DA-ADC6-28670D85DA57}" srcOrd="0" destOrd="0" presId="urn:microsoft.com/office/officeart/2005/8/layout/hList2"/>
    <dgm:cxn modelId="{E0E8A7CF-1646-4D62-8547-F58F650DCB0D}" srcId="{3B5E0134-F835-4307-B3AB-C7A282E210D0}" destId="{7D80ACE6-3C59-460F-BD44-FD9ADA7C2E00}" srcOrd="1" destOrd="0" parTransId="{AA03F5C1-6AC5-4C55-8060-433F278DCD0B}" sibTransId="{120AF7C9-E821-4437-9FFA-CE0611B22E3C}"/>
    <dgm:cxn modelId="{0F345877-A783-4955-8C25-B0BAB18A642E}" type="presOf" srcId="{BFA33109-DE7C-4A2A-A373-1C5132C44D93}" destId="{97892866-6BDC-4B5A-B88C-E107E0EBC8F4}" srcOrd="0" destOrd="1" presId="urn:microsoft.com/office/officeart/2005/8/layout/hList2"/>
    <dgm:cxn modelId="{06FE4821-CE66-489E-85E8-E980FC0BF476}" type="presOf" srcId="{D8D4A74A-867B-4EFC-B2D8-5664C4F49EEB}" destId="{337C9E26-EC03-43DA-ADC6-28670D85DA57}" srcOrd="0" destOrd="3" presId="urn:microsoft.com/office/officeart/2005/8/layout/hList2"/>
    <dgm:cxn modelId="{4A8D58CC-741B-49E7-ABE0-B5A886F4949B}" type="presOf" srcId="{D0BE55A6-7E0F-4FC1-B1ED-7E67AFDC001A}" destId="{337C9E26-EC03-43DA-ADC6-28670D85DA57}" srcOrd="0" destOrd="2" presId="urn:microsoft.com/office/officeart/2005/8/layout/hList2"/>
    <dgm:cxn modelId="{C4E4034F-E9E0-4553-8D1B-4D66BB3A8D4B}" srcId="{20032B25-D257-4BB1-B838-AE16F96C3BD8}" destId="{D0BE55A6-7E0F-4FC1-B1ED-7E67AFDC001A}" srcOrd="2" destOrd="0" parTransId="{465A9246-FFA7-4726-B685-B442E61921E1}" sibTransId="{33E9BA36-B4E4-4F36-83E6-F7D92A0DED97}"/>
    <dgm:cxn modelId="{3A888870-3CC4-4200-9157-346E6AB0E46A}" srcId="{6854DEBF-0199-41CE-9396-C88C73514A9E}" destId="{3B5E0134-F835-4307-B3AB-C7A282E210D0}" srcOrd="2" destOrd="0" parTransId="{7F1B6BB5-5C2B-4076-8972-8D6774084AF3}" sibTransId="{14E22AC4-15EF-4A92-A058-4F8E9A868CF5}"/>
    <dgm:cxn modelId="{1283DA41-A4C5-4466-A691-37D9419ECC86}" type="presOf" srcId="{6123F3B1-FCB5-4469-99DE-CC1FA82D4E0B}" destId="{337C9E26-EC03-43DA-ADC6-28670D85DA57}" srcOrd="0" destOrd="1" presId="urn:microsoft.com/office/officeart/2005/8/layout/hList2"/>
    <dgm:cxn modelId="{1C6FB5E2-9A49-4C32-861A-A981119EF56B}" srcId="{20032B25-D257-4BB1-B838-AE16F96C3BD8}" destId="{D8D4A74A-867B-4EFC-B2D8-5664C4F49EEB}" srcOrd="3" destOrd="0" parTransId="{64B33E82-5C7D-4E5A-8E54-B956BDB6CF2A}" sibTransId="{6BE3BF77-CEDD-4858-A91F-8210AB9F0952}"/>
    <dgm:cxn modelId="{2D9C2090-4F21-48A7-8AF6-ED695ACAB05C}" type="presOf" srcId="{18F9A596-5C54-4E93-BC3C-72AB36FF6FDF}" destId="{B61C984A-98AA-4B8D-8881-DFAF1DF9BEDD}" srcOrd="0" destOrd="2" presId="urn:microsoft.com/office/officeart/2005/8/layout/hList2"/>
    <dgm:cxn modelId="{23F41B7B-A070-418C-98D2-B3F140860A40}" srcId="{3B5E0134-F835-4307-B3AB-C7A282E210D0}" destId="{CE0E188E-AB0D-4BD0-A3B0-23573CAF3073}" srcOrd="0" destOrd="0" parTransId="{665C32AB-2DDC-4086-8FDD-237A1B018915}" sibTransId="{B77A601C-A54B-4D67-A4AE-CC383F255321}"/>
    <dgm:cxn modelId="{E9D0C29D-870D-4493-9D4A-9148E4258127}" type="presOf" srcId="{4E3C7C12-3BE2-47C1-9993-B237341FBC2E}" destId="{97892866-6BDC-4B5A-B88C-E107E0EBC8F4}" srcOrd="0" destOrd="0" presId="urn:microsoft.com/office/officeart/2005/8/layout/hList2"/>
    <dgm:cxn modelId="{29B09FDD-6B39-47F5-8F52-C3F4A92A49EE}" srcId="{6854DEBF-0199-41CE-9396-C88C73514A9E}" destId="{9C3B45D8-3F49-4165-A53A-85EF480C1B52}" srcOrd="1" destOrd="0" parTransId="{D5F12C07-A785-46FD-9C29-25D03A96CC34}" sibTransId="{22662B76-ACA7-4756-A4FB-A631C751DA6A}"/>
    <dgm:cxn modelId="{23B7B657-522F-4E67-A065-9EAED9875CEA}" type="presOf" srcId="{9C3B45D8-3F49-4165-A53A-85EF480C1B52}" destId="{EFB6165E-B660-4D35-9901-8FA5A673453C}" srcOrd="0" destOrd="0" presId="urn:microsoft.com/office/officeart/2005/8/layout/hList2"/>
    <dgm:cxn modelId="{89A2BE6B-6C8F-47E0-918F-23E1240BE53A}" srcId="{9C3B45D8-3F49-4165-A53A-85EF480C1B52}" destId="{4E3C7C12-3BE2-47C1-9993-B237341FBC2E}" srcOrd="0" destOrd="0" parTransId="{AC4519F0-7AF3-45ED-99BD-37A72AF14ABC}" sibTransId="{88E79D1B-96C3-4454-A97A-3994A5323271}"/>
    <dgm:cxn modelId="{FA856A9B-4E81-4ADA-BCE1-E929E519B718}" type="presOf" srcId="{CE0E188E-AB0D-4BD0-A3B0-23573CAF3073}" destId="{B61C984A-98AA-4B8D-8881-DFAF1DF9BEDD}" srcOrd="0" destOrd="0" presId="urn:microsoft.com/office/officeart/2005/8/layout/hList2"/>
    <dgm:cxn modelId="{8C66C1A8-C07C-42D5-AF15-359D95015B6C}" type="presOf" srcId="{29789C90-881F-43C6-9E47-8180DE0FE208}" destId="{B61C984A-98AA-4B8D-8881-DFAF1DF9BEDD}" srcOrd="0" destOrd="3" presId="urn:microsoft.com/office/officeart/2005/8/layout/hList2"/>
    <dgm:cxn modelId="{6B9E76C0-4B53-4735-BF8F-0604E9A05F30}" type="presOf" srcId="{6854DEBF-0199-41CE-9396-C88C73514A9E}" destId="{FBCE966A-8131-4CE4-B860-DC0DA3C70BCB}" srcOrd="0" destOrd="0" presId="urn:microsoft.com/office/officeart/2005/8/layout/hList2"/>
    <dgm:cxn modelId="{C8CE947C-F719-4CE3-8810-350A864AE1DC}" srcId="{20032B25-D257-4BB1-B838-AE16F96C3BD8}" destId="{6123F3B1-FCB5-4469-99DE-CC1FA82D4E0B}" srcOrd="1" destOrd="0" parTransId="{5E02402A-B5E0-4B7E-9127-92E8B5FF0447}" sibTransId="{D7F36CD1-517F-46BE-967B-DDE1B4C06F75}"/>
    <dgm:cxn modelId="{0B01242E-D45C-4A3F-B268-E7A2954780BD}" srcId="{3B5E0134-F835-4307-B3AB-C7A282E210D0}" destId="{29789C90-881F-43C6-9E47-8180DE0FE208}" srcOrd="3" destOrd="0" parTransId="{B5064C9F-F021-4385-8E4B-B1DB8BE6B345}" sibTransId="{AD74B218-60B7-41B2-A865-5AD7B9FEE297}"/>
    <dgm:cxn modelId="{9935566E-E6AB-4319-8F2A-E1766BFDB870}" type="presOf" srcId="{20032B25-D257-4BB1-B838-AE16F96C3BD8}" destId="{F0FA0A8F-8C92-4F20-B74A-5C6EB3252886}" srcOrd="0" destOrd="0" presId="urn:microsoft.com/office/officeart/2005/8/layout/hList2"/>
    <dgm:cxn modelId="{9A29CE3A-0848-4DF2-9715-541A6ADA7057}" srcId="{9C3B45D8-3F49-4165-A53A-85EF480C1B52}" destId="{BFA33109-DE7C-4A2A-A373-1C5132C44D93}" srcOrd="1" destOrd="0" parTransId="{838FE226-278B-4DC9-BE59-661D00B0F05A}" sibTransId="{8EAD4581-A702-40EC-811F-B1031C9A04F5}"/>
    <dgm:cxn modelId="{2EAB0638-1B01-42F8-901D-18483CA26DB7}" type="presOf" srcId="{3B5E0134-F835-4307-B3AB-C7A282E210D0}" destId="{51E58A12-AAD6-4703-9F2A-4DB19CDAC469}" srcOrd="0" destOrd="0" presId="urn:microsoft.com/office/officeart/2005/8/layout/hList2"/>
    <dgm:cxn modelId="{F503DD7D-FBCA-4462-85E3-79D82B8CF4DF}" srcId="{3B5E0134-F835-4307-B3AB-C7A282E210D0}" destId="{18F9A596-5C54-4E93-BC3C-72AB36FF6FDF}" srcOrd="2" destOrd="0" parTransId="{71B4077A-BEC3-4041-A154-AB261366D0D0}" sibTransId="{E4B5275C-4614-49DC-B485-EAB6F59790D5}"/>
    <dgm:cxn modelId="{31B930EF-8F13-41DF-B19E-9C397CB5F8FA}" type="presOf" srcId="{7D80ACE6-3C59-460F-BD44-FD9ADA7C2E00}" destId="{B61C984A-98AA-4B8D-8881-DFAF1DF9BEDD}" srcOrd="0" destOrd="1" presId="urn:microsoft.com/office/officeart/2005/8/layout/hList2"/>
    <dgm:cxn modelId="{E8370B2C-0AC5-4378-B3D5-AA9A581EB0C6}" type="presParOf" srcId="{FBCE966A-8131-4CE4-B860-DC0DA3C70BCB}" destId="{6246F54F-DC43-4192-BDBA-A77A313A6E4A}" srcOrd="0" destOrd="0" presId="urn:microsoft.com/office/officeart/2005/8/layout/hList2"/>
    <dgm:cxn modelId="{08F21E1D-536F-4304-BA6D-3D61FF6C70C7}" type="presParOf" srcId="{6246F54F-DC43-4192-BDBA-A77A313A6E4A}" destId="{75BE76AE-C5C8-4998-8F4C-AD1568719212}" srcOrd="0" destOrd="0" presId="urn:microsoft.com/office/officeart/2005/8/layout/hList2"/>
    <dgm:cxn modelId="{D15BC0D6-D2AE-4078-BD25-690FF663BFA5}" type="presParOf" srcId="{6246F54F-DC43-4192-BDBA-A77A313A6E4A}" destId="{337C9E26-EC03-43DA-ADC6-28670D85DA57}" srcOrd="1" destOrd="0" presId="urn:microsoft.com/office/officeart/2005/8/layout/hList2"/>
    <dgm:cxn modelId="{3347E89C-7CED-4FE7-AD24-65F128FD93E5}" type="presParOf" srcId="{6246F54F-DC43-4192-BDBA-A77A313A6E4A}" destId="{F0FA0A8F-8C92-4F20-B74A-5C6EB3252886}" srcOrd="2" destOrd="0" presId="urn:microsoft.com/office/officeart/2005/8/layout/hList2"/>
    <dgm:cxn modelId="{EE42DA09-8AFD-4C39-B042-5813575B56E8}" type="presParOf" srcId="{FBCE966A-8131-4CE4-B860-DC0DA3C70BCB}" destId="{79EAD088-EBD8-4AA8-A35E-2E20F6BCA089}" srcOrd="1" destOrd="0" presId="urn:microsoft.com/office/officeart/2005/8/layout/hList2"/>
    <dgm:cxn modelId="{29DB6617-CA8E-4141-9D26-366466536392}" type="presParOf" srcId="{FBCE966A-8131-4CE4-B860-DC0DA3C70BCB}" destId="{7D5CF76D-8B93-454C-8F10-0BA95B32AC36}" srcOrd="2" destOrd="0" presId="urn:microsoft.com/office/officeart/2005/8/layout/hList2"/>
    <dgm:cxn modelId="{6F58A2F4-23AE-457B-9E67-67697011DF39}" type="presParOf" srcId="{7D5CF76D-8B93-454C-8F10-0BA95B32AC36}" destId="{52EEA5A9-125F-4599-B204-B571A60B3749}" srcOrd="0" destOrd="0" presId="urn:microsoft.com/office/officeart/2005/8/layout/hList2"/>
    <dgm:cxn modelId="{D6A38AA0-086B-4976-B54E-E285DEE16736}" type="presParOf" srcId="{7D5CF76D-8B93-454C-8F10-0BA95B32AC36}" destId="{97892866-6BDC-4B5A-B88C-E107E0EBC8F4}" srcOrd="1" destOrd="0" presId="urn:microsoft.com/office/officeart/2005/8/layout/hList2"/>
    <dgm:cxn modelId="{F5A1FC55-97F0-4843-8543-F6B5B83130F4}" type="presParOf" srcId="{7D5CF76D-8B93-454C-8F10-0BA95B32AC36}" destId="{EFB6165E-B660-4D35-9901-8FA5A673453C}" srcOrd="2" destOrd="0" presId="urn:microsoft.com/office/officeart/2005/8/layout/hList2"/>
    <dgm:cxn modelId="{EB563CC0-0188-43D5-A230-2299C29134B1}" type="presParOf" srcId="{FBCE966A-8131-4CE4-B860-DC0DA3C70BCB}" destId="{DABE81FB-A515-4C46-9DB3-ACB3EF1D7C08}" srcOrd="3" destOrd="0" presId="urn:microsoft.com/office/officeart/2005/8/layout/hList2"/>
    <dgm:cxn modelId="{8801ECE1-FF35-4822-8267-49A18C155893}" type="presParOf" srcId="{FBCE966A-8131-4CE4-B860-DC0DA3C70BCB}" destId="{613198AA-D3DC-4131-A47D-4EEB18A80631}" srcOrd="4" destOrd="0" presId="urn:microsoft.com/office/officeart/2005/8/layout/hList2"/>
    <dgm:cxn modelId="{30DD923F-0A70-4E46-B5E1-B4D0B8601427}" type="presParOf" srcId="{613198AA-D3DC-4131-A47D-4EEB18A80631}" destId="{2ABDB471-2F87-4B0A-AA9A-7BB763B68941}" srcOrd="0" destOrd="0" presId="urn:microsoft.com/office/officeart/2005/8/layout/hList2"/>
    <dgm:cxn modelId="{0AFC5A83-DDAB-4718-BD1E-7C44F7461AD3}" type="presParOf" srcId="{613198AA-D3DC-4131-A47D-4EEB18A80631}" destId="{B61C984A-98AA-4B8D-8881-DFAF1DF9BEDD}" srcOrd="1" destOrd="0" presId="urn:microsoft.com/office/officeart/2005/8/layout/hList2"/>
    <dgm:cxn modelId="{E0C4EDA8-669D-4B7F-9747-A1B7A61C9F10}" type="presParOf" srcId="{613198AA-D3DC-4131-A47D-4EEB18A80631}" destId="{51E58A12-AAD6-4703-9F2A-4DB19CDAC46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F90C58-E636-41C4-9378-E8447B38688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93BDFDB0-1463-4F50-AEBE-65906AEB1DE3}">
      <dgm:prSet phldrT="[Tekst]"/>
      <dgm:spPr/>
      <dgm:t>
        <a:bodyPr/>
        <a:lstStyle/>
        <a:p>
          <a:r>
            <a:rPr lang="pl-PL" dirty="0" smtClean="0"/>
            <a:t>Przemoc fizyczna</a:t>
          </a:r>
          <a:endParaRPr lang="pl-PL" dirty="0"/>
        </a:p>
      </dgm:t>
    </dgm:pt>
    <dgm:pt modelId="{E848A7E5-074D-4C49-8A9C-D5E6F52827B1}" type="parTrans" cxnId="{E6758684-0476-499A-A36C-FD9C32A72485}">
      <dgm:prSet/>
      <dgm:spPr/>
      <dgm:t>
        <a:bodyPr/>
        <a:lstStyle/>
        <a:p>
          <a:endParaRPr lang="pl-PL"/>
        </a:p>
      </dgm:t>
    </dgm:pt>
    <dgm:pt modelId="{CFE2DD98-62B9-401F-8D3B-ADFF6D7F90FC}" type="sibTrans" cxnId="{E6758684-0476-499A-A36C-FD9C32A72485}">
      <dgm:prSet/>
      <dgm:spPr/>
      <dgm:t>
        <a:bodyPr/>
        <a:lstStyle/>
        <a:p>
          <a:endParaRPr lang="pl-PL"/>
        </a:p>
      </dgm:t>
    </dgm:pt>
    <dgm:pt modelId="{115FB9E1-B541-4F2D-8328-62AAA72080F0}">
      <dgm:prSet phldrT="[Tekst]"/>
      <dgm:spPr/>
      <dgm:t>
        <a:bodyPr/>
        <a:lstStyle/>
        <a:p>
          <a:r>
            <a:rPr lang="pl-PL" dirty="0" smtClean="0"/>
            <a:t>Przemoc psychiczna</a:t>
          </a:r>
          <a:endParaRPr lang="pl-PL" dirty="0"/>
        </a:p>
      </dgm:t>
    </dgm:pt>
    <dgm:pt modelId="{9B2511E7-0BAA-442E-AB01-04B6503A20A8}" type="parTrans" cxnId="{A0433A93-13C1-4231-863C-5C5BA0A4B485}">
      <dgm:prSet/>
      <dgm:spPr/>
      <dgm:t>
        <a:bodyPr/>
        <a:lstStyle/>
        <a:p>
          <a:endParaRPr lang="pl-PL"/>
        </a:p>
      </dgm:t>
    </dgm:pt>
    <dgm:pt modelId="{3E998460-7B9B-48DD-875E-54C5660C083D}" type="sibTrans" cxnId="{A0433A93-13C1-4231-863C-5C5BA0A4B485}">
      <dgm:prSet/>
      <dgm:spPr/>
      <dgm:t>
        <a:bodyPr/>
        <a:lstStyle/>
        <a:p>
          <a:endParaRPr lang="pl-PL"/>
        </a:p>
      </dgm:t>
    </dgm:pt>
    <dgm:pt modelId="{46451114-42B8-4096-84D2-DC7CF5F56875}">
      <dgm:prSet phldrT="[Tekst]"/>
      <dgm:spPr/>
      <dgm:t>
        <a:bodyPr/>
        <a:lstStyle/>
        <a:p>
          <a:r>
            <a:rPr lang="pl-PL" dirty="0" smtClean="0"/>
            <a:t>Wykorzystanie seksualne</a:t>
          </a:r>
          <a:endParaRPr lang="pl-PL" dirty="0"/>
        </a:p>
      </dgm:t>
    </dgm:pt>
    <dgm:pt modelId="{FD698400-2540-4BAB-AB77-8E064BAE21DE}" type="parTrans" cxnId="{BDCB1D01-AD8D-449C-9130-5A617593FF5B}">
      <dgm:prSet/>
      <dgm:spPr/>
      <dgm:t>
        <a:bodyPr/>
        <a:lstStyle/>
        <a:p>
          <a:endParaRPr lang="pl-PL"/>
        </a:p>
      </dgm:t>
    </dgm:pt>
    <dgm:pt modelId="{57397EC7-CB4D-44A4-8F9B-2DAB196BA744}" type="sibTrans" cxnId="{BDCB1D01-AD8D-449C-9130-5A617593FF5B}">
      <dgm:prSet/>
      <dgm:spPr/>
      <dgm:t>
        <a:bodyPr/>
        <a:lstStyle/>
        <a:p>
          <a:endParaRPr lang="pl-PL"/>
        </a:p>
      </dgm:t>
    </dgm:pt>
    <dgm:pt modelId="{CBACA393-C584-4653-9421-B28903A20E1E}">
      <dgm:prSet phldrT="[Tekst]"/>
      <dgm:spPr/>
      <dgm:t>
        <a:bodyPr/>
        <a:lstStyle/>
        <a:p>
          <a:r>
            <a:rPr lang="pl-PL" dirty="0" smtClean="0"/>
            <a:t>Zaniedbywanie dziecka</a:t>
          </a:r>
          <a:endParaRPr lang="pl-PL" dirty="0"/>
        </a:p>
      </dgm:t>
    </dgm:pt>
    <dgm:pt modelId="{A1FE092A-721E-42DA-8220-346BCF6F5287}" type="parTrans" cxnId="{2E20D0A2-CAA2-41F7-9D56-98FA3E81D972}">
      <dgm:prSet/>
      <dgm:spPr/>
      <dgm:t>
        <a:bodyPr/>
        <a:lstStyle/>
        <a:p>
          <a:endParaRPr lang="pl-PL"/>
        </a:p>
      </dgm:t>
    </dgm:pt>
    <dgm:pt modelId="{41DD5254-DAB3-4F84-B90E-7BD49B609FF3}" type="sibTrans" cxnId="{2E20D0A2-CAA2-41F7-9D56-98FA3E81D972}">
      <dgm:prSet/>
      <dgm:spPr/>
      <dgm:t>
        <a:bodyPr/>
        <a:lstStyle/>
        <a:p>
          <a:endParaRPr lang="pl-PL"/>
        </a:p>
      </dgm:t>
    </dgm:pt>
    <dgm:pt modelId="{0FD39D1A-E9A0-42B7-AAE6-6BBC2F8CD5FE}">
      <dgm:prSet phldrT="[Tekst]"/>
      <dgm:spPr/>
      <dgm:t>
        <a:bodyPr/>
        <a:lstStyle/>
        <a:p>
          <a:r>
            <a:rPr lang="pl-PL" dirty="0" smtClean="0"/>
            <a:t>Krzywdzenie to:</a:t>
          </a:r>
          <a:endParaRPr lang="pl-PL" dirty="0"/>
        </a:p>
      </dgm:t>
    </dgm:pt>
    <dgm:pt modelId="{DAD52B14-ADE6-4DA9-95AE-EB29B9DE0806}" type="parTrans" cxnId="{C275E858-9887-4371-802D-3102A0D3D0A7}">
      <dgm:prSet/>
      <dgm:spPr/>
      <dgm:t>
        <a:bodyPr/>
        <a:lstStyle/>
        <a:p>
          <a:endParaRPr lang="pl-PL"/>
        </a:p>
      </dgm:t>
    </dgm:pt>
    <dgm:pt modelId="{C2E1E0E3-F856-45D7-BCFD-F2593EE9A431}" type="sibTrans" cxnId="{C275E858-9887-4371-802D-3102A0D3D0A7}">
      <dgm:prSet/>
      <dgm:spPr/>
      <dgm:t>
        <a:bodyPr/>
        <a:lstStyle/>
        <a:p>
          <a:endParaRPr lang="pl-PL"/>
        </a:p>
      </dgm:t>
    </dgm:pt>
    <dgm:pt modelId="{DE0895EB-DFA2-4BC3-9C9D-41FBE5E237F9}" type="pres">
      <dgm:prSet presAssocID="{17F90C58-E636-41C4-9378-E8447B3868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0802C96-B49B-42C6-935D-7B8BE447E150}" type="pres">
      <dgm:prSet presAssocID="{93BDFDB0-1463-4F50-AEBE-65906AEB1DE3}" presName="node" presStyleLbl="node1" presStyleIdx="0" presStyleCnt="5" custLinFactY="100000" custLinFactNeighborX="-27599" custLinFactNeighborY="12657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79E383-8295-47C4-8DCA-0FDB29CD2105}" type="pres">
      <dgm:prSet presAssocID="{CFE2DD98-62B9-401F-8D3B-ADFF6D7F90FC}" presName="sibTrans" presStyleCnt="0"/>
      <dgm:spPr/>
    </dgm:pt>
    <dgm:pt modelId="{8D0DFF18-9670-410E-AE43-03643C5249DA}" type="pres">
      <dgm:prSet presAssocID="{115FB9E1-B541-4F2D-8328-62AAA72080F0}" presName="node" presStyleLbl="node1" presStyleIdx="1" presStyleCnt="5" custLinFactY="13251" custLinFactNeighborX="7261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066FA6-36DC-42FD-9045-FA3F4C5270AA}" type="pres">
      <dgm:prSet presAssocID="{3E998460-7B9B-48DD-875E-54C5660C083D}" presName="sibTrans" presStyleCnt="0"/>
      <dgm:spPr/>
    </dgm:pt>
    <dgm:pt modelId="{E283F771-AAB5-4FA9-BF6A-E6900B9D2582}" type="pres">
      <dgm:prSet presAssocID="{46451114-42B8-4096-84D2-DC7CF5F56875}" presName="node" presStyleLbl="node1" presStyleIdx="2" presStyleCnt="5" custLinFactNeighborX="-33512" custLinFactNeighborY="15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F04011-EAF9-4E2B-A230-96975D158D0D}" type="pres">
      <dgm:prSet presAssocID="{57397EC7-CB4D-44A4-8F9B-2DAB196BA744}" presName="sibTrans" presStyleCnt="0"/>
      <dgm:spPr/>
    </dgm:pt>
    <dgm:pt modelId="{4E3945EE-108D-49D1-9FA9-1683D7C859CD}" type="pres">
      <dgm:prSet presAssocID="{CBACA393-C584-4653-9421-B28903A20E1E}" presName="node" presStyleLbl="node1" presStyleIdx="3" presStyleCnt="5" custLinFactY="6941" custLinFactNeighborX="1773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4C1C8D-9673-46D6-BAA0-728DE27B8CBB}" type="pres">
      <dgm:prSet presAssocID="{41DD5254-DAB3-4F84-B90E-7BD49B609FF3}" presName="sibTrans" presStyleCnt="0"/>
      <dgm:spPr/>
    </dgm:pt>
    <dgm:pt modelId="{A5079743-E644-47A3-9B81-19428DC9E5DA}" type="pres">
      <dgm:prSet presAssocID="{0FD39D1A-E9A0-42B7-AAE6-6BBC2F8CD5FE}" presName="node" presStyleLbl="node1" presStyleIdx="4" presStyleCnt="5" custLinFactY="-100000" custLinFactNeighborX="-10190" custLinFactNeighborY="-1284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0433A93-13C1-4231-863C-5C5BA0A4B485}" srcId="{17F90C58-E636-41C4-9378-E8447B386887}" destId="{115FB9E1-B541-4F2D-8328-62AAA72080F0}" srcOrd="1" destOrd="0" parTransId="{9B2511E7-0BAA-442E-AB01-04B6503A20A8}" sibTransId="{3E998460-7B9B-48DD-875E-54C5660C083D}"/>
    <dgm:cxn modelId="{E6758684-0476-499A-A36C-FD9C32A72485}" srcId="{17F90C58-E636-41C4-9378-E8447B386887}" destId="{93BDFDB0-1463-4F50-AEBE-65906AEB1DE3}" srcOrd="0" destOrd="0" parTransId="{E848A7E5-074D-4C49-8A9C-D5E6F52827B1}" sibTransId="{CFE2DD98-62B9-401F-8D3B-ADFF6D7F90FC}"/>
    <dgm:cxn modelId="{B51DB1BB-14C8-4C23-B2DC-4B3D31C6281B}" type="presOf" srcId="{93BDFDB0-1463-4F50-AEBE-65906AEB1DE3}" destId="{30802C96-B49B-42C6-935D-7B8BE447E150}" srcOrd="0" destOrd="0" presId="urn:microsoft.com/office/officeart/2005/8/layout/default"/>
    <dgm:cxn modelId="{BDCB1D01-AD8D-449C-9130-5A617593FF5B}" srcId="{17F90C58-E636-41C4-9378-E8447B386887}" destId="{46451114-42B8-4096-84D2-DC7CF5F56875}" srcOrd="2" destOrd="0" parTransId="{FD698400-2540-4BAB-AB77-8E064BAE21DE}" sibTransId="{57397EC7-CB4D-44A4-8F9B-2DAB196BA744}"/>
    <dgm:cxn modelId="{B7BEEB51-241E-4DF3-9C66-6D36D7B7B8AA}" type="presOf" srcId="{0FD39D1A-E9A0-42B7-AAE6-6BBC2F8CD5FE}" destId="{A5079743-E644-47A3-9B81-19428DC9E5DA}" srcOrd="0" destOrd="0" presId="urn:microsoft.com/office/officeart/2005/8/layout/default"/>
    <dgm:cxn modelId="{C275E858-9887-4371-802D-3102A0D3D0A7}" srcId="{17F90C58-E636-41C4-9378-E8447B386887}" destId="{0FD39D1A-E9A0-42B7-AAE6-6BBC2F8CD5FE}" srcOrd="4" destOrd="0" parTransId="{DAD52B14-ADE6-4DA9-95AE-EB29B9DE0806}" sibTransId="{C2E1E0E3-F856-45D7-BCFD-F2593EE9A431}"/>
    <dgm:cxn modelId="{8DB41783-2AE9-4FB3-824D-08879E10A938}" type="presOf" srcId="{115FB9E1-B541-4F2D-8328-62AAA72080F0}" destId="{8D0DFF18-9670-410E-AE43-03643C5249DA}" srcOrd="0" destOrd="0" presId="urn:microsoft.com/office/officeart/2005/8/layout/default"/>
    <dgm:cxn modelId="{2E20D0A2-CAA2-41F7-9D56-98FA3E81D972}" srcId="{17F90C58-E636-41C4-9378-E8447B386887}" destId="{CBACA393-C584-4653-9421-B28903A20E1E}" srcOrd="3" destOrd="0" parTransId="{A1FE092A-721E-42DA-8220-346BCF6F5287}" sibTransId="{41DD5254-DAB3-4F84-B90E-7BD49B609FF3}"/>
    <dgm:cxn modelId="{8A6A2EBD-6C98-4286-9F56-479FCCFF4D90}" type="presOf" srcId="{17F90C58-E636-41C4-9378-E8447B386887}" destId="{DE0895EB-DFA2-4BC3-9C9D-41FBE5E237F9}" srcOrd="0" destOrd="0" presId="urn:microsoft.com/office/officeart/2005/8/layout/default"/>
    <dgm:cxn modelId="{0E28F3A1-D335-4FEC-A0F0-3B2BA4D6B3B4}" type="presOf" srcId="{46451114-42B8-4096-84D2-DC7CF5F56875}" destId="{E283F771-AAB5-4FA9-BF6A-E6900B9D2582}" srcOrd="0" destOrd="0" presId="urn:microsoft.com/office/officeart/2005/8/layout/default"/>
    <dgm:cxn modelId="{B1038B83-82E9-43FF-BA39-4F48CD34D718}" type="presOf" srcId="{CBACA393-C584-4653-9421-B28903A20E1E}" destId="{4E3945EE-108D-49D1-9FA9-1683D7C859CD}" srcOrd="0" destOrd="0" presId="urn:microsoft.com/office/officeart/2005/8/layout/default"/>
    <dgm:cxn modelId="{B82BD61E-746B-4F3C-96FE-9634C1328BB8}" type="presParOf" srcId="{DE0895EB-DFA2-4BC3-9C9D-41FBE5E237F9}" destId="{30802C96-B49B-42C6-935D-7B8BE447E150}" srcOrd="0" destOrd="0" presId="urn:microsoft.com/office/officeart/2005/8/layout/default"/>
    <dgm:cxn modelId="{87764B3C-CB6C-42B2-99F2-F3D03D068C40}" type="presParOf" srcId="{DE0895EB-DFA2-4BC3-9C9D-41FBE5E237F9}" destId="{C479E383-8295-47C4-8DCA-0FDB29CD2105}" srcOrd="1" destOrd="0" presId="urn:microsoft.com/office/officeart/2005/8/layout/default"/>
    <dgm:cxn modelId="{EB38C63A-3A7D-45C6-A3F6-B964FD7BE7A0}" type="presParOf" srcId="{DE0895EB-DFA2-4BC3-9C9D-41FBE5E237F9}" destId="{8D0DFF18-9670-410E-AE43-03643C5249DA}" srcOrd="2" destOrd="0" presId="urn:microsoft.com/office/officeart/2005/8/layout/default"/>
    <dgm:cxn modelId="{3A26F2F1-586B-4416-9AE7-523993EBDFD5}" type="presParOf" srcId="{DE0895EB-DFA2-4BC3-9C9D-41FBE5E237F9}" destId="{E0066FA6-36DC-42FD-9045-FA3F4C5270AA}" srcOrd="3" destOrd="0" presId="urn:microsoft.com/office/officeart/2005/8/layout/default"/>
    <dgm:cxn modelId="{02652BAA-DF61-4F0B-A04B-381AC46F347C}" type="presParOf" srcId="{DE0895EB-DFA2-4BC3-9C9D-41FBE5E237F9}" destId="{E283F771-AAB5-4FA9-BF6A-E6900B9D2582}" srcOrd="4" destOrd="0" presId="urn:microsoft.com/office/officeart/2005/8/layout/default"/>
    <dgm:cxn modelId="{FF49D5CE-A993-4376-8F84-E6454294F568}" type="presParOf" srcId="{DE0895EB-DFA2-4BC3-9C9D-41FBE5E237F9}" destId="{0DF04011-EAF9-4E2B-A230-96975D158D0D}" srcOrd="5" destOrd="0" presId="urn:microsoft.com/office/officeart/2005/8/layout/default"/>
    <dgm:cxn modelId="{81928215-25CF-42A5-A778-5D737DFC1F51}" type="presParOf" srcId="{DE0895EB-DFA2-4BC3-9C9D-41FBE5E237F9}" destId="{4E3945EE-108D-49D1-9FA9-1683D7C859CD}" srcOrd="6" destOrd="0" presId="urn:microsoft.com/office/officeart/2005/8/layout/default"/>
    <dgm:cxn modelId="{427C057E-F5E1-4040-BFC5-E49140794166}" type="presParOf" srcId="{DE0895EB-DFA2-4BC3-9C9D-41FBE5E237F9}" destId="{0F4C1C8D-9673-46D6-BAA0-728DE27B8CBB}" srcOrd="7" destOrd="0" presId="urn:microsoft.com/office/officeart/2005/8/layout/default"/>
    <dgm:cxn modelId="{CDCDFED4-3D7C-4734-BB74-9FAD6BFCA3A3}" type="presParOf" srcId="{DE0895EB-DFA2-4BC3-9C9D-41FBE5E237F9}" destId="{A5079743-E644-47A3-9B81-19428DC9E5D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FA0A8F-8C92-4F20-B74A-5C6EB3252886}">
      <dsp:nvSpPr>
        <dsp:cNvPr id="0" name=""/>
        <dsp:cNvSpPr/>
      </dsp:nvSpPr>
      <dsp:spPr>
        <a:xfrm rot="16200000">
          <a:off x="-1673422" y="2494430"/>
          <a:ext cx="3801427" cy="36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59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kern="1200" dirty="0"/>
        </a:p>
      </dsp:txBody>
      <dsp:txXfrm rot="16200000">
        <a:off x="-1673422" y="2494430"/>
        <a:ext cx="3801427" cy="360112"/>
      </dsp:txXfrm>
    </dsp:sp>
    <dsp:sp modelId="{337C9E26-EC03-43DA-ADC6-28670D85DA57}">
      <dsp:nvSpPr>
        <dsp:cNvPr id="0" name=""/>
        <dsp:cNvSpPr/>
      </dsp:nvSpPr>
      <dsp:spPr>
        <a:xfrm>
          <a:off x="407347" y="773772"/>
          <a:ext cx="1793740" cy="38014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759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dziecko/dzieci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uczniowie naszej szkoły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dzieci poznane w </a:t>
          </a:r>
          <a:r>
            <a:rPr lang="pl-PL" sz="1600" kern="1200" dirty="0" err="1" smtClean="0"/>
            <a:t>internecie</a:t>
          </a:r>
          <a:endParaRPr lang="pl-PL" sz="1600" kern="1200" dirty="0"/>
        </a:p>
      </dsp:txBody>
      <dsp:txXfrm>
        <a:off x="407347" y="773772"/>
        <a:ext cx="1793740" cy="3801427"/>
      </dsp:txXfrm>
    </dsp:sp>
    <dsp:sp modelId="{75BE76AE-C5C8-4998-8F4C-AD1568719212}">
      <dsp:nvSpPr>
        <dsp:cNvPr id="0" name=""/>
        <dsp:cNvSpPr/>
      </dsp:nvSpPr>
      <dsp:spPr>
        <a:xfrm>
          <a:off x="47235" y="298424"/>
          <a:ext cx="720224" cy="720224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6165E-B660-4D35-9901-8FA5A673453C}">
      <dsp:nvSpPr>
        <dsp:cNvPr id="0" name=""/>
        <dsp:cNvSpPr/>
      </dsp:nvSpPr>
      <dsp:spPr>
        <a:xfrm rot="16200000">
          <a:off x="936216" y="2494430"/>
          <a:ext cx="3801427" cy="36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59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kern="1200" dirty="0"/>
        </a:p>
      </dsp:txBody>
      <dsp:txXfrm rot="16200000">
        <a:off x="936216" y="2494430"/>
        <a:ext cx="3801427" cy="360112"/>
      </dsp:txXfrm>
    </dsp:sp>
    <dsp:sp modelId="{97892866-6BDC-4B5A-B88C-E107E0EBC8F4}">
      <dsp:nvSpPr>
        <dsp:cNvPr id="0" name=""/>
        <dsp:cNvSpPr/>
      </dsp:nvSpPr>
      <dsp:spPr>
        <a:xfrm>
          <a:off x="3016985" y="773772"/>
          <a:ext cx="1793740" cy="38014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759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Pracownicy szkoły: nauczyciele, specjaliści, pracownicy obsługi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osoby wykonujące prace na terenie szkoły</a:t>
          </a:r>
          <a:endParaRPr lang="pl-PL" sz="1600" kern="1200" dirty="0"/>
        </a:p>
      </dsp:txBody>
      <dsp:txXfrm>
        <a:off x="3016985" y="773772"/>
        <a:ext cx="1793740" cy="3801427"/>
      </dsp:txXfrm>
    </dsp:sp>
    <dsp:sp modelId="{52EEA5A9-125F-4599-B204-B571A60B3749}">
      <dsp:nvSpPr>
        <dsp:cNvPr id="0" name=""/>
        <dsp:cNvSpPr/>
      </dsp:nvSpPr>
      <dsp:spPr>
        <a:xfrm>
          <a:off x="2656873" y="298424"/>
          <a:ext cx="720224" cy="720224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E58A12-AAD6-4703-9F2A-4DB19CDAC469}">
      <dsp:nvSpPr>
        <dsp:cNvPr id="0" name=""/>
        <dsp:cNvSpPr/>
      </dsp:nvSpPr>
      <dsp:spPr>
        <a:xfrm rot="16200000">
          <a:off x="3545854" y="2494430"/>
          <a:ext cx="3801427" cy="360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599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O</a:t>
          </a:r>
          <a:endParaRPr lang="pl-PL" sz="2600" kern="1200" dirty="0"/>
        </a:p>
      </dsp:txBody>
      <dsp:txXfrm rot="16200000">
        <a:off x="3545854" y="2494430"/>
        <a:ext cx="3801427" cy="360112"/>
      </dsp:txXfrm>
    </dsp:sp>
    <dsp:sp modelId="{B61C984A-98AA-4B8D-8881-DFAF1DF9BEDD}">
      <dsp:nvSpPr>
        <dsp:cNvPr id="0" name=""/>
        <dsp:cNvSpPr/>
      </dsp:nvSpPr>
      <dsp:spPr>
        <a:xfrm>
          <a:off x="5626624" y="773772"/>
          <a:ext cx="1793740" cy="38014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17599" rIns="149352" bIns="14935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Osoby bliskie- członkowie rodziny: rodzice, rodzeństwo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Krewni: dziadkowie, ciocie, wujowie, kuzyni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Znajomi rodziców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Obcy dorośli</a:t>
          </a:r>
          <a:endParaRPr lang="pl-PL" sz="1600" kern="1200" dirty="0"/>
        </a:p>
      </dsp:txBody>
      <dsp:txXfrm>
        <a:off x="5626624" y="773772"/>
        <a:ext cx="1793740" cy="3801427"/>
      </dsp:txXfrm>
    </dsp:sp>
    <dsp:sp modelId="{2ABDB471-2F87-4B0A-AA9A-7BB763B68941}">
      <dsp:nvSpPr>
        <dsp:cNvPr id="0" name=""/>
        <dsp:cNvSpPr/>
      </dsp:nvSpPr>
      <dsp:spPr>
        <a:xfrm>
          <a:off x="5266512" y="298424"/>
          <a:ext cx="720224" cy="720224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802C96-B49B-42C6-935D-7B8BE447E150}">
      <dsp:nvSpPr>
        <dsp:cNvPr id="0" name=""/>
        <dsp:cNvSpPr/>
      </dsp:nvSpPr>
      <dsp:spPr>
        <a:xfrm>
          <a:off x="504058" y="3312361"/>
          <a:ext cx="2435721" cy="14614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Przemoc fizyczna</a:t>
          </a:r>
          <a:endParaRPr lang="pl-PL" sz="2500" kern="1200" dirty="0"/>
        </a:p>
      </dsp:txBody>
      <dsp:txXfrm>
        <a:off x="504058" y="3312361"/>
        <a:ext cx="2435721" cy="1461432"/>
      </dsp:txXfrm>
    </dsp:sp>
    <dsp:sp modelId="{8D0DFF18-9670-410E-AE43-03643C5249DA}">
      <dsp:nvSpPr>
        <dsp:cNvPr id="0" name=""/>
        <dsp:cNvSpPr/>
      </dsp:nvSpPr>
      <dsp:spPr>
        <a:xfrm>
          <a:off x="4032443" y="1656178"/>
          <a:ext cx="2435721" cy="1461432"/>
        </a:xfrm>
        <a:prstGeom prst="rect">
          <a:avLst/>
        </a:prstGeom>
        <a:solidFill>
          <a:schemeClr val="accent2">
            <a:hueOff val="-3158839"/>
            <a:satOff val="5324"/>
            <a:lumOff val="-65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Przemoc psychiczna</a:t>
          </a:r>
          <a:endParaRPr lang="pl-PL" sz="2500" kern="1200" dirty="0"/>
        </a:p>
      </dsp:txBody>
      <dsp:txXfrm>
        <a:off x="4032443" y="1656178"/>
        <a:ext cx="2435721" cy="1461432"/>
      </dsp:txXfrm>
    </dsp:sp>
    <dsp:sp modelId="{E283F771-AAB5-4FA9-BF6A-E6900B9D2582}">
      <dsp:nvSpPr>
        <dsp:cNvPr id="0" name=""/>
        <dsp:cNvSpPr/>
      </dsp:nvSpPr>
      <dsp:spPr>
        <a:xfrm>
          <a:off x="360033" y="1728193"/>
          <a:ext cx="2435721" cy="1461432"/>
        </a:xfrm>
        <a:prstGeom prst="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Wykorzystanie seksualne</a:t>
          </a:r>
          <a:endParaRPr lang="pl-PL" sz="2500" kern="1200" dirty="0"/>
        </a:p>
      </dsp:txBody>
      <dsp:txXfrm>
        <a:off x="360033" y="1728193"/>
        <a:ext cx="2435721" cy="1461432"/>
      </dsp:txXfrm>
    </dsp:sp>
    <dsp:sp modelId="{4E3945EE-108D-49D1-9FA9-1683D7C859CD}">
      <dsp:nvSpPr>
        <dsp:cNvPr id="0" name=""/>
        <dsp:cNvSpPr/>
      </dsp:nvSpPr>
      <dsp:spPr>
        <a:xfrm>
          <a:off x="3898771" y="3268966"/>
          <a:ext cx="2435721" cy="1461432"/>
        </a:xfrm>
        <a:prstGeom prst="rect">
          <a:avLst/>
        </a:prstGeom>
        <a:solidFill>
          <a:schemeClr val="accent2">
            <a:hueOff val="-9476516"/>
            <a:satOff val="15973"/>
            <a:lumOff val="-195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Zaniedbywanie dziecka</a:t>
          </a:r>
          <a:endParaRPr lang="pl-PL" sz="2500" kern="1200" dirty="0"/>
        </a:p>
      </dsp:txBody>
      <dsp:txXfrm>
        <a:off x="3898771" y="3268966"/>
        <a:ext cx="2435721" cy="1461432"/>
      </dsp:txXfrm>
    </dsp:sp>
    <dsp:sp modelId="{A5079743-E644-47A3-9B81-19428DC9E5DA}">
      <dsp:nvSpPr>
        <dsp:cNvPr id="0" name=""/>
        <dsp:cNvSpPr/>
      </dsp:nvSpPr>
      <dsp:spPr>
        <a:xfrm>
          <a:off x="2267739" y="71990"/>
          <a:ext cx="2435721" cy="1461432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Krzywdzenie to:</a:t>
          </a:r>
          <a:endParaRPr lang="pl-PL" sz="2500" kern="1200" dirty="0"/>
        </a:p>
      </dsp:txBody>
      <dsp:txXfrm>
        <a:off x="2267739" y="71990"/>
        <a:ext cx="2435721" cy="146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dirty="0" smtClean="0"/>
              <a:t>Jak chronimy dzieci</a:t>
            </a:r>
            <a:br>
              <a:rPr lang="pl-PL" sz="4800" dirty="0" smtClean="0"/>
            </a:br>
            <a:endParaRPr lang="pl-PL" sz="4800" dirty="0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Standardy Ochrony Uczniów Szkoły Podstawowej im. Adama Mickiewicza w Puchaczowie przed Krzywdzeniem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Kto może być osoba krzywdzącą dziecko?</a:t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172200" cy="2053590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Czego nie wolno nikomu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Zabronione zachowania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type="body" idx="1"/>
          </p:nvPr>
        </p:nvSpPr>
        <p:spPr>
          <a:xfrm>
            <a:off x="2286000" y="2564904"/>
            <a:ext cx="6172200" cy="381684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1600" i="1" dirty="0" smtClean="0"/>
              <a:t>DOTYCZY WSZYSTKICH W SZKOLE: </a:t>
            </a:r>
            <a:r>
              <a:rPr lang="pl-PL" sz="1600" i="1" dirty="0" err="1" smtClean="0"/>
              <a:t>nauczycieli,pracowników,dzieci</a:t>
            </a:r>
            <a:r>
              <a:rPr lang="pl-PL" sz="1600" i="1" smtClean="0"/>
              <a:t>, </a:t>
            </a:r>
            <a:r>
              <a:rPr lang="pl-PL" sz="1600" i="1" dirty="0" smtClean="0"/>
              <a:t>uczniów i </a:t>
            </a:r>
            <a:r>
              <a:rPr lang="pl-PL" sz="1600" i="1" dirty="0" smtClean="0"/>
              <a:t>rodziców</a:t>
            </a:r>
            <a:endParaRPr lang="pl-PL" sz="1600" i="1" dirty="0" smtClean="0"/>
          </a:p>
          <a:p>
            <a:pPr algn="just"/>
            <a:r>
              <a:rPr lang="pl-PL" sz="1600" i="1" dirty="0" smtClean="0"/>
              <a:t>rzeczywistości i w </a:t>
            </a:r>
            <a:r>
              <a:rPr lang="pl-PL" sz="1600" i="1" dirty="0" err="1" smtClean="0"/>
              <a:t>internecie</a:t>
            </a:r>
            <a:endParaRPr lang="pl-PL" sz="1600" i="1" dirty="0" smtClean="0"/>
          </a:p>
          <a:p>
            <a:pPr algn="just"/>
            <a:r>
              <a:rPr lang="pl-PL" sz="1600" i="1" dirty="0" smtClean="0"/>
              <a:t>NIE WOLNO KRZYWDZIĆ to znaczy wywoływać u dziecka cierpienie, ból psychiczny lub i ciała: są to wszystkie zachowania agresywne – naruszające nietykalność fizyczną tj. bicie, kopanie, plucie, niechciane dotykanie, zawstydzające zachowania naruszające intymność, okradanie, niszczenie rzeczy) zaburzające poczucie bezpieczeństwa psychicznego tj. krzyczenie, przezywanie, wyśmiewanie, mówienie nieprawdy, wyzwanie, celowe wykluczanie z zabawy, okłamywanie, obrażanie innych członków rodziny, wyrażanie poniżających opinii, sadów, </a:t>
            </a:r>
          </a:p>
          <a:p>
            <a:pPr algn="just"/>
            <a:r>
              <a:rPr lang="pl-PL" sz="1600" i="1" dirty="0" smtClean="0"/>
              <a:t>Pamiętaj: krzywdzeniem jest też nie udzielanie pomocy!</a:t>
            </a:r>
          </a:p>
          <a:p>
            <a:pPr algn="just"/>
            <a:r>
              <a:rPr lang="pl-PL" sz="1600" i="1" dirty="0" smtClean="0"/>
              <a:t> 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zrobić, gdy widzisz krzywdę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7467600" cy="3477000"/>
          </a:xfrm>
        </p:spPr>
        <p:txBody>
          <a:bodyPr/>
          <a:lstStyle/>
          <a:p>
            <a:r>
              <a:rPr lang="pl-PL" sz="4000" dirty="0" smtClean="0"/>
              <a:t>Zgłoś to do wychowawcy lub innego pracownika szkoły któremu ufasz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4294967295"/>
          </p:nvPr>
        </p:nvGraphicFramePr>
        <p:xfrm>
          <a:off x="1043608" y="980728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się stanie, gdy powiesz o krzywdzeniu?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7467600" cy="3332984"/>
          </a:xfrm>
        </p:spPr>
        <p:txBody>
          <a:bodyPr/>
          <a:lstStyle/>
          <a:p>
            <a:r>
              <a:rPr lang="pl-PL" dirty="0" smtClean="0"/>
              <a:t> o sytuacji dziecka dowie się wychowawca</a:t>
            </a:r>
          </a:p>
          <a:p>
            <a:r>
              <a:rPr lang="pl-PL" dirty="0" smtClean="0"/>
              <a:t> zespół złożony z wychowawcy i specjalistów i dyrektora szkoły zaplanuje pomoc</a:t>
            </a:r>
          </a:p>
          <a:p>
            <a:r>
              <a:rPr lang="pl-PL" dirty="0" smtClean="0"/>
              <a:t>zawiadomione zostaną instytucje chroniące dzieci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bezpiecznych relacji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wszystkie dzieci należy traktować z szacunkiem bez względu na ich wygląd, pochodzenie, przekonania, inność i niepełnosprawność lub chorobę;</a:t>
            </a:r>
          </a:p>
          <a:p>
            <a:r>
              <a:rPr lang="pl-PL" dirty="0" smtClean="0"/>
              <a:t>wypowiedzi i potrzeby dziecka traktowane są z uwagą i powagą</a:t>
            </a:r>
          </a:p>
          <a:p>
            <a:r>
              <a:rPr lang="pl-PL" dirty="0" smtClean="0"/>
              <a:t>celem działań pracowników szkoły jest wsparcie rozwoju dziecka przy uwzględnieniu jego potrzeb i możliwości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szkole chroniony jest wizerunek dzieci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2852936"/>
            <a:ext cx="7467600" cy="4873752"/>
          </a:xfrm>
        </p:spPr>
        <p:txBody>
          <a:bodyPr/>
          <a:lstStyle/>
          <a:p>
            <a:r>
              <a:rPr lang="pl-PL" dirty="0" smtClean="0"/>
              <a:t>publikowany może być wizerunek dzieci, których rodzice wyrazili na to zgodę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zapisy monitoringu szkolnego udostępniane są wyłącznie uprawnionym osobom i instytucjom w sytuacjach związanych z zagrożeniem bezpieczeństwa uczniów;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4235</TotalTime>
  <Words>322</Words>
  <Application>Microsoft Office PowerPoint</Application>
  <PresentationFormat>Pokaz na ekranie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Wykusz</vt:lpstr>
      <vt:lpstr>Jak chronimy dzieci </vt:lpstr>
      <vt:lpstr>Kto może być osoba krzywdzącą dziecko? </vt:lpstr>
      <vt:lpstr>Czego nie wolno nikomu Zabronione zachowania</vt:lpstr>
      <vt:lpstr>Co zrobić, gdy widzisz krzywdę</vt:lpstr>
      <vt:lpstr>Slajd 5</vt:lpstr>
      <vt:lpstr>Co się stanie, gdy powiesz o krzywdzeniu?</vt:lpstr>
      <vt:lpstr>Zasady bezpiecznych relacji </vt:lpstr>
      <vt:lpstr>W szkole chroniony jest wizerunek dzieci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chronimy dzieci </dc:title>
  <dc:creator>Joanna</dc:creator>
  <cp:lastModifiedBy>Joanna</cp:lastModifiedBy>
  <cp:revision>29</cp:revision>
  <dcterms:created xsi:type="dcterms:W3CDTF">2024-01-23T10:59:44Z</dcterms:created>
  <dcterms:modified xsi:type="dcterms:W3CDTF">2024-02-13T09:43:29Z</dcterms:modified>
</cp:coreProperties>
</file>