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69" r:id="rId5"/>
    <p:sldId id="270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45" d="100"/>
          <a:sy n="45" d="100"/>
        </p:scale>
        <p:origin x="8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3D49B1D-0531-4780-868E-BD57987A4D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094A7D8-38F2-4C5B-A7E0-38EBFC2820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E8C1392-57AF-420C-813A-0ADF0892B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70F79AA-A36F-416D-A58B-E3B28DF3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C8C875E-8107-4A26-85A4-ACFE499C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261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50458A-C189-4F13-85A1-CE8C012F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7C9DEF2-E132-427B-8038-05645023AB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4A0F0E4-0738-4A25-A432-778302D8A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FD9F9B-A45D-425F-A5A4-B45C19E8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A3952B-6C1A-4823-877A-9A2ED1DC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6523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E33DB5BF-3E3C-460A-BAED-D843B3F383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22FA57A-F446-49C9-87C7-D957A5FA8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0A48C111-31F8-49BC-98F6-38917C849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2C963E1B-75EB-4D03-A4FC-943195479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DA6434B3-A2A7-48E0-BE97-2977AFA82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4738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5ED3D01-11D6-4347-A6CA-7C3ADA2F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E49940-2D82-463C-9068-A76FFEEA9D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A8D5DFF-E506-4109-9629-4A369F44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AD9C149-F6C6-458B-A401-AC232018B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7B80D57-2120-4990-B6DB-B26B91D55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6626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966E5-2ED2-4CED-8B82-15D5E44E8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D0F7608D-4C2F-4E33-9B32-00A0EBDB07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23EECBE-569E-4DE6-918F-30DD27BA3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1EF882A1-BD5F-4CDB-8068-438F12EA2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890EA27-D479-449E-A556-34B616AEC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306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64D1EB0-ADDB-4B71-9CDA-EE40E9F1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03AF76C-4D2E-444D-B9E9-0CE9C22187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C507F5B-E972-42F0-A61D-1F40339E3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57E900D-C2AB-48EB-904B-44FAB6E46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B4CB404C-9FA9-460E-88E3-1762B659A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0D324B0D-18DB-4C74-BF33-CFB00293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77878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DAE45D-BFCE-4765-AE93-EE8C39CAE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FD689D7-D2F0-41F6-9542-334F09D4C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BDD1854A-D18F-4639-A90B-5EAB0EF949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98F87E9-9138-4AF2-8CFD-6DD9D7E827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E19A70F7-0A37-4E91-937C-25DA59407F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4F0B4027-55D4-4379-8F66-F8468B57B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343246BA-B175-46D5-8730-4B43F74DA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63A6A355-CA6A-4222-86E5-C53DB6183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2661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D607B92-7DA6-43A3-BBD3-AFD3DB4D4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F1877896-9A31-4819-8CFF-8F9BB7F3C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35F1274B-671C-4C89-97A8-3FFB7C49A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8BE6BFA-68EB-475B-B1FA-094B8C9EC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872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CB3CAE93-ADA7-4DB5-9999-3A526BD32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ECF48D84-676D-446B-AD74-DF251CDEF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556B82F-6FF8-4A3F-8D62-2F2A43E59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6268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F378B6-3CF2-45A7-989B-36924C528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CB29CB6-8D49-46FB-B7C6-D9F41C29C7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4ACEE216-7E74-44D5-9F0A-2382ADCEE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6AFB94FA-991B-4AD4-A5A3-DA9A5BA8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D652D0B-00B3-4A59-AD8E-23DE67A95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190435E-1427-4058-8847-2C583316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390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03591F-C318-4D0F-8311-8C94B84A6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A22AE364-3C89-4957-813B-F14AAC8FE4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6704542-18ED-447E-A9D7-11B47FED6D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CB07588-0768-4A84-8C63-2C5DA942C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F5C5F94C-534F-4A0C-9A1C-C0FF771E8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8FB351B-B097-459D-9B63-4BA16FB9A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570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17CE062C-5FAE-4F1B-B9F9-AFB28CA54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8E831D97-982A-4C00-A12D-64E11C9B6A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2F0BD2F-F364-4903-A5EF-08294AF4EE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72AEE-ED65-46AC-8FA2-2683766FE32F}" type="datetimeFigureOut">
              <a:rPr lang="pl-PL" smtClean="0"/>
              <a:t>25.02.2021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3164C1-D1FA-4599-A4FE-42C24C429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04C33B9-4E8E-461B-A57F-851C4A583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71815-B1B5-4DF6-9FCC-FE37F98AD29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3014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05E562-589A-4A77-ACE0-A499B8F4D3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8000" b="1" dirty="0">
                <a:solidFill>
                  <a:schemeClr val="accent6"/>
                </a:solidFill>
              </a:rPr>
              <a:t>RASY PSÓW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A1FC0D2-2D3E-4266-B6F7-6F50AD8774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5400" dirty="0">
                <a:solidFill>
                  <a:srgbClr val="00B0F0"/>
                </a:solidFill>
              </a:rPr>
              <a:t>Zajęcia czytelnicze w klasie 1 c</a:t>
            </a:r>
          </a:p>
        </p:txBody>
      </p:sp>
    </p:spTree>
    <p:extLst>
      <p:ext uri="{BB962C8B-B14F-4D97-AF65-F5344CB8AC3E}">
        <p14:creationId xmlns:p14="http://schemas.microsoft.com/office/powerpoint/2010/main" val="4001115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7F4A331-598E-48F3-A71A-B11555FA7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Pies pasterski </a:t>
            </a:r>
            <a:br>
              <a:rPr lang="pl-PL" dirty="0"/>
            </a:br>
            <a:r>
              <a:rPr lang="pl-PL" dirty="0"/>
              <a:t>- </a:t>
            </a:r>
            <a:r>
              <a:rPr lang="pl-PL" dirty="0" err="1"/>
              <a:t>Collie</a:t>
            </a:r>
            <a:endParaRPr lang="pl-PL" dirty="0"/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4ECB98E7-B553-4BD0-BC52-B097816C257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4892" y="365124"/>
            <a:ext cx="5867401" cy="641563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99379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134A9DB-2F60-4EAF-B7DD-1F5526E0A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dirty="0"/>
              <a:t> </a:t>
            </a:r>
            <a:r>
              <a:rPr lang="pl-PL" dirty="0" err="1"/>
              <a:t>Berlington</a:t>
            </a:r>
            <a:br>
              <a:rPr lang="pl-PL" dirty="0"/>
            </a:br>
            <a:r>
              <a:rPr lang="pl-PL" dirty="0"/>
              <a:t> </a:t>
            </a:r>
            <a:r>
              <a:rPr lang="pl-PL" dirty="0" err="1"/>
              <a:t>terrier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FE506F8A-D52D-49F6-9D48-9A88EEE2D1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1371" y="1130872"/>
            <a:ext cx="7149337" cy="53620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24699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97B6149-8FCF-4608-B8CA-22D9318E5E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Pies gończy - Dalmatyńczyk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F81F8C9-7A80-4AAA-91F8-219DA98FB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1039" y="1690688"/>
            <a:ext cx="6189921" cy="46424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56645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278AD44-90E7-4304-972B-3DB08A479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Dog argentyński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7BBAC086-9E98-447A-8F20-1707CFB78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13991" y="61881"/>
            <a:ext cx="4465674" cy="67342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17994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78F6C4-0328-433D-91EA-B2BAA98C5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Pies gończy - Jamnik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F4DBAEA-7F2D-4377-B12C-D642B5F45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8267" y="1942306"/>
            <a:ext cx="6955465" cy="4463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352343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A3AF462-BD47-4256-9022-98CEF570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Pies do towarzystwa – Lwi piesek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01D1B2AF-E5F6-4128-B7C3-D1116B69F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56760" y="1477926"/>
            <a:ext cx="7678479" cy="515097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20968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ECC4BE0-23C0-42D3-934F-2ADF584BC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71CCB01-6DFB-4A6F-8EA1-DE154482B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6000" dirty="0"/>
              <a:t>Jak myślicie, jakiego pieska tu zabrakło?</a:t>
            </a:r>
          </a:p>
        </p:txBody>
      </p:sp>
    </p:spTree>
    <p:extLst>
      <p:ext uri="{BB962C8B-B14F-4D97-AF65-F5344CB8AC3E}">
        <p14:creationId xmlns:p14="http://schemas.microsoft.com/office/powerpoint/2010/main" val="26274826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C75D1CC-31FF-40F5-85FD-92A39619A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/>
          </a:bodyPr>
          <a:lstStyle/>
          <a:p>
            <a:r>
              <a:rPr lang="pl-PL" b="1" dirty="0"/>
              <a:t>Kundel – to pies nie zaliczany do żadnej z ras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5483D072-ECB1-49A7-B227-0CE1E20D77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60037" y="1825625"/>
            <a:ext cx="3626115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D1D73CB9-B8BE-4ABA-B08B-F18ECDBE70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613" y="1825625"/>
            <a:ext cx="3306726" cy="43513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6611599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6F4E085-BA96-430E-AF77-B2D0E9BC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6000" dirty="0">
                <a:solidFill>
                  <a:schemeClr val="accent5">
                    <a:lumMod val="75000"/>
                  </a:schemeClr>
                </a:solidFill>
              </a:rPr>
              <a:t>Koniec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2584D0-D5A7-4A02-82FF-ACCBAC0ACE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pl-PL" sz="4400" dirty="0"/>
          </a:p>
          <a:p>
            <a:pPr marL="0" indent="0" algn="ctr">
              <a:buNone/>
            </a:pPr>
            <a:endParaRPr lang="pl-PL" sz="4400"/>
          </a:p>
          <a:p>
            <a:pPr marL="0" indent="0" algn="ctr">
              <a:buNone/>
            </a:pPr>
            <a:r>
              <a:rPr lang="pl-PL" sz="4400"/>
              <a:t>Prezentację </a:t>
            </a:r>
            <a:r>
              <a:rPr lang="pl-PL" sz="4400" dirty="0"/>
              <a:t>przygotowała: Alicja Zgajewska</a:t>
            </a:r>
          </a:p>
          <a:p>
            <a:pPr marL="0" indent="0" algn="ctr">
              <a:buNone/>
            </a:pPr>
            <a:r>
              <a:rPr lang="pl-PL" sz="4400" dirty="0"/>
              <a:t>Licencja CC BY-SA</a:t>
            </a:r>
          </a:p>
        </p:txBody>
      </p:sp>
    </p:spTree>
    <p:extLst>
      <p:ext uri="{BB962C8B-B14F-4D97-AF65-F5344CB8AC3E}">
        <p14:creationId xmlns:p14="http://schemas.microsoft.com/office/powerpoint/2010/main" val="3261826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D1229F-E6C0-4B54-9C35-2EE1C2820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Rasy psów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1E2413-DF6A-4AB8-A841-4837D4F997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pl-PL" sz="4400" dirty="0"/>
              <a:t>Kynolodzy czyli uczeni zajmujący się badaniem psów, grupują je według pewnego wzorca – tak powstaje podział na rasy psów. Istnieje ponad 400 różnych ras psów.  Zaraz zobaczymy ilustracje niektórych z nich. </a:t>
            </a:r>
          </a:p>
          <a:p>
            <a:pPr marL="0" indent="0">
              <a:buNone/>
            </a:pPr>
            <a:r>
              <a:rPr lang="pl-PL" sz="4400" dirty="0"/>
              <a:t>W Polsce najpopularniejsze rasy to: owczarki, jamniki, </a:t>
            </a:r>
            <a:r>
              <a:rPr lang="pl-PL" sz="4400" dirty="0" err="1"/>
              <a:t>chihuahua</a:t>
            </a:r>
            <a:r>
              <a:rPr lang="pl-PL" sz="4400" dirty="0"/>
              <a:t> i pudle. </a:t>
            </a:r>
          </a:p>
        </p:txBody>
      </p:sp>
    </p:spTree>
    <p:extLst>
      <p:ext uri="{BB962C8B-B14F-4D97-AF65-F5344CB8AC3E}">
        <p14:creationId xmlns:p14="http://schemas.microsoft.com/office/powerpoint/2010/main" val="2939277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14511D-76D6-4DD0-96D1-C43575081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Pekińczyk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EF92AF8-C39C-429D-8AB4-E17D91A148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99934" y="179444"/>
            <a:ext cx="5499248" cy="64991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713344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1650E9-79F6-4E3D-B18C-C621D71FA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Chow </a:t>
            </a:r>
            <a:r>
              <a:rPr lang="pl-PL" dirty="0" err="1"/>
              <a:t>chow</a:t>
            </a:r>
            <a:endParaRPr lang="pl-PL" dirty="0"/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14C79F68-C18A-411F-A128-0DE8A36B00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14800" y="549700"/>
            <a:ext cx="7239000" cy="54292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907545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FB0EEE-04AE-4836-9BE6-27746D9E3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Chihuahua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84BB54F4-5AFE-4EAB-A66F-27B79A0D01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75321" y="869507"/>
            <a:ext cx="7678479" cy="51189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1510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9C3BB8B-214B-43A1-90B2-2039C9D918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Chart szkocki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A74ABDA6-EE08-4D95-97B3-A811D55AD6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98335" y="1410493"/>
            <a:ext cx="6955465" cy="46369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372929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DF32624-6E48-43DC-8039-A114DFA09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Owczarek niemiecki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D8C57143-EE50-4541-B294-89618B2281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81669" y="1690687"/>
            <a:ext cx="8444023" cy="48021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1344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8932947-8505-43CC-869F-9FECE5D89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Cocker spaniel angielski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93682D27-6AFC-4A94-8D2B-61AC907463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1812" y="1546433"/>
            <a:ext cx="7740503" cy="49464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9168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7C3269-6D91-4BE0-91C6-B8F568B96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Basset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E43648E8-D1C5-446F-81C3-B488286083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9789" y="843534"/>
            <a:ext cx="8474011" cy="564934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281604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125</Words>
  <Application>Microsoft Office PowerPoint</Application>
  <PresentationFormat>Panoramiczny</PresentationFormat>
  <Paragraphs>25</Paragraphs>
  <Slides>18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Motyw pakietu Office</vt:lpstr>
      <vt:lpstr>RASY PSÓW</vt:lpstr>
      <vt:lpstr>Rasy psów</vt:lpstr>
      <vt:lpstr>Pekińczyk</vt:lpstr>
      <vt:lpstr>Chow chow</vt:lpstr>
      <vt:lpstr>Chihuahua</vt:lpstr>
      <vt:lpstr>Chart szkocki</vt:lpstr>
      <vt:lpstr>Owczarek niemiecki</vt:lpstr>
      <vt:lpstr>Cocker spaniel angielski</vt:lpstr>
      <vt:lpstr>Basset</vt:lpstr>
      <vt:lpstr>Pies pasterski  - Collie</vt:lpstr>
      <vt:lpstr>  Berlington  terrier</vt:lpstr>
      <vt:lpstr>Pies gończy - Dalmatyńczyk</vt:lpstr>
      <vt:lpstr>Dog argentyński</vt:lpstr>
      <vt:lpstr>Pies gończy - Jamnik</vt:lpstr>
      <vt:lpstr>Pies do towarzystwa – Lwi piesek</vt:lpstr>
      <vt:lpstr>Prezentacja programu PowerPoint</vt:lpstr>
      <vt:lpstr>Kundel – to pies nie zaliczany do żadnej z ras</vt:lpstr>
      <vt:lpstr>Koniec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RASY PSÓW</dc:title>
  <dc:creator>Zgajewska Alicja</dc:creator>
  <cp:lastModifiedBy>Zgajewska Alicja</cp:lastModifiedBy>
  <cp:revision>6</cp:revision>
  <dcterms:created xsi:type="dcterms:W3CDTF">2020-12-14T19:03:43Z</dcterms:created>
  <dcterms:modified xsi:type="dcterms:W3CDTF">2021-02-25T16:30:28Z</dcterms:modified>
</cp:coreProperties>
</file>