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88" r:id="rId3"/>
    <p:sldId id="259" r:id="rId4"/>
    <p:sldId id="289" r:id="rId5"/>
    <p:sldId id="290" r:id="rId6"/>
    <p:sldId id="257" r:id="rId7"/>
    <p:sldId id="291" r:id="rId8"/>
    <p:sldId id="258" r:id="rId9"/>
    <p:sldId id="260" r:id="rId10"/>
    <p:sldId id="261" r:id="rId11"/>
    <p:sldId id="262" r:id="rId12"/>
    <p:sldId id="274" r:id="rId13"/>
    <p:sldId id="275" r:id="rId14"/>
    <p:sldId id="292" r:id="rId15"/>
    <p:sldId id="293" r:id="rId16"/>
    <p:sldId id="294" r:id="rId17"/>
    <p:sldId id="295" r:id="rId18"/>
    <p:sldId id="296" r:id="rId19"/>
    <p:sldId id="297" r:id="rId20"/>
    <p:sldId id="268" r:id="rId21"/>
    <p:sldId id="281" r:id="rId22"/>
    <p:sldId id="279" r:id="rId23"/>
    <p:sldId id="284" r:id="rId24"/>
    <p:sldId id="280" r:id="rId25"/>
    <p:sldId id="278" r:id="rId26"/>
    <p:sldId id="286" r:id="rId27"/>
    <p:sldId id="287" r:id="rId28"/>
    <p:sldId id="282" r:id="rId29"/>
    <p:sldId id="285" r:id="rId30"/>
    <p:sldId id="283" r:id="rId31"/>
    <p:sldId id="276" r:id="rId32"/>
    <p:sldId id="277" r:id="rId33"/>
    <p:sldId id="267" r:id="rId34"/>
    <p:sldId id="264" r:id="rId35"/>
    <p:sldId id="266" r:id="rId36"/>
    <p:sldId id="269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E4347-8CC1-7949-1B7C-C14213C204E7}" v="209" dt="2025-01-26T17:51:11.684"/>
    <p1510:client id="{59BEFD78-4EB1-1CFD-47A0-AD17E2F6DC2C}" v="52" dt="2025-01-26T17:56:25.172"/>
    <p1510:client id="{6C9E4B96-A664-471E-B9DA-02B7A246DF22}" v="486" dt="2025-01-26T12:59:13.822"/>
    <p1510:client id="{E454D0F1-2658-D135-5828-C1A9F5CE8F7D}" v="157" dt="2025-01-26T17:05:37.694"/>
    <p1510:client id="{FA567DCA-6020-3CF9-C7E9-B936902CD969}" v="635" dt="2025-01-27T16:09:43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ąbkowska Katarzyna" userId="S::kasiad_klob@szkolawarcz.onmicrosoft.com::048a5e1d-2edd-4686-ae52-603df557d9d1" providerId="AD" clId="Web-{E454D0F1-2658-D135-5828-C1A9F5CE8F7D}"/>
    <pc:docChg chg="addSld modSld">
      <pc:chgData name="Dąbkowska Katarzyna" userId="S::kasiad_klob@szkolawarcz.onmicrosoft.com::048a5e1d-2edd-4686-ae52-603df557d9d1" providerId="AD" clId="Web-{E454D0F1-2658-D135-5828-C1A9F5CE8F7D}" dt="2025-01-26T17:05:37.694" v="175" actId="20577"/>
      <pc:docMkLst>
        <pc:docMk/>
      </pc:docMkLst>
      <pc:sldChg chg="modSp new">
        <pc:chgData name="Dąbkowska Katarzyna" userId="S::kasiad_klob@szkolawarcz.onmicrosoft.com::048a5e1d-2edd-4686-ae52-603df557d9d1" providerId="AD" clId="Web-{E454D0F1-2658-D135-5828-C1A9F5CE8F7D}" dt="2025-01-26T16:53:26.778" v="81" actId="20577"/>
        <pc:sldMkLst>
          <pc:docMk/>
          <pc:sldMk cId="1321535765" sldId="278"/>
        </pc:sldMkLst>
        <pc:spChg chg="mod">
          <ac:chgData name="Dąbkowska Katarzyna" userId="S::kasiad_klob@szkolawarcz.onmicrosoft.com::048a5e1d-2edd-4686-ae52-603df557d9d1" providerId="AD" clId="Web-{E454D0F1-2658-D135-5828-C1A9F5CE8F7D}" dt="2025-01-26T16:49:18.785" v="21" actId="20577"/>
          <ac:spMkLst>
            <pc:docMk/>
            <pc:sldMk cId="1321535765" sldId="278"/>
            <ac:spMk id="2" creationId="{D10C377A-FDE3-6DE9-F953-5BDA8623CDC9}"/>
          </ac:spMkLst>
        </pc:spChg>
        <pc:spChg chg="mod">
          <ac:chgData name="Dąbkowska Katarzyna" userId="S::kasiad_klob@szkolawarcz.onmicrosoft.com::048a5e1d-2edd-4686-ae52-603df557d9d1" providerId="AD" clId="Web-{E454D0F1-2658-D135-5828-C1A9F5CE8F7D}" dt="2025-01-26T16:53:26.778" v="81" actId="20577"/>
          <ac:spMkLst>
            <pc:docMk/>
            <pc:sldMk cId="1321535765" sldId="278"/>
            <ac:spMk id="3" creationId="{A9BB0440-88D7-0A1B-437C-F8C01E0CA1E5}"/>
          </ac:spMkLst>
        </pc:spChg>
      </pc:sldChg>
      <pc:sldChg chg="modSp new">
        <pc:chgData name="Dąbkowska Katarzyna" userId="S::kasiad_klob@szkolawarcz.onmicrosoft.com::048a5e1d-2edd-4686-ae52-603df557d9d1" providerId="AD" clId="Web-{E454D0F1-2658-D135-5828-C1A9F5CE8F7D}" dt="2025-01-26T16:59:57.854" v="127" actId="20577"/>
        <pc:sldMkLst>
          <pc:docMk/>
          <pc:sldMk cId="2996244000" sldId="279"/>
        </pc:sldMkLst>
        <pc:spChg chg="mod">
          <ac:chgData name="Dąbkowska Katarzyna" userId="S::kasiad_klob@szkolawarcz.onmicrosoft.com::048a5e1d-2edd-4686-ae52-603df557d9d1" providerId="AD" clId="Web-{E454D0F1-2658-D135-5828-C1A9F5CE8F7D}" dt="2025-01-26T16:56:49.707" v="86" actId="20577"/>
          <ac:spMkLst>
            <pc:docMk/>
            <pc:sldMk cId="2996244000" sldId="279"/>
            <ac:spMk id="2" creationId="{BA9F2267-7C3C-13F1-90C8-3F8642A91252}"/>
          </ac:spMkLst>
        </pc:spChg>
        <pc:spChg chg="mod">
          <ac:chgData name="Dąbkowska Katarzyna" userId="S::kasiad_klob@szkolawarcz.onmicrosoft.com::048a5e1d-2edd-4686-ae52-603df557d9d1" providerId="AD" clId="Web-{E454D0F1-2658-D135-5828-C1A9F5CE8F7D}" dt="2025-01-26T16:59:57.854" v="127" actId="20577"/>
          <ac:spMkLst>
            <pc:docMk/>
            <pc:sldMk cId="2996244000" sldId="279"/>
            <ac:spMk id="3" creationId="{BD579ECE-C7B0-66B8-1A31-02006F079A87}"/>
          </ac:spMkLst>
        </pc:spChg>
      </pc:sldChg>
      <pc:sldChg chg="modSp new">
        <pc:chgData name="Dąbkowska Katarzyna" userId="S::kasiad_klob@szkolawarcz.onmicrosoft.com::048a5e1d-2edd-4686-ae52-603df557d9d1" providerId="AD" clId="Web-{E454D0F1-2658-D135-5828-C1A9F5CE8F7D}" dt="2025-01-26T16:46:17.700" v="16" actId="20577"/>
        <pc:sldMkLst>
          <pc:docMk/>
          <pc:sldMk cId="2535101481" sldId="280"/>
        </pc:sldMkLst>
        <pc:spChg chg="mod">
          <ac:chgData name="Dąbkowska Katarzyna" userId="S::kasiad_klob@szkolawarcz.onmicrosoft.com::048a5e1d-2edd-4686-ae52-603df557d9d1" providerId="AD" clId="Web-{E454D0F1-2658-D135-5828-C1A9F5CE8F7D}" dt="2025-01-26T16:45:28.589" v="8" actId="20577"/>
          <ac:spMkLst>
            <pc:docMk/>
            <pc:sldMk cId="2535101481" sldId="280"/>
            <ac:spMk id="2" creationId="{7FFF35AA-D4DD-E2F8-4801-5141DD8E5902}"/>
          </ac:spMkLst>
        </pc:spChg>
        <pc:spChg chg="mod">
          <ac:chgData name="Dąbkowska Katarzyna" userId="S::kasiad_klob@szkolawarcz.onmicrosoft.com::048a5e1d-2edd-4686-ae52-603df557d9d1" providerId="AD" clId="Web-{E454D0F1-2658-D135-5828-C1A9F5CE8F7D}" dt="2025-01-26T16:46:17.700" v="16" actId="20577"/>
          <ac:spMkLst>
            <pc:docMk/>
            <pc:sldMk cId="2535101481" sldId="280"/>
            <ac:spMk id="3" creationId="{BE223498-AC12-BC80-24D7-4C9C0114EA45}"/>
          </ac:spMkLst>
        </pc:spChg>
      </pc:sldChg>
      <pc:sldChg chg="modSp new">
        <pc:chgData name="Dąbkowska Katarzyna" userId="S::kasiad_klob@szkolawarcz.onmicrosoft.com::048a5e1d-2edd-4686-ae52-603df557d9d1" providerId="AD" clId="Web-{E454D0F1-2658-D135-5828-C1A9F5CE8F7D}" dt="2025-01-26T17:02:10.780" v="171" actId="20577"/>
        <pc:sldMkLst>
          <pc:docMk/>
          <pc:sldMk cId="1324671157" sldId="281"/>
        </pc:sldMkLst>
        <pc:spChg chg="mod">
          <ac:chgData name="Dąbkowska Katarzyna" userId="S::kasiad_klob@szkolawarcz.onmicrosoft.com::048a5e1d-2edd-4686-ae52-603df557d9d1" providerId="AD" clId="Web-{E454D0F1-2658-D135-5828-C1A9F5CE8F7D}" dt="2025-01-26T17:01:23.591" v="163" actId="20577"/>
          <ac:spMkLst>
            <pc:docMk/>
            <pc:sldMk cId="1324671157" sldId="281"/>
            <ac:spMk id="2" creationId="{F749AF7C-6B93-2A6C-8F3F-E8067620EB35}"/>
          </ac:spMkLst>
        </pc:spChg>
        <pc:spChg chg="mod">
          <ac:chgData name="Dąbkowska Katarzyna" userId="S::kasiad_klob@szkolawarcz.onmicrosoft.com::048a5e1d-2edd-4686-ae52-603df557d9d1" providerId="AD" clId="Web-{E454D0F1-2658-D135-5828-C1A9F5CE8F7D}" dt="2025-01-26T17:02:10.780" v="171" actId="20577"/>
          <ac:spMkLst>
            <pc:docMk/>
            <pc:sldMk cId="1324671157" sldId="281"/>
            <ac:spMk id="3" creationId="{3DAE466F-3F33-2912-F9C6-26C41EB5ECB2}"/>
          </ac:spMkLst>
        </pc:spChg>
      </pc:sldChg>
      <pc:sldChg chg="modSp new">
        <pc:chgData name="Dąbkowska Katarzyna" userId="S::kasiad_klob@szkolawarcz.onmicrosoft.com::048a5e1d-2edd-4686-ae52-603df557d9d1" providerId="AD" clId="Web-{E454D0F1-2658-D135-5828-C1A9F5CE8F7D}" dt="2025-01-26T17:05:37.694" v="175" actId="20577"/>
        <pc:sldMkLst>
          <pc:docMk/>
          <pc:sldMk cId="3285550079" sldId="282"/>
        </pc:sldMkLst>
        <pc:spChg chg="mod">
          <ac:chgData name="Dąbkowska Katarzyna" userId="S::kasiad_klob@szkolawarcz.onmicrosoft.com::048a5e1d-2edd-4686-ae52-603df557d9d1" providerId="AD" clId="Web-{E454D0F1-2658-D135-5828-C1A9F5CE8F7D}" dt="2025-01-26T17:05:37.694" v="175" actId="20577"/>
          <ac:spMkLst>
            <pc:docMk/>
            <pc:sldMk cId="3285550079" sldId="282"/>
            <ac:spMk id="2" creationId="{50743C59-1C7D-7E11-8413-1AD69280C4F4}"/>
          </ac:spMkLst>
        </pc:spChg>
      </pc:sldChg>
    </pc:docChg>
  </pc:docChgLst>
  <pc:docChgLst>
    <pc:chgData name="Dąbkowska Katarzyna" userId="S::kasiad_klob@szkolawarcz.onmicrosoft.com::048a5e1d-2edd-4686-ae52-603df557d9d1" providerId="AD" clId="Web-{59BEFD78-4EB1-1CFD-47A0-AD17E2F6DC2C}"/>
    <pc:docChg chg="modSld">
      <pc:chgData name="Dąbkowska Katarzyna" userId="S::kasiad_klob@szkolawarcz.onmicrosoft.com::048a5e1d-2edd-4686-ae52-603df557d9d1" providerId="AD" clId="Web-{59BEFD78-4EB1-1CFD-47A0-AD17E2F6DC2C}" dt="2025-01-26T17:56:25.172" v="50" actId="20577"/>
      <pc:docMkLst>
        <pc:docMk/>
      </pc:docMkLst>
      <pc:sldChg chg="modSp">
        <pc:chgData name="Dąbkowska Katarzyna" userId="S::kasiad_klob@szkolawarcz.onmicrosoft.com::048a5e1d-2edd-4686-ae52-603df557d9d1" providerId="AD" clId="Web-{59BEFD78-4EB1-1CFD-47A0-AD17E2F6DC2C}" dt="2025-01-26T17:56:25.172" v="50" actId="20577"/>
        <pc:sldMkLst>
          <pc:docMk/>
          <pc:sldMk cId="650317164" sldId="256"/>
        </pc:sldMkLst>
        <pc:spChg chg="mod">
          <ac:chgData name="Dąbkowska Katarzyna" userId="S::kasiad_klob@szkolawarcz.onmicrosoft.com::048a5e1d-2edd-4686-ae52-603df557d9d1" providerId="AD" clId="Web-{59BEFD78-4EB1-1CFD-47A0-AD17E2F6DC2C}" dt="2025-01-26T17:55:41.467" v="25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Dąbkowska Katarzyna" userId="S::kasiad_klob@szkolawarcz.onmicrosoft.com::048a5e1d-2edd-4686-ae52-603df557d9d1" providerId="AD" clId="Web-{59BEFD78-4EB1-1CFD-47A0-AD17E2F6DC2C}" dt="2025-01-26T17:56:25.172" v="50" actId="20577"/>
          <ac:spMkLst>
            <pc:docMk/>
            <pc:sldMk cId="650317164" sldId="256"/>
            <ac:spMk id="3" creationId="{00000000-0000-0000-0000-000000000000}"/>
          </ac:spMkLst>
        </pc:spChg>
      </pc:sldChg>
    </pc:docChg>
  </pc:docChgLst>
  <pc:docChgLst>
    <pc:chgData name="Dąbkowska Katarzyna" userId="S::kasiad_klob@szkolawarcz.onmicrosoft.com::048a5e1d-2edd-4686-ae52-603df557d9d1" providerId="AD" clId="Web-{FA567DCA-6020-3CF9-C7E9-B936902CD969}"/>
    <pc:docChg chg="addSld delSld modSld sldOrd">
      <pc:chgData name="Dąbkowska Katarzyna" userId="S::kasiad_klob@szkolawarcz.onmicrosoft.com::048a5e1d-2edd-4686-ae52-603df557d9d1" providerId="AD" clId="Web-{FA567DCA-6020-3CF9-C7E9-B936902CD969}" dt="2025-01-27T16:09:39.307" v="700"/>
      <pc:docMkLst>
        <pc:docMk/>
      </pc:docMkLst>
      <pc:sldChg chg="modSp">
        <pc:chgData name="Dąbkowska Katarzyna" userId="S::kasiad_klob@szkolawarcz.onmicrosoft.com::048a5e1d-2edd-4686-ae52-603df557d9d1" providerId="AD" clId="Web-{FA567DCA-6020-3CF9-C7E9-B936902CD969}" dt="2025-01-27T14:03:28.364" v="41" actId="20577"/>
        <pc:sldMkLst>
          <pc:docMk/>
          <pc:sldMk cId="650317164" sldId="256"/>
        </pc:sldMkLst>
        <pc:spChg chg="mod">
          <ac:chgData name="Dąbkowska Katarzyna" userId="S::kasiad_klob@szkolawarcz.onmicrosoft.com::048a5e1d-2edd-4686-ae52-603df557d9d1" providerId="AD" clId="Web-{FA567DCA-6020-3CF9-C7E9-B936902CD969}" dt="2025-01-27T14:03:28.364" v="41" actId="20577"/>
          <ac:spMkLst>
            <pc:docMk/>
            <pc:sldMk cId="650317164" sldId="256"/>
            <ac:spMk id="2" creationId="{00000000-0000-0000-0000-000000000000}"/>
          </ac:spMkLst>
        </pc:spChg>
      </pc:sldChg>
      <pc:sldChg chg="addSp delSp modSp mod setBg">
        <pc:chgData name="Dąbkowska Katarzyna" userId="S::kasiad_klob@szkolawarcz.onmicrosoft.com::048a5e1d-2edd-4686-ae52-603df557d9d1" providerId="AD" clId="Web-{FA567DCA-6020-3CF9-C7E9-B936902CD969}" dt="2025-01-27T14:46:57.447" v="327"/>
        <pc:sldMkLst>
          <pc:docMk/>
          <pc:sldMk cId="483194199" sldId="257"/>
        </pc:sldMkLst>
        <pc:spChg chg="mod">
          <ac:chgData name="Dąbkowska Katarzyna" userId="S::kasiad_klob@szkolawarcz.onmicrosoft.com::048a5e1d-2edd-4686-ae52-603df557d9d1" providerId="AD" clId="Web-{FA567DCA-6020-3CF9-C7E9-B936902CD969}" dt="2025-01-27T14:46:57.416" v="326"/>
          <ac:spMkLst>
            <pc:docMk/>
            <pc:sldMk cId="483194199" sldId="257"/>
            <ac:spMk id="2" creationId="{9D505C3B-303C-D746-A512-7B01238FA2DC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46:57.447" v="327"/>
          <ac:spMkLst>
            <pc:docMk/>
            <pc:sldMk cId="483194199" sldId="257"/>
            <ac:spMk id="3" creationId="{48C39DD8-1CD8-12E5-75D1-C23438C7DF50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46:57.416" v="326"/>
          <ac:spMkLst>
            <pc:docMk/>
            <pc:sldMk cId="483194199" sldId="257"/>
            <ac:spMk id="9" creationId="{43A9B7B3-F171-4C25-99FC-C54250F0649B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46:57.416" v="326"/>
          <ac:spMkLst>
            <pc:docMk/>
            <pc:sldMk cId="483194199" sldId="257"/>
            <ac:spMk id="11" creationId="{D2D5C7C5-9C27-4A61-9F57-1857D45320FD}"/>
          </ac:spMkLst>
        </pc:spChg>
        <pc:grpChg chg="add del">
          <ac:chgData name="Dąbkowska Katarzyna" userId="S::kasiad_klob@szkolawarcz.onmicrosoft.com::048a5e1d-2edd-4686-ae52-603df557d9d1" providerId="AD" clId="Web-{FA567DCA-6020-3CF9-C7E9-B936902CD969}" dt="2025-01-27T14:46:57.416" v="326"/>
          <ac:grpSpMkLst>
            <pc:docMk/>
            <pc:sldMk cId="483194199" sldId="257"/>
            <ac:grpSpMk id="13" creationId="{12B335A1-0110-4D6F-BC0E-DCDCB432032B}"/>
          </ac:grpSpMkLst>
        </pc:grpChg>
        <pc:graphicFrameChg chg="add del">
          <ac:chgData name="Dąbkowska Katarzyna" userId="S::kasiad_klob@szkolawarcz.onmicrosoft.com::048a5e1d-2edd-4686-ae52-603df557d9d1" providerId="AD" clId="Web-{FA567DCA-6020-3CF9-C7E9-B936902CD969}" dt="2025-01-27T14:46:57.416" v="326"/>
          <ac:graphicFrameMkLst>
            <pc:docMk/>
            <pc:sldMk cId="483194199" sldId="257"/>
            <ac:graphicFrameMk id="5" creationId="{D472CB8B-FE2B-D02C-F04C-D08C767C76D7}"/>
          </ac:graphicFrameMkLst>
        </pc:graphicFrameChg>
        <pc:graphicFrameChg chg="add">
          <ac:chgData name="Dąbkowska Katarzyna" userId="S::kasiad_klob@szkolawarcz.onmicrosoft.com::048a5e1d-2edd-4686-ae52-603df557d9d1" providerId="AD" clId="Web-{FA567DCA-6020-3CF9-C7E9-B936902CD969}" dt="2025-01-27T14:46:57.447" v="327"/>
          <ac:graphicFrameMkLst>
            <pc:docMk/>
            <pc:sldMk cId="483194199" sldId="257"/>
            <ac:graphicFrameMk id="17" creationId="{EC922484-B75E-E2BB-A692-472CCFB994A5}"/>
          </ac:graphicFrameMkLst>
        </pc:graphicFrameChg>
      </pc:sldChg>
      <pc:sldChg chg="addSp delSp modSp mod setBg">
        <pc:chgData name="Dąbkowska Katarzyna" userId="S::kasiad_klob@szkolawarcz.onmicrosoft.com::048a5e1d-2edd-4686-ae52-603df557d9d1" providerId="AD" clId="Web-{FA567DCA-6020-3CF9-C7E9-B936902CD969}" dt="2025-01-27T14:47:20.651" v="328"/>
        <pc:sldMkLst>
          <pc:docMk/>
          <pc:sldMk cId="2331430769" sldId="258"/>
        </pc:sldMkLst>
        <pc:spChg chg="mod">
          <ac:chgData name="Dąbkowska Katarzyna" userId="S::kasiad_klob@szkolawarcz.onmicrosoft.com::048a5e1d-2edd-4686-ae52-603df557d9d1" providerId="AD" clId="Web-{FA567DCA-6020-3CF9-C7E9-B936902CD969}" dt="2025-01-27T14:47:20.651" v="328"/>
          <ac:spMkLst>
            <pc:docMk/>
            <pc:sldMk cId="2331430769" sldId="258"/>
            <ac:spMk id="2" creationId="{29DA51D8-94A0-453C-6658-CB4EE4CF519F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4:47:20.651" v="328"/>
          <ac:spMkLst>
            <pc:docMk/>
            <pc:sldMk cId="2331430769" sldId="258"/>
            <ac:spMk id="3" creationId="{22565929-62FA-132D-0BE6-AE7EBFFB8224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7:20.651" v="328"/>
          <ac:spMkLst>
            <pc:docMk/>
            <pc:sldMk cId="2331430769" sldId="258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7:20.651" v="328"/>
          <ac:spMkLst>
            <pc:docMk/>
            <pc:sldMk cId="2331430769" sldId="258"/>
            <ac:spMk id="11" creationId="{37962AE0-6A1C-4B76-9D52-10E5E6D7D3BB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4:47:20.651" v="328"/>
          <ac:grpSpMkLst>
            <pc:docMk/>
            <pc:sldMk cId="2331430769" sldId="258"/>
            <ac:grpSpMk id="13" creationId="{7AB7BDB5-BE0D-446B-AA57-16A1D859E5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4:47:20.651" v="328"/>
          <ac:graphicFrameMkLst>
            <pc:docMk/>
            <pc:sldMk cId="2331430769" sldId="258"/>
            <ac:graphicFrameMk id="5" creationId="{74F00A83-04B3-55EF-9562-A08DA2EDCCEE}"/>
          </ac:graphicFrameMkLst>
        </pc:graphicFrameChg>
      </pc:sldChg>
      <pc:sldChg chg="addSp delSp modSp mod setBg">
        <pc:chgData name="Dąbkowska Katarzyna" userId="S::kasiad_klob@szkolawarcz.onmicrosoft.com::048a5e1d-2edd-4686-ae52-603df557d9d1" providerId="AD" clId="Web-{FA567DCA-6020-3CF9-C7E9-B936902CD969}" dt="2025-01-27T14:45:31.288" v="324"/>
        <pc:sldMkLst>
          <pc:docMk/>
          <pc:sldMk cId="2291696872" sldId="259"/>
        </pc:sldMkLst>
        <pc:spChg chg="mod">
          <ac:chgData name="Dąbkowska Katarzyna" userId="S::kasiad_klob@szkolawarcz.onmicrosoft.com::048a5e1d-2edd-4686-ae52-603df557d9d1" providerId="AD" clId="Web-{FA567DCA-6020-3CF9-C7E9-B936902CD969}" dt="2025-01-27T14:45:31.288" v="324"/>
          <ac:spMkLst>
            <pc:docMk/>
            <pc:sldMk cId="2291696872" sldId="259"/>
            <ac:spMk id="2" creationId="{F53DF2A8-4017-8D13-BC0E-617FAE913BEE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4:45:31.288" v="324"/>
          <ac:spMkLst>
            <pc:docMk/>
            <pc:sldMk cId="2291696872" sldId="259"/>
            <ac:spMk id="3" creationId="{73F9500B-7763-DCA5-486E-6750988FD698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5:31.288" v="324"/>
          <ac:spMkLst>
            <pc:docMk/>
            <pc:sldMk cId="2291696872" sldId="259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5:31.288" v="324"/>
          <ac:spMkLst>
            <pc:docMk/>
            <pc:sldMk cId="2291696872" sldId="259"/>
            <ac:spMk id="11" creationId="{37962AE0-6A1C-4B76-9D52-10E5E6D7D3BB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4:45:31.288" v="324"/>
          <ac:grpSpMkLst>
            <pc:docMk/>
            <pc:sldMk cId="2291696872" sldId="259"/>
            <ac:grpSpMk id="13" creationId="{7AB7BDB5-BE0D-446B-AA57-16A1D859E5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4:45:31.288" v="324"/>
          <ac:graphicFrameMkLst>
            <pc:docMk/>
            <pc:sldMk cId="2291696872" sldId="259"/>
            <ac:graphicFrameMk id="5" creationId="{C0CB10BB-7944-B7BE-8849-E8929C7C5169}"/>
          </ac:graphicFrameMkLst>
        </pc:graphicFrameChg>
      </pc:sldChg>
      <pc:sldChg chg="addSp modSp mod setBg">
        <pc:chgData name="Dąbkowska Katarzyna" userId="S::kasiad_klob@szkolawarcz.onmicrosoft.com::048a5e1d-2edd-4686-ae52-603df557d9d1" providerId="AD" clId="Web-{FA567DCA-6020-3CF9-C7E9-B936902CD969}" dt="2025-01-27T14:44:55.599" v="323"/>
        <pc:sldMkLst>
          <pc:docMk/>
          <pc:sldMk cId="25888025" sldId="261"/>
        </pc:sldMkLst>
        <pc:spChg chg="mod">
          <ac:chgData name="Dąbkowska Katarzyna" userId="S::kasiad_klob@szkolawarcz.onmicrosoft.com::048a5e1d-2edd-4686-ae52-603df557d9d1" providerId="AD" clId="Web-{FA567DCA-6020-3CF9-C7E9-B936902CD969}" dt="2025-01-27T14:44:55.599" v="323"/>
          <ac:spMkLst>
            <pc:docMk/>
            <pc:sldMk cId="25888025" sldId="261"/>
            <ac:spMk id="2" creationId="{62981980-E0F0-4B92-2C6F-1FC999E60620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4:44:55.599" v="323"/>
          <ac:spMkLst>
            <pc:docMk/>
            <pc:sldMk cId="25888025" sldId="261"/>
            <ac:spMk id="3" creationId="{0BD6B046-C119-60C0-59B1-94A49C598DAA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4:55.599" v="323"/>
          <ac:spMkLst>
            <pc:docMk/>
            <pc:sldMk cId="25888025" sldId="261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4:55.599" v="323"/>
          <ac:spMkLst>
            <pc:docMk/>
            <pc:sldMk cId="25888025" sldId="261"/>
            <ac:spMk id="11" creationId="{FBC8BBE5-981E-4B0B-9654-32B5668BFF31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4:44:55.599" v="323"/>
          <ac:grpSpMkLst>
            <pc:docMk/>
            <pc:sldMk cId="25888025" sldId="261"/>
            <ac:grpSpMk id="13" creationId="{8ED5E97A-D21B-4AA4-83CF-DA3A380E301A}"/>
          </ac:grpSpMkLst>
        </pc:grpChg>
        <pc:picChg chg="add">
          <ac:chgData name="Dąbkowska Katarzyna" userId="S::kasiad_klob@szkolawarcz.onmicrosoft.com::048a5e1d-2edd-4686-ae52-603df557d9d1" providerId="AD" clId="Web-{FA567DCA-6020-3CF9-C7E9-B936902CD969}" dt="2025-01-27T14:44:55.599" v="323"/>
          <ac:picMkLst>
            <pc:docMk/>
            <pc:sldMk cId="25888025" sldId="261"/>
            <ac:picMk id="5" creationId="{7AD02D86-937E-3C7B-7A5C-C3CA16E62D88}"/>
          </ac:picMkLst>
        </pc:picChg>
      </pc:sldChg>
      <pc:sldChg chg="addSp modSp mod setBg">
        <pc:chgData name="Dąbkowska Katarzyna" userId="S::kasiad_klob@szkolawarcz.onmicrosoft.com::048a5e1d-2edd-4686-ae52-603df557d9d1" providerId="AD" clId="Web-{FA567DCA-6020-3CF9-C7E9-B936902CD969}" dt="2025-01-27T14:44:37.301" v="322"/>
        <pc:sldMkLst>
          <pc:docMk/>
          <pc:sldMk cId="3377673907" sldId="262"/>
        </pc:sldMkLst>
        <pc:spChg chg="mod">
          <ac:chgData name="Dąbkowska Katarzyna" userId="S::kasiad_klob@szkolawarcz.onmicrosoft.com::048a5e1d-2edd-4686-ae52-603df557d9d1" providerId="AD" clId="Web-{FA567DCA-6020-3CF9-C7E9-B936902CD969}" dt="2025-01-27T14:44:37.301" v="322"/>
          <ac:spMkLst>
            <pc:docMk/>
            <pc:sldMk cId="3377673907" sldId="262"/>
            <ac:spMk id="2" creationId="{5E8CB2A3-9865-9EE3-98EA-7BBE2CDC4E90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4:44:37.301" v="322"/>
          <ac:spMkLst>
            <pc:docMk/>
            <pc:sldMk cId="3377673907" sldId="262"/>
            <ac:spMk id="3" creationId="{FF90D0E6-5A5D-2F30-C4B3-8D193795BD5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4:37.301" v="322"/>
          <ac:spMkLst>
            <pc:docMk/>
            <pc:sldMk cId="3377673907" sldId="262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4:37.301" v="322"/>
          <ac:spMkLst>
            <pc:docMk/>
            <pc:sldMk cId="3377673907" sldId="262"/>
            <ac:spMk id="11" creationId="{FBC8BBE5-981E-4B0B-9654-32B5668BFF31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4:44:37.301" v="322"/>
          <ac:grpSpMkLst>
            <pc:docMk/>
            <pc:sldMk cId="3377673907" sldId="262"/>
            <ac:grpSpMk id="13" creationId="{8ED5E97A-D21B-4AA4-83CF-DA3A380E301A}"/>
          </ac:grpSpMkLst>
        </pc:grpChg>
        <pc:picChg chg="add">
          <ac:chgData name="Dąbkowska Katarzyna" userId="S::kasiad_klob@szkolawarcz.onmicrosoft.com::048a5e1d-2edd-4686-ae52-603df557d9d1" providerId="AD" clId="Web-{FA567DCA-6020-3CF9-C7E9-B936902CD969}" dt="2025-01-27T14:44:37.301" v="322"/>
          <ac:picMkLst>
            <pc:docMk/>
            <pc:sldMk cId="3377673907" sldId="262"/>
            <ac:picMk id="5" creationId="{0A99E1C4-C0C8-4057-5B59-1DC4C4DFC292}"/>
          </ac:picMkLst>
        </pc:picChg>
      </pc:sldChg>
      <pc:sldChg chg="addSp delSp modSp mod modClrScheme chgLayout">
        <pc:chgData name="Dąbkowska Katarzyna" userId="S::kasiad_klob@szkolawarcz.onmicrosoft.com::048a5e1d-2edd-4686-ae52-603df557d9d1" providerId="AD" clId="Web-{FA567DCA-6020-3CF9-C7E9-B936902CD969}" dt="2025-01-27T15:50:04.138" v="598"/>
        <pc:sldMkLst>
          <pc:docMk/>
          <pc:sldMk cId="1084865692" sldId="264"/>
        </pc:sldMkLst>
        <pc:spChg chg="mod ord">
          <ac:chgData name="Dąbkowska Katarzyna" userId="S::kasiad_klob@szkolawarcz.onmicrosoft.com::048a5e1d-2edd-4686-ae52-603df557d9d1" providerId="AD" clId="Web-{FA567DCA-6020-3CF9-C7E9-B936902CD969}" dt="2025-01-27T15:49:44.387" v="597"/>
          <ac:spMkLst>
            <pc:docMk/>
            <pc:sldMk cId="1084865692" sldId="264"/>
            <ac:spMk id="2" creationId="{BA74A3D5-D084-F643-576D-516A6D911C9A}"/>
          </ac:spMkLst>
        </pc:spChg>
        <pc:spChg chg="del mod ord">
          <ac:chgData name="Dąbkowska Katarzyna" userId="S::kasiad_klob@szkolawarcz.onmicrosoft.com::048a5e1d-2edd-4686-ae52-603df557d9d1" providerId="AD" clId="Web-{FA567DCA-6020-3CF9-C7E9-B936902CD969}" dt="2025-01-27T15:50:04.138" v="598"/>
          <ac:spMkLst>
            <pc:docMk/>
            <pc:sldMk cId="1084865692" sldId="264"/>
            <ac:spMk id="3" creationId="{453DC620-F8EE-2978-7488-587080899BFB}"/>
          </ac:spMkLst>
        </pc:spChg>
        <pc:graphicFrameChg chg="add">
          <ac:chgData name="Dąbkowska Katarzyna" userId="S::kasiad_klob@szkolawarcz.onmicrosoft.com::048a5e1d-2edd-4686-ae52-603df557d9d1" providerId="AD" clId="Web-{FA567DCA-6020-3CF9-C7E9-B936902CD969}" dt="2025-01-27T15:50:04.138" v="598"/>
          <ac:graphicFrameMkLst>
            <pc:docMk/>
            <pc:sldMk cId="1084865692" sldId="264"/>
            <ac:graphicFrameMk id="5" creationId="{432BEEF4-F6FE-6887-816D-D61F908174EE}"/>
          </ac:graphicFrameMkLst>
        </pc:graphicFrameChg>
      </pc:sldChg>
      <pc:sldChg chg="addSp delSp modSp mod ord setBg modClrScheme chgLayout">
        <pc:chgData name="Dąbkowska Katarzyna" userId="S::kasiad_klob@szkolawarcz.onmicrosoft.com::048a5e1d-2edd-4686-ae52-603df557d9d1" providerId="AD" clId="Web-{FA567DCA-6020-3CF9-C7E9-B936902CD969}" dt="2025-01-27T16:09:39.307" v="700"/>
        <pc:sldMkLst>
          <pc:docMk/>
          <pc:sldMk cId="2417192855" sldId="266"/>
        </pc:sldMkLst>
        <pc:spChg chg="mod ord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2" creationId="{D12D643B-E6AB-0A13-7494-18D0C6E986D7}"/>
          </ac:spMkLst>
        </pc:spChg>
        <pc:spChg chg="add del mod ord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3" creationId="{132825BC-0086-8CA3-468E-6AA4C3A5CF63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48:32.166" v="589"/>
          <ac:spMkLst>
            <pc:docMk/>
            <pc:sldMk cId="2417192855" sldId="266"/>
            <ac:spMk id="8" creationId="{0BABF38A-8A0D-492E-BD20-6CF4D46B50B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48:35.041" v="591"/>
          <ac:spMkLst>
            <pc:docMk/>
            <pc:sldMk cId="2417192855" sldId="266"/>
            <ac:spMk id="9" creationId="{0BABF38A-8A0D-492E-BD20-6CF4D46B50B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48:32.166" v="589"/>
          <ac:spMkLst>
            <pc:docMk/>
            <pc:sldMk cId="2417192855" sldId="266"/>
            <ac:spMk id="12" creationId="{4E7CE7A7-0AFD-439B-9765-E708254D9D2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48:35.041" v="591"/>
          <ac:spMkLst>
            <pc:docMk/>
            <pc:sldMk cId="2417192855" sldId="266"/>
            <ac:spMk id="13" creationId="{E2748806-3AF5-4078-830A-C1F26BF1B200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48:32.166" v="589"/>
          <ac:spMkLst>
            <pc:docMk/>
            <pc:sldMk cId="2417192855" sldId="266"/>
            <ac:spMk id="14" creationId="{239CFBC2-8561-4BBF-BDDE-CF7908C98DFC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48:35.041" v="591"/>
          <ac:spMkLst>
            <pc:docMk/>
            <pc:sldMk cId="2417192855" sldId="266"/>
            <ac:spMk id="15" creationId="{BF991FCB-5132-414C-B377-526F56121B69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48:35.041" v="591"/>
          <ac:spMkLst>
            <pc:docMk/>
            <pc:sldMk cId="2417192855" sldId="266"/>
            <ac:spMk id="17" creationId="{F23DAFF7-4C98-4E0E-8986-198D54B6C1F0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19" creationId="{0BABF38A-8A0D-492E-BD20-6CF4D46B50B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21" creationId="{4E7CE7A7-0AFD-439B-9765-E708254D9D2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22" creationId="{239CFBC2-8561-4BBF-BDDE-CF7908C98DFC}"/>
          </ac:spMkLst>
        </pc:spChg>
        <pc:spChg chg="add del mod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28" creationId="{132825BC-0086-8CA3-468E-6AA4C3A5CF63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29" creationId="{0BABF38A-8A0D-492E-BD20-6CF4D46B50B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33" creationId="{2D924463-4DB7-437D-85B1-7EE5042DE522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35" creationId="{4684E975-303E-47A8-B594-8B8635D99CF5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9:39.307" v="700"/>
          <ac:spMkLst>
            <pc:docMk/>
            <pc:sldMk cId="2417192855" sldId="266"/>
            <ac:spMk id="41" creationId="{5619E882-12EA-4946-A93B-09E6EA13760F}"/>
          </ac:spMkLst>
        </pc:spChg>
        <pc:grpChg chg="add del">
          <ac:chgData name="Dąbkowska Katarzyna" userId="S::kasiad_klob@szkolawarcz.onmicrosoft.com::048a5e1d-2edd-4686-ae52-603df557d9d1" providerId="AD" clId="Web-{FA567DCA-6020-3CF9-C7E9-B936902CD969}" dt="2025-01-27T15:48:32.166" v="589"/>
          <ac:grpSpMkLst>
            <pc:docMk/>
            <pc:sldMk cId="2417192855" sldId="266"/>
            <ac:grpSpMk id="16" creationId="{2AAC8F43-3BD7-44FC-843A-972922AF2BC0}"/>
          </ac:grpSpMkLst>
        </pc:grpChg>
        <pc:grpChg chg="add">
          <ac:chgData name="Dąbkowska Katarzyna" userId="S::kasiad_klob@szkolawarcz.onmicrosoft.com::048a5e1d-2edd-4686-ae52-603df557d9d1" providerId="AD" clId="Web-{FA567DCA-6020-3CF9-C7E9-B936902CD969}" dt="2025-01-27T15:48:35.088" v="592"/>
          <ac:grpSpMkLst>
            <pc:docMk/>
            <pc:sldMk cId="2417192855" sldId="266"/>
            <ac:grpSpMk id="23" creationId="{2AAC8F43-3BD7-44FC-843A-972922AF2BC0}"/>
          </ac:grpSpMkLst>
        </pc:grpChg>
        <pc:graphicFrameChg chg="add del">
          <ac:chgData name="Dąbkowska Katarzyna" userId="S::kasiad_klob@szkolawarcz.onmicrosoft.com::048a5e1d-2edd-4686-ae52-603df557d9d1" providerId="AD" clId="Web-{FA567DCA-6020-3CF9-C7E9-B936902CD969}" dt="2025-01-27T16:07:25.834" v="654"/>
          <ac:graphicFrameMkLst>
            <pc:docMk/>
            <pc:sldMk cId="2417192855" sldId="266"/>
            <ac:graphicFrameMk id="26" creationId="{76F7EC54-EB9E-5160-442D-3743D267ED28}"/>
          </ac:graphicFrameMkLst>
        </pc:graphicFrameChg>
        <pc:picChg chg="add del">
          <ac:chgData name="Dąbkowska Katarzyna" userId="S::kasiad_klob@szkolawarcz.onmicrosoft.com::048a5e1d-2edd-4686-ae52-603df557d9d1" providerId="AD" clId="Web-{FA567DCA-6020-3CF9-C7E9-B936902CD969}" dt="2025-01-27T15:48:35.041" v="591"/>
          <ac:picMkLst>
            <pc:docMk/>
            <pc:sldMk cId="2417192855" sldId="266"/>
            <ac:picMk id="5" creationId="{4F699B19-155C-8630-E2A6-D8CC51EC3B4E}"/>
          </ac:picMkLst>
        </pc:picChg>
        <pc:picChg chg="add del">
          <ac:chgData name="Dąbkowska Katarzyna" userId="S::kasiad_klob@szkolawarcz.onmicrosoft.com::048a5e1d-2edd-4686-ae52-603df557d9d1" providerId="AD" clId="Web-{FA567DCA-6020-3CF9-C7E9-B936902CD969}" dt="2025-01-27T15:48:32.166" v="589"/>
          <ac:picMkLst>
            <pc:docMk/>
            <pc:sldMk cId="2417192855" sldId="266"/>
            <ac:picMk id="10" creationId="{BC526B7A-4801-4FD1-95C8-03AF22629E87}"/>
          </ac:picMkLst>
        </pc:picChg>
        <pc:picChg chg="add del">
          <ac:chgData name="Dąbkowska Katarzyna" userId="S::kasiad_klob@szkolawarcz.onmicrosoft.com::048a5e1d-2edd-4686-ae52-603df557d9d1" providerId="AD" clId="Web-{FA567DCA-6020-3CF9-C7E9-B936902CD969}" dt="2025-01-27T15:48:35.041" v="591"/>
          <ac:picMkLst>
            <pc:docMk/>
            <pc:sldMk cId="2417192855" sldId="266"/>
            <ac:picMk id="11" creationId="{BC526B7A-4801-4FD1-95C8-03AF22629E87}"/>
          </ac:picMkLst>
        </pc:picChg>
        <pc:picChg chg="add">
          <ac:chgData name="Dąbkowska Katarzyna" userId="S::kasiad_klob@szkolawarcz.onmicrosoft.com::048a5e1d-2edd-4686-ae52-603df557d9d1" providerId="AD" clId="Web-{FA567DCA-6020-3CF9-C7E9-B936902CD969}" dt="2025-01-27T15:48:35.088" v="592"/>
          <ac:picMkLst>
            <pc:docMk/>
            <pc:sldMk cId="2417192855" sldId="266"/>
            <ac:picMk id="20" creationId="{BC526B7A-4801-4FD1-95C8-03AF22629E87}"/>
          </ac:picMkLst>
        </pc:picChg>
      </pc:sldChg>
      <pc:sldChg chg="addSp delSp modSp mod setBg">
        <pc:chgData name="Dąbkowska Katarzyna" userId="S::kasiad_klob@szkolawarcz.onmicrosoft.com::048a5e1d-2edd-4686-ae52-603df557d9d1" providerId="AD" clId="Web-{FA567DCA-6020-3CF9-C7E9-B936902CD969}" dt="2025-01-27T15:50:36.639" v="599"/>
        <pc:sldMkLst>
          <pc:docMk/>
          <pc:sldMk cId="519645408" sldId="267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0:36.639" v="599"/>
          <ac:spMkLst>
            <pc:docMk/>
            <pc:sldMk cId="519645408" sldId="267"/>
            <ac:spMk id="2" creationId="{40A8336E-0B60-BD59-E53A-5DBCCF2864E8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5:50:36.639" v="599"/>
          <ac:spMkLst>
            <pc:docMk/>
            <pc:sldMk cId="519645408" sldId="267"/>
            <ac:spMk id="3" creationId="{9F55A945-DCA0-CC1D-BE7C-AFEED9B2FC3B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0:36.639" v="599"/>
          <ac:spMkLst>
            <pc:docMk/>
            <pc:sldMk cId="519645408" sldId="267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0:36.639" v="599"/>
          <ac:spMkLst>
            <pc:docMk/>
            <pc:sldMk cId="519645408" sldId="267"/>
            <ac:spMk id="11" creationId="{37962AE0-6A1C-4B76-9D52-10E5E6D7D3BB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5:50:36.639" v="599"/>
          <ac:grpSpMkLst>
            <pc:docMk/>
            <pc:sldMk cId="519645408" sldId="267"/>
            <ac:grpSpMk id="13" creationId="{7AB7BDB5-BE0D-446B-AA57-16A1D859E5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5:50:36.639" v="599"/>
          <ac:graphicFrameMkLst>
            <pc:docMk/>
            <pc:sldMk cId="519645408" sldId="267"/>
            <ac:graphicFrameMk id="5" creationId="{C78197BE-C192-E37D-EE69-B7FF5BD53B50}"/>
          </ac:graphicFrameMkLst>
        </pc:graphicFrameChg>
      </pc:sldChg>
      <pc:sldChg chg="addSp delSp modSp mod ord setBg">
        <pc:chgData name="Dąbkowska Katarzyna" userId="S::kasiad_klob@szkolawarcz.onmicrosoft.com::048a5e1d-2edd-4686-ae52-603df557d9d1" providerId="AD" clId="Web-{FA567DCA-6020-3CF9-C7E9-B936902CD969}" dt="2025-01-27T15:58:02.828" v="640"/>
        <pc:sldMkLst>
          <pc:docMk/>
          <pc:sldMk cId="570505679" sldId="268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8:02.828" v="640"/>
          <ac:spMkLst>
            <pc:docMk/>
            <pc:sldMk cId="570505679" sldId="268"/>
            <ac:spMk id="2" creationId="{E7C55C10-3F25-5B9B-0B11-FE47306CA7C7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5:58:02.828" v="640"/>
          <ac:spMkLst>
            <pc:docMk/>
            <pc:sldMk cId="570505679" sldId="268"/>
            <ac:spMk id="3" creationId="{7DCE8621-F9D0-AD04-A786-17F40D618DC4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8:02.828" v="640"/>
          <ac:spMkLst>
            <pc:docMk/>
            <pc:sldMk cId="570505679" sldId="268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8:02.828" v="640"/>
          <ac:spMkLst>
            <pc:docMk/>
            <pc:sldMk cId="570505679" sldId="268"/>
            <ac:spMk id="11" creationId="{37962AE0-6A1C-4B76-9D52-10E5E6D7D3BB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5:58:02.828" v="640"/>
          <ac:grpSpMkLst>
            <pc:docMk/>
            <pc:sldMk cId="570505679" sldId="268"/>
            <ac:grpSpMk id="13" creationId="{7AB7BDB5-BE0D-446B-AA57-16A1D859E5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5:58:02.828" v="640"/>
          <ac:graphicFrameMkLst>
            <pc:docMk/>
            <pc:sldMk cId="570505679" sldId="268"/>
            <ac:graphicFrameMk id="5" creationId="{52137C86-07C3-645B-5D28-7E2903191D86}"/>
          </ac:graphicFrameMkLst>
        </pc:graphicFrameChg>
      </pc:sldChg>
      <pc:sldChg chg="addSp modSp mod setBg modClrScheme chgLayout">
        <pc:chgData name="Dąbkowska Katarzyna" userId="S::kasiad_klob@szkolawarcz.onmicrosoft.com::048a5e1d-2edd-4686-ae52-603df557d9d1" providerId="AD" clId="Web-{FA567DCA-6020-3CF9-C7E9-B936902CD969}" dt="2025-01-27T14:35:34.077" v="311" actId="20577"/>
        <pc:sldMkLst>
          <pc:docMk/>
          <pc:sldMk cId="4266691285" sldId="269"/>
        </pc:sldMkLst>
        <pc:spChg chg="mod ord">
          <ac:chgData name="Dąbkowska Katarzyna" userId="S::kasiad_klob@szkolawarcz.onmicrosoft.com::048a5e1d-2edd-4686-ae52-603df557d9d1" providerId="AD" clId="Web-{FA567DCA-6020-3CF9-C7E9-B936902CD969}" dt="2025-01-27T14:35:24.827" v="305" actId="20577"/>
          <ac:spMkLst>
            <pc:docMk/>
            <pc:sldMk cId="4266691285" sldId="269"/>
            <ac:spMk id="2" creationId="{A3A48A92-23F5-32D2-45C4-60DF134B1060}"/>
          </ac:spMkLst>
        </pc:spChg>
        <pc:spChg chg="mod ord">
          <ac:chgData name="Dąbkowska Katarzyna" userId="S::kasiad_klob@szkolawarcz.onmicrosoft.com::048a5e1d-2edd-4686-ae52-603df557d9d1" providerId="AD" clId="Web-{FA567DCA-6020-3CF9-C7E9-B936902CD969}" dt="2025-01-27T14:35:34.077" v="311" actId="20577"/>
          <ac:spMkLst>
            <pc:docMk/>
            <pc:sldMk cId="4266691285" sldId="269"/>
            <ac:spMk id="3" creationId="{F0886015-4554-03C6-F267-70F6C0970EBB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35:09.561" v="293"/>
          <ac:spMkLst>
            <pc:docMk/>
            <pc:sldMk cId="4266691285" sldId="269"/>
            <ac:spMk id="8" creationId="{4E7CE7A7-0AFD-439B-9765-E708254D9D2D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35:09.561" v="293"/>
          <ac:spMkLst>
            <pc:docMk/>
            <pc:sldMk cId="4266691285" sldId="269"/>
            <ac:spMk id="10" creationId="{239CFBC2-8561-4BBF-BDDE-CF7908C98DFC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4:35:09.561" v="293"/>
          <ac:grpSpMkLst>
            <pc:docMk/>
            <pc:sldMk cId="4266691285" sldId="269"/>
            <ac:grpSpMk id="12" creationId="{2AAC8F43-3BD7-44FC-843A-972922AF2BC0}"/>
          </ac:grpSpMkLst>
        </pc:grpChg>
      </pc:sldChg>
      <pc:sldChg chg="del">
        <pc:chgData name="Dąbkowska Katarzyna" userId="S::kasiad_klob@szkolawarcz.onmicrosoft.com::048a5e1d-2edd-4686-ae52-603df557d9d1" providerId="AD" clId="Web-{FA567DCA-6020-3CF9-C7E9-B936902CD969}" dt="2025-01-27T14:34:35.747" v="291"/>
        <pc:sldMkLst>
          <pc:docMk/>
          <pc:sldMk cId="1102769989" sldId="270"/>
        </pc:sldMkLst>
      </pc:sldChg>
      <pc:sldChg chg="del">
        <pc:chgData name="Dąbkowska Katarzyna" userId="S::kasiad_klob@szkolawarcz.onmicrosoft.com::048a5e1d-2edd-4686-ae52-603df557d9d1" providerId="AD" clId="Web-{FA567DCA-6020-3CF9-C7E9-B936902CD969}" dt="2025-01-27T14:34:32.778" v="290"/>
        <pc:sldMkLst>
          <pc:docMk/>
          <pc:sldMk cId="509955080" sldId="271"/>
        </pc:sldMkLst>
      </pc:sldChg>
      <pc:sldChg chg="del">
        <pc:chgData name="Dąbkowska Katarzyna" userId="S::kasiad_klob@szkolawarcz.onmicrosoft.com::048a5e1d-2edd-4686-ae52-603df557d9d1" providerId="AD" clId="Web-{FA567DCA-6020-3CF9-C7E9-B936902CD969}" dt="2025-01-27T14:34:30.434" v="289"/>
        <pc:sldMkLst>
          <pc:docMk/>
          <pc:sldMk cId="3167034123" sldId="272"/>
        </pc:sldMkLst>
      </pc:sldChg>
      <pc:sldChg chg="del">
        <pc:chgData name="Dąbkowska Katarzyna" userId="S::kasiad_klob@szkolawarcz.onmicrosoft.com::048a5e1d-2edd-4686-ae52-603df557d9d1" providerId="AD" clId="Web-{FA567DCA-6020-3CF9-C7E9-B936902CD969}" dt="2025-01-27T14:34:28.169" v="288"/>
        <pc:sldMkLst>
          <pc:docMk/>
          <pc:sldMk cId="1691008460" sldId="273"/>
        </pc:sldMkLst>
      </pc:sldChg>
      <pc:sldChg chg="addSp delSp modSp mod ord setBg">
        <pc:chgData name="Dąbkowska Katarzyna" userId="S::kasiad_klob@szkolawarcz.onmicrosoft.com::048a5e1d-2edd-4686-ae52-603df557d9d1" providerId="AD" clId="Web-{FA567DCA-6020-3CF9-C7E9-B936902CD969}" dt="2025-01-27T14:44:14.675" v="321"/>
        <pc:sldMkLst>
          <pc:docMk/>
          <pc:sldMk cId="3555720407" sldId="274"/>
        </pc:sldMkLst>
        <pc:spChg chg="mod">
          <ac:chgData name="Dąbkowska Katarzyna" userId="S::kasiad_klob@szkolawarcz.onmicrosoft.com::048a5e1d-2edd-4686-ae52-603df557d9d1" providerId="AD" clId="Web-{FA567DCA-6020-3CF9-C7E9-B936902CD969}" dt="2025-01-27T14:44:14.628" v="320"/>
          <ac:spMkLst>
            <pc:docMk/>
            <pc:sldMk cId="3555720407" sldId="274"/>
            <ac:spMk id="2" creationId="{23B472C3-904C-4202-5503-4C92C07FD90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44:14.675" v="321"/>
          <ac:spMkLst>
            <pc:docMk/>
            <pc:sldMk cId="3555720407" sldId="274"/>
            <ac:spMk id="3" creationId="{001E9121-4DDE-8D28-429A-A462BA305569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43:48.004" v="318"/>
          <ac:spMkLst>
            <pc:docMk/>
            <pc:sldMk cId="3555720407" sldId="274"/>
            <ac:spMk id="9" creationId="{43A9B7B3-F171-4C25-99FC-C54250F0649B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43:48.004" v="318"/>
          <ac:spMkLst>
            <pc:docMk/>
            <pc:sldMk cId="3555720407" sldId="274"/>
            <ac:spMk id="11" creationId="{D2D5C7C5-9C27-4A61-9F57-1857D45320F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44:14.628" v="320"/>
          <ac:spMkLst>
            <pc:docMk/>
            <pc:sldMk cId="3555720407" sldId="274"/>
            <ac:spMk id="17" creationId="{43A9B7B3-F171-4C25-99FC-C54250F0649B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44:14.628" v="320"/>
          <ac:spMkLst>
            <pc:docMk/>
            <pc:sldMk cId="3555720407" sldId="274"/>
            <ac:spMk id="18" creationId="{D2D5C7C5-9C27-4A61-9F57-1857D45320FD}"/>
          </ac:spMkLst>
        </pc:spChg>
        <pc:grpChg chg="add del">
          <ac:chgData name="Dąbkowska Katarzyna" userId="S::kasiad_klob@szkolawarcz.onmicrosoft.com::048a5e1d-2edd-4686-ae52-603df557d9d1" providerId="AD" clId="Web-{FA567DCA-6020-3CF9-C7E9-B936902CD969}" dt="2025-01-27T14:43:48.004" v="318"/>
          <ac:grpSpMkLst>
            <pc:docMk/>
            <pc:sldMk cId="3555720407" sldId="274"/>
            <ac:grpSpMk id="13" creationId="{12B335A1-0110-4D6F-BC0E-DCDCB432032B}"/>
          </ac:grpSpMkLst>
        </pc:grpChg>
        <pc:grpChg chg="add del">
          <ac:chgData name="Dąbkowska Katarzyna" userId="S::kasiad_klob@szkolawarcz.onmicrosoft.com::048a5e1d-2edd-4686-ae52-603df557d9d1" providerId="AD" clId="Web-{FA567DCA-6020-3CF9-C7E9-B936902CD969}" dt="2025-01-27T14:44:14.628" v="320"/>
          <ac:grpSpMkLst>
            <pc:docMk/>
            <pc:sldMk cId="3555720407" sldId="274"/>
            <ac:grpSpMk id="19" creationId="{12B335A1-0110-4D6F-BC0E-DCDCB432032B}"/>
          </ac:grpSpMkLst>
        </pc:grpChg>
        <pc:graphicFrameChg chg="add del">
          <ac:chgData name="Dąbkowska Katarzyna" userId="S::kasiad_klob@szkolawarcz.onmicrosoft.com::048a5e1d-2edd-4686-ae52-603df557d9d1" providerId="AD" clId="Web-{FA567DCA-6020-3CF9-C7E9-B936902CD969}" dt="2025-01-27T14:43:48.004" v="318"/>
          <ac:graphicFrameMkLst>
            <pc:docMk/>
            <pc:sldMk cId="3555720407" sldId="274"/>
            <ac:graphicFrameMk id="5" creationId="{E2219EE2-F420-3B68-F5AD-665AAB2BF4B3}"/>
          </ac:graphicFrameMkLst>
        </pc:graphicFrameChg>
        <pc:graphicFrameChg chg="add del">
          <ac:chgData name="Dąbkowska Katarzyna" userId="S::kasiad_klob@szkolawarcz.onmicrosoft.com::048a5e1d-2edd-4686-ae52-603df557d9d1" providerId="AD" clId="Web-{FA567DCA-6020-3CF9-C7E9-B936902CD969}" dt="2025-01-27T14:44:14.628" v="320"/>
          <ac:graphicFrameMkLst>
            <pc:docMk/>
            <pc:sldMk cId="3555720407" sldId="274"/>
            <ac:graphicFrameMk id="20" creationId="{DD656AF0-E13F-871F-E3B2-59894A23DC87}"/>
          </ac:graphicFrameMkLst>
        </pc:graphicFrameChg>
        <pc:graphicFrameChg chg="add">
          <ac:chgData name="Dąbkowska Katarzyna" userId="S::kasiad_klob@szkolawarcz.onmicrosoft.com::048a5e1d-2edd-4686-ae52-603df557d9d1" providerId="AD" clId="Web-{FA567DCA-6020-3CF9-C7E9-B936902CD969}" dt="2025-01-27T14:44:14.675" v="321"/>
          <ac:graphicFrameMkLst>
            <pc:docMk/>
            <pc:sldMk cId="3555720407" sldId="274"/>
            <ac:graphicFrameMk id="22" creationId="{CC128650-612F-21CF-6893-D976B7E03164}"/>
          </ac:graphicFrameMkLst>
        </pc:graphicFrameChg>
      </pc:sldChg>
      <pc:sldChg chg="addSp delSp modSp mod ord setBg">
        <pc:chgData name="Dąbkowska Katarzyna" userId="S::kasiad_klob@szkolawarcz.onmicrosoft.com::048a5e1d-2edd-4686-ae52-603df557d9d1" providerId="AD" clId="Web-{FA567DCA-6020-3CF9-C7E9-B936902CD969}" dt="2025-01-27T14:43:17.251" v="316"/>
        <pc:sldMkLst>
          <pc:docMk/>
          <pc:sldMk cId="3626737736" sldId="275"/>
        </pc:sldMkLst>
        <pc:spChg chg="mod">
          <ac:chgData name="Dąbkowska Katarzyna" userId="S::kasiad_klob@szkolawarcz.onmicrosoft.com::048a5e1d-2edd-4686-ae52-603df557d9d1" providerId="AD" clId="Web-{FA567DCA-6020-3CF9-C7E9-B936902CD969}" dt="2025-01-27T14:43:17.251" v="316"/>
          <ac:spMkLst>
            <pc:docMk/>
            <pc:sldMk cId="3626737736" sldId="275"/>
            <ac:spMk id="2" creationId="{AE61C269-9341-823D-05BE-905EC7F249EE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4:43:17.251" v="316"/>
          <ac:spMkLst>
            <pc:docMk/>
            <pc:sldMk cId="3626737736" sldId="275"/>
            <ac:spMk id="3" creationId="{4F91B121-DE3D-186E-0446-C5C95FEBA09B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3:17.251" v="316"/>
          <ac:spMkLst>
            <pc:docMk/>
            <pc:sldMk cId="3626737736" sldId="275"/>
            <ac:spMk id="9" creationId="{43A9B7B3-F171-4C25-99FC-C54250F0649B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3:17.251" v="316"/>
          <ac:spMkLst>
            <pc:docMk/>
            <pc:sldMk cId="3626737736" sldId="275"/>
            <ac:spMk id="11" creationId="{D2D5C7C5-9C27-4A61-9F57-1857D45320FD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4:43:17.251" v="316"/>
          <ac:grpSpMkLst>
            <pc:docMk/>
            <pc:sldMk cId="3626737736" sldId="275"/>
            <ac:grpSpMk id="13" creationId="{12B335A1-0110-4D6F-BC0E-DCDCB43203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4:43:17.251" v="316"/>
          <ac:graphicFrameMkLst>
            <pc:docMk/>
            <pc:sldMk cId="3626737736" sldId="275"/>
            <ac:graphicFrameMk id="5" creationId="{0A6923FE-22C7-9518-E336-E0A8A6A72DE1}"/>
          </ac:graphicFrameMkLst>
        </pc:graphicFrameChg>
      </pc:sldChg>
      <pc:sldChg chg="addSp modSp mod setBg">
        <pc:chgData name="Dąbkowska Katarzyna" userId="S::kasiad_klob@szkolawarcz.onmicrosoft.com::048a5e1d-2edd-4686-ae52-603df557d9d1" providerId="AD" clId="Web-{FA567DCA-6020-3CF9-C7E9-B936902CD969}" dt="2025-01-27T15:56:00.136" v="637" actId="20577"/>
        <pc:sldMkLst>
          <pc:docMk/>
          <pc:sldMk cId="2070555986" sldId="276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4:06.897" v="622" actId="14100"/>
          <ac:spMkLst>
            <pc:docMk/>
            <pc:sldMk cId="2070555986" sldId="276"/>
            <ac:spMk id="2" creationId="{D06EE9B3-8FB0-8D1A-6901-241EA75842F9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5:56:00.136" v="637" actId="20577"/>
          <ac:spMkLst>
            <pc:docMk/>
            <pc:sldMk cId="2070555986" sldId="276"/>
            <ac:spMk id="3" creationId="{C5F11C54-2A86-2F43-DF10-024101FBBBAA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2:35.644" v="610"/>
          <ac:spMkLst>
            <pc:docMk/>
            <pc:sldMk cId="2070555986" sldId="276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2:35.644" v="610"/>
          <ac:spMkLst>
            <pc:docMk/>
            <pc:sldMk cId="2070555986" sldId="276"/>
            <ac:spMk id="11" creationId="{FBC8BBE5-981E-4B0B-9654-32B5668BFF31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5:52:35.644" v="610"/>
          <ac:grpSpMkLst>
            <pc:docMk/>
            <pc:sldMk cId="2070555986" sldId="276"/>
            <ac:grpSpMk id="13" creationId="{8ED5E97A-D21B-4AA4-83CF-DA3A380E301A}"/>
          </ac:grpSpMkLst>
        </pc:grpChg>
        <pc:picChg chg="add">
          <ac:chgData name="Dąbkowska Katarzyna" userId="S::kasiad_klob@szkolawarcz.onmicrosoft.com::048a5e1d-2edd-4686-ae52-603df557d9d1" providerId="AD" clId="Web-{FA567DCA-6020-3CF9-C7E9-B936902CD969}" dt="2025-01-27T15:52:35.644" v="610"/>
          <ac:picMkLst>
            <pc:docMk/>
            <pc:sldMk cId="2070555986" sldId="276"/>
            <ac:picMk id="5" creationId="{A6CD9520-C53C-6AF2-F4B5-9BB2E2ACD416}"/>
          </ac:picMkLst>
        </pc:picChg>
      </pc:sldChg>
      <pc:sldChg chg="addSp delSp modSp mod setBg">
        <pc:chgData name="Dąbkowska Katarzyna" userId="S::kasiad_klob@szkolawarcz.onmicrosoft.com::048a5e1d-2edd-4686-ae52-603df557d9d1" providerId="AD" clId="Web-{FA567DCA-6020-3CF9-C7E9-B936902CD969}" dt="2025-01-27T15:52:10.955" v="607" actId="20577"/>
        <pc:sldMkLst>
          <pc:docMk/>
          <pc:sldMk cId="2883346139" sldId="277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2:10.955" v="607" actId="20577"/>
          <ac:spMkLst>
            <pc:docMk/>
            <pc:sldMk cId="2883346139" sldId="277"/>
            <ac:spMk id="2" creationId="{85798E5B-909A-ECCA-8CF3-9AD540256072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1:25.641" v="604"/>
          <ac:spMkLst>
            <pc:docMk/>
            <pc:sldMk cId="2883346139" sldId="277"/>
            <ac:spMk id="3" creationId="{BED49842-759B-2A0E-7B4D-64CA9BC8B639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1:11.609" v="601"/>
          <ac:spMkLst>
            <pc:docMk/>
            <pc:sldMk cId="2883346139" sldId="277"/>
            <ac:spMk id="9" creationId="{43A9B7B3-F171-4C25-99FC-C54250F0649B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1:11.609" v="601"/>
          <ac:spMkLst>
            <pc:docMk/>
            <pc:sldMk cId="2883346139" sldId="277"/>
            <ac:spMk id="11" creationId="{D2D5C7C5-9C27-4A61-9F57-1857D45320F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1:25.610" v="603"/>
          <ac:spMkLst>
            <pc:docMk/>
            <pc:sldMk cId="2883346139" sldId="277"/>
            <ac:spMk id="18" creationId="{8651CFA9-6065-4243-AC48-858E359780B1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1:25.610" v="603"/>
          <ac:spMkLst>
            <pc:docMk/>
            <pc:sldMk cId="2883346139" sldId="277"/>
            <ac:spMk id="19" creationId="{E8B2F707-EF35-4955-8439-F76145F3CD7E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1:25.610" v="603"/>
          <ac:spMkLst>
            <pc:docMk/>
            <pc:sldMk cId="2883346139" sldId="277"/>
            <ac:spMk id="20" creationId="{DA476813-4CEE-408B-852D-3E51E30B17BE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1:25.610" v="603"/>
          <ac:spMkLst>
            <pc:docMk/>
            <pc:sldMk cId="2883346139" sldId="277"/>
            <ac:spMk id="22" creationId="{BED49842-759B-2A0E-7B4D-64CA9BC8B639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1:25.641" v="604"/>
          <ac:spMkLst>
            <pc:docMk/>
            <pc:sldMk cId="2883346139" sldId="277"/>
            <ac:spMk id="24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1:25.641" v="604"/>
          <ac:spMkLst>
            <pc:docMk/>
            <pc:sldMk cId="2883346139" sldId="277"/>
            <ac:spMk id="25" creationId="{37962AE0-6A1C-4B76-9D52-10E5E6D7D3BB}"/>
          </ac:spMkLst>
        </pc:spChg>
        <pc:grpChg chg="add del">
          <ac:chgData name="Dąbkowska Katarzyna" userId="S::kasiad_klob@szkolawarcz.onmicrosoft.com::048a5e1d-2edd-4686-ae52-603df557d9d1" providerId="AD" clId="Web-{FA567DCA-6020-3CF9-C7E9-B936902CD969}" dt="2025-01-27T15:51:11.609" v="601"/>
          <ac:grpSpMkLst>
            <pc:docMk/>
            <pc:sldMk cId="2883346139" sldId="277"/>
            <ac:grpSpMk id="13" creationId="{12B335A1-0110-4D6F-BC0E-DCDCB432032B}"/>
          </ac:grpSpMkLst>
        </pc:grpChg>
        <pc:grpChg chg="add del">
          <ac:chgData name="Dąbkowska Katarzyna" userId="S::kasiad_klob@szkolawarcz.onmicrosoft.com::048a5e1d-2edd-4686-ae52-603df557d9d1" providerId="AD" clId="Web-{FA567DCA-6020-3CF9-C7E9-B936902CD969}" dt="2025-01-27T15:51:25.610" v="603"/>
          <ac:grpSpMkLst>
            <pc:docMk/>
            <pc:sldMk cId="2883346139" sldId="277"/>
            <ac:grpSpMk id="15" creationId="{245C754D-F6B0-4E8B-BCBC-51B5E2863D57}"/>
          </ac:grpSpMkLst>
        </pc:grpChg>
        <pc:grpChg chg="add">
          <ac:chgData name="Dąbkowska Katarzyna" userId="S::kasiad_klob@szkolawarcz.onmicrosoft.com::048a5e1d-2edd-4686-ae52-603df557d9d1" providerId="AD" clId="Web-{FA567DCA-6020-3CF9-C7E9-B936902CD969}" dt="2025-01-27T15:51:25.641" v="604"/>
          <ac:grpSpMkLst>
            <pc:docMk/>
            <pc:sldMk cId="2883346139" sldId="277"/>
            <ac:grpSpMk id="26" creationId="{7AB7BDB5-BE0D-446B-AA57-16A1D859E52B}"/>
          </ac:grpSpMkLst>
        </pc:grpChg>
        <pc:graphicFrameChg chg="add del">
          <ac:chgData name="Dąbkowska Katarzyna" userId="S::kasiad_klob@szkolawarcz.onmicrosoft.com::048a5e1d-2edd-4686-ae52-603df557d9d1" providerId="AD" clId="Web-{FA567DCA-6020-3CF9-C7E9-B936902CD969}" dt="2025-01-27T15:51:11.609" v="601"/>
          <ac:graphicFrameMkLst>
            <pc:docMk/>
            <pc:sldMk cId="2883346139" sldId="277"/>
            <ac:graphicFrameMk id="5" creationId="{0FDD9A06-F21C-4358-9539-F60CD9509BAF}"/>
          </ac:graphicFrameMkLst>
        </pc:graphicFrameChg>
        <pc:graphicFrameChg chg="add">
          <ac:chgData name="Dąbkowska Katarzyna" userId="S::kasiad_klob@szkolawarcz.onmicrosoft.com::048a5e1d-2edd-4686-ae52-603df557d9d1" providerId="AD" clId="Web-{FA567DCA-6020-3CF9-C7E9-B936902CD969}" dt="2025-01-27T15:51:25.641" v="604"/>
          <ac:graphicFrameMkLst>
            <pc:docMk/>
            <pc:sldMk cId="2883346139" sldId="277"/>
            <ac:graphicFrameMk id="28" creationId="{F21E3C12-EF68-1DBF-CEE1-D15110F03B49}"/>
          </ac:graphicFrameMkLst>
        </pc:graphicFrameChg>
        <pc:picChg chg="add del">
          <ac:chgData name="Dąbkowska Katarzyna" userId="S::kasiad_klob@szkolawarcz.onmicrosoft.com::048a5e1d-2edd-4686-ae52-603df557d9d1" providerId="AD" clId="Web-{FA567DCA-6020-3CF9-C7E9-B936902CD969}" dt="2025-01-27T15:51:25.610" v="603"/>
          <ac:picMkLst>
            <pc:docMk/>
            <pc:sldMk cId="2883346139" sldId="277"/>
            <ac:picMk id="21" creationId="{AFA264CD-E239-4CF8-1DBA-56F75F3017FF}"/>
          </ac:picMkLst>
        </pc:picChg>
      </pc:sldChg>
      <pc:sldChg chg="addSp delSp modSp mod setBg">
        <pc:chgData name="Dąbkowska Katarzyna" userId="S::kasiad_klob@szkolawarcz.onmicrosoft.com::048a5e1d-2edd-4686-ae52-603df557d9d1" providerId="AD" clId="Web-{FA567DCA-6020-3CF9-C7E9-B936902CD969}" dt="2025-01-27T15:59:34.925" v="646"/>
        <pc:sldMkLst>
          <pc:docMk/>
          <pc:sldMk cId="1321535765" sldId="278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9:34.925" v="646"/>
          <ac:spMkLst>
            <pc:docMk/>
            <pc:sldMk cId="1321535765" sldId="278"/>
            <ac:spMk id="2" creationId="{D10C377A-FDE3-6DE9-F953-5BDA8623CDC9}"/>
          </ac:spMkLst>
        </pc:spChg>
        <pc:spChg chg="del mod">
          <ac:chgData name="Dąbkowska Katarzyna" userId="S::kasiad_klob@szkolawarcz.onmicrosoft.com::048a5e1d-2edd-4686-ae52-603df557d9d1" providerId="AD" clId="Web-{FA567DCA-6020-3CF9-C7E9-B936902CD969}" dt="2025-01-27T15:59:34.925" v="646"/>
          <ac:spMkLst>
            <pc:docMk/>
            <pc:sldMk cId="1321535765" sldId="278"/>
            <ac:spMk id="3" creationId="{A9BB0440-88D7-0A1B-437C-F8C01E0CA1E5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9:34.863" v="645"/>
          <ac:spMkLst>
            <pc:docMk/>
            <pc:sldMk cId="1321535765" sldId="278"/>
            <ac:spMk id="8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9:34.925" v="646"/>
          <ac:spMkLst>
            <pc:docMk/>
            <pc:sldMk cId="1321535765" sldId="278"/>
            <ac:spMk id="9" creationId="{43A9B7B3-F171-4C25-99FC-C54250F0649B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59:34.863" v="645"/>
          <ac:spMkLst>
            <pc:docMk/>
            <pc:sldMk cId="1321535765" sldId="278"/>
            <ac:spMk id="10" creationId="{37962AE0-6A1C-4B76-9D52-10E5E6D7D3BB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9:34.925" v="646"/>
          <ac:spMkLst>
            <pc:docMk/>
            <pc:sldMk cId="1321535765" sldId="278"/>
            <ac:spMk id="11" creationId="{D2D5C7C5-9C27-4A61-9F57-1857D45320FD}"/>
          </ac:spMkLst>
        </pc:spChg>
        <pc:grpChg chg="add del">
          <ac:chgData name="Dąbkowska Katarzyna" userId="S::kasiad_klob@szkolawarcz.onmicrosoft.com::048a5e1d-2edd-4686-ae52-603df557d9d1" providerId="AD" clId="Web-{FA567DCA-6020-3CF9-C7E9-B936902CD969}" dt="2025-01-27T15:59:34.863" v="645"/>
          <ac:grpSpMkLst>
            <pc:docMk/>
            <pc:sldMk cId="1321535765" sldId="278"/>
            <ac:grpSpMk id="12" creationId="{60D82D56-D377-48D4-8DE9-6A0A8DB5E31D}"/>
          </ac:grpSpMkLst>
        </pc:grpChg>
        <pc:grpChg chg="add">
          <ac:chgData name="Dąbkowska Katarzyna" userId="S::kasiad_klob@szkolawarcz.onmicrosoft.com::048a5e1d-2edd-4686-ae52-603df557d9d1" providerId="AD" clId="Web-{FA567DCA-6020-3CF9-C7E9-B936902CD969}" dt="2025-01-27T15:59:34.925" v="646"/>
          <ac:grpSpMkLst>
            <pc:docMk/>
            <pc:sldMk cId="1321535765" sldId="278"/>
            <ac:grpSpMk id="13" creationId="{12B335A1-0110-4D6F-BC0E-DCDCB43203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5:59:34.925" v="646"/>
          <ac:graphicFrameMkLst>
            <pc:docMk/>
            <pc:sldMk cId="1321535765" sldId="278"/>
            <ac:graphicFrameMk id="5" creationId="{9FCD1114-3B56-6132-CEC1-60D663D350D2}"/>
          </ac:graphicFrameMkLst>
        </pc:graphicFrameChg>
      </pc:sldChg>
      <pc:sldChg chg="addSp delSp modSp mod ord setBg">
        <pc:chgData name="Dąbkowska Katarzyna" userId="S::kasiad_klob@szkolawarcz.onmicrosoft.com::048a5e1d-2edd-4686-ae52-603df557d9d1" providerId="AD" clId="Web-{FA567DCA-6020-3CF9-C7E9-B936902CD969}" dt="2025-01-27T15:58:37.642" v="642"/>
        <pc:sldMkLst>
          <pc:docMk/>
          <pc:sldMk cId="2996244000" sldId="279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8:37.642" v="642"/>
          <ac:spMkLst>
            <pc:docMk/>
            <pc:sldMk cId="2996244000" sldId="279"/>
            <ac:spMk id="2" creationId="{BA9F2267-7C3C-13F1-90C8-3F8642A91252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5:58:37.642" v="642"/>
          <ac:spMkLst>
            <pc:docMk/>
            <pc:sldMk cId="2996244000" sldId="279"/>
            <ac:spMk id="3" creationId="{BD579ECE-C7B0-66B8-1A31-02006F079A87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8:37.642" v="642"/>
          <ac:spMkLst>
            <pc:docMk/>
            <pc:sldMk cId="2996244000" sldId="279"/>
            <ac:spMk id="9" creationId="{43A9B7B3-F171-4C25-99FC-C54250F0649B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8:37.642" v="642"/>
          <ac:spMkLst>
            <pc:docMk/>
            <pc:sldMk cId="2996244000" sldId="279"/>
            <ac:spMk id="11" creationId="{D2D5C7C5-9C27-4A61-9F57-1857D45320FD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5:58:37.642" v="642"/>
          <ac:grpSpMkLst>
            <pc:docMk/>
            <pc:sldMk cId="2996244000" sldId="279"/>
            <ac:grpSpMk id="13" creationId="{12B335A1-0110-4D6F-BC0E-DCDCB43203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5:58:37.642" v="642"/>
          <ac:graphicFrameMkLst>
            <pc:docMk/>
            <pc:sldMk cId="2996244000" sldId="279"/>
            <ac:graphicFrameMk id="5" creationId="{0D165981-BE4C-DBB7-3625-E7A1F25BE6A0}"/>
          </ac:graphicFrameMkLst>
        </pc:graphicFrameChg>
      </pc:sldChg>
      <pc:sldChg chg="addSp delSp modSp mod setBg">
        <pc:chgData name="Dąbkowska Katarzyna" userId="S::kasiad_klob@szkolawarcz.onmicrosoft.com::048a5e1d-2edd-4686-ae52-603df557d9d1" providerId="AD" clId="Web-{FA567DCA-6020-3CF9-C7E9-B936902CD969}" dt="2025-01-27T15:59:00.971" v="643"/>
        <pc:sldMkLst>
          <pc:docMk/>
          <pc:sldMk cId="2535101481" sldId="280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9:00.971" v="643"/>
          <ac:spMkLst>
            <pc:docMk/>
            <pc:sldMk cId="2535101481" sldId="280"/>
            <ac:spMk id="2" creationId="{7FFF35AA-D4DD-E2F8-4801-5141DD8E5902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5:59:00.971" v="643"/>
          <ac:spMkLst>
            <pc:docMk/>
            <pc:sldMk cId="2535101481" sldId="280"/>
            <ac:spMk id="3" creationId="{BE223498-AC12-BC80-24D7-4C9C0114EA45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9:00.971" v="643"/>
          <ac:spMkLst>
            <pc:docMk/>
            <pc:sldMk cId="2535101481" sldId="280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9:00.971" v="643"/>
          <ac:spMkLst>
            <pc:docMk/>
            <pc:sldMk cId="2535101481" sldId="280"/>
            <ac:spMk id="11" creationId="{37962AE0-6A1C-4B76-9D52-10E5E6D7D3BB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5:59:00.971" v="643"/>
          <ac:grpSpMkLst>
            <pc:docMk/>
            <pc:sldMk cId="2535101481" sldId="280"/>
            <ac:grpSpMk id="13" creationId="{7AB7BDB5-BE0D-446B-AA57-16A1D859E5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5:59:00.971" v="643"/>
          <ac:graphicFrameMkLst>
            <pc:docMk/>
            <pc:sldMk cId="2535101481" sldId="280"/>
            <ac:graphicFrameMk id="5" creationId="{646C0756-D8F9-5DA2-7DB2-0690E03A2135}"/>
          </ac:graphicFrameMkLst>
        </pc:graphicFrameChg>
      </pc:sldChg>
      <pc:sldChg chg="addSp delSp modSp mod ord setBg">
        <pc:chgData name="Dąbkowska Katarzyna" userId="S::kasiad_klob@szkolawarcz.onmicrosoft.com::048a5e1d-2edd-4686-ae52-603df557d9d1" providerId="AD" clId="Web-{FA567DCA-6020-3CF9-C7E9-B936902CD969}" dt="2025-01-27T15:58:26.313" v="641"/>
        <pc:sldMkLst>
          <pc:docMk/>
          <pc:sldMk cId="1324671157" sldId="281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8:26.313" v="641"/>
          <ac:spMkLst>
            <pc:docMk/>
            <pc:sldMk cId="1324671157" sldId="281"/>
            <ac:spMk id="2" creationId="{F749AF7C-6B93-2A6C-8F3F-E8067620EB35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5:58:26.313" v="641"/>
          <ac:spMkLst>
            <pc:docMk/>
            <pc:sldMk cId="1324671157" sldId="281"/>
            <ac:spMk id="3" creationId="{3DAE466F-3F33-2912-F9C6-26C41EB5ECB2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8:26.313" v="641"/>
          <ac:spMkLst>
            <pc:docMk/>
            <pc:sldMk cId="1324671157" sldId="281"/>
            <ac:spMk id="9" creationId="{43A9B7B3-F171-4C25-99FC-C54250F0649B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8:26.313" v="641"/>
          <ac:spMkLst>
            <pc:docMk/>
            <pc:sldMk cId="1324671157" sldId="281"/>
            <ac:spMk id="11" creationId="{D2D5C7C5-9C27-4A61-9F57-1857D45320FD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5:58:26.313" v="641"/>
          <ac:grpSpMkLst>
            <pc:docMk/>
            <pc:sldMk cId="1324671157" sldId="281"/>
            <ac:grpSpMk id="13" creationId="{12B335A1-0110-4D6F-BC0E-DCDCB432032B}"/>
          </ac:grpSpMkLst>
        </pc:grpChg>
        <pc:graphicFrameChg chg="add">
          <ac:chgData name="Dąbkowska Katarzyna" userId="S::kasiad_klob@szkolawarcz.onmicrosoft.com::048a5e1d-2edd-4686-ae52-603df557d9d1" providerId="AD" clId="Web-{FA567DCA-6020-3CF9-C7E9-B936902CD969}" dt="2025-01-27T15:58:26.313" v="641"/>
          <ac:graphicFrameMkLst>
            <pc:docMk/>
            <pc:sldMk cId="1324671157" sldId="281"/>
            <ac:graphicFrameMk id="5" creationId="{42F7E0C8-6446-B188-BFCA-E21291A4E6E2}"/>
          </ac:graphicFrameMkLst>
        </pc:graphicFrameChg>
      </pc:sldChg>
      <pc:sldChg chg="addSp delSp modSp mod setBg">
        <pc:chgData name="Dąbkowska Katarzyna" userId="S::kasiad_klob@szkolawarcz.onmicrosoft.com::048a5e1d-2edd-4686-ae52-603df557d9d1" providerId="AD" clId="Web-{FA567DCA-6020-3CF9-C7E9-B936902CD969}" dt="2025-01-27T16:01:47.227" v="650"/>
        <pc:sldMkLst>
          <pc:docMk/>
          <pc:sldMk cId="3285550079" sldId="282"/>
        </pc:sldMkLst>
        <pc:spChg chg="mod">
          <ac:chgData name="Dąbkowska Katarzyna" userId="S::kasiad_klob@szkolawarcz.onmicrosoft.com::048a5e1d-2edd-4686-ae52-603df557d9d1" providerId="AD" clId="Web-{FA567DCA-6020-3CF9-C7E9-B936902CD969}" dt="2025-01-27T16:01:14.210" v="649"/>
          <ac:spMkLst>
            <pc:docMk/>
            <pc:sldMk cId="3285550079" sldId="282"/>
            <ac:spMk id="2" creationId="{50743C59-1C7D-7E11-8413-1AD69280C4F4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6:01:14.210" v="649"/>
          <ac:spMkLst>
            <pc:docMk/>
            <pc:sldMk cId="3285550079" sldId="282"/>
            <ac:spMk id="3" creationId="{A67864BD-8329-EC5F-99B4-F31F6B1B80E6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1:47.227" v="650"/>
          <ac:spMkLst>
            <pc:docMk/>
            <pc:sldMk cId="3285550079" sldId="282"/>
            <ac:spMk id="8" creationId="{8651CFA9-6065-4243-AC48-858E359780B1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6:01:47.227" v="650"/>
          <ac:spMkLst>
            <pc:docMk/>
            <pc:sldMk cId="3285550079" sldId="282"/>
            <ac:spMk id="10" creationId="{37962AE0-6A1C-4B76-9D52-10E5E6D7D3BB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6:01:47.227" v="650"/>
          <ac:spMkLst>
            <pc:docMk/>
            <pc:sldMk cId="3285550079" sldId="282"/>
            <ac:spMk id="1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6:01:47.227" v="650"/>
          <ac:spMkLst>
            <pc:docMk/>
            <pc:sldMk cId="3285550079" sldId="282"/>
            <ac:spMk id="21" creationId="{37962AE0-6A1C-4B76-9D52-10E5E6D7D3BB}"/>
          </ac:spMkLst>
        </pc:spChg>
        <pc:grpChg chg="add del">
          <ac:chgData name="Dąbkowska Katarzyna" userId="S::kasiad_klob@szkolawarcz.onmicrosoft.com::048a5e1d-2edd-4686-ae52-603df557d9d1" providerId="AD" clId="Web-{FA567DCA-6020-3CF9-C7E9-B936902CD969}" dt="2025-01-27T16:01:47.227" v="650"/>
          <ac:grpSpMkLst>
            <pc:docMk/>
            <pc:sldMk cId="3285550079" sldId="282"/>
            <ac:grpSpMk id="12" creationId="{60D82D56-D377-48D4-8DE9-6A0A8DB5E31D}"/>
          </ac:grpSpMkLst>
        </pc:grpChg>
        <pc:grpChg chg="add">
          <ac:chgData name="Dąbkowska Katarzyna" userId="S::kasiad_klob@szkolawarcz.onmicrosoft.com::048a5e1d-2edd-4686-ae52-603df557d9d1" providerId="AD" clId="Web-{FA567DCA-6020-3CF9-C7E9-B936902CD969}" dt="2025-01-27T16:01:47.227" v="650"/>
          <ac:grpSpMkLst>
            <pc:docMk/>
            <pc:sldMk cId="3285550079" sldId="282"/>
            <ac:grpSpMk id="23" creationId="{60D82D56-D377-48D4-8DE9-6A0A8DB5E31D}"/>
          </ac:grpSpMkLst>
        </pc:grpChg>
      </pc:sldChg>
      <pc:sldChg chg="addSp modSp mod setBg">
        <pc:chgData name="Dąbkowska Katarzyna" userId="S::kasiad_klob@szkolawarcz.onmicrosoft.com::048a5e1d-2edd-4686-ae52-603df557d9d1" providerId="AD" clId="Web-{FA567DCA-6020-3CF9-C7E9-B936902CD969}" dt="2025-01-27T16:02:02.134" v="652"/>
        <pc:sldMkLst>
          <pc:docMk/>
          <pc:sldMk cId="3413719633" sldId="283"/>
        </pc:sldMkLst>
        <pc:spChg chg="mod">
          <ac:chgData name="Dąbkowska Katarzyna" userId="S::kasiad_klob@szkolawarcz.onmicrosoft.com::048a5e1d-2edd-4686-ae52-603df557d9d1" providerId="AD" clId="Web-{FA567DCA-6020-3CF9-C7E9-B936902CD969}" dt="2025-01-27T16:02:02.134" v="652"/>
          <ac:spMkLst>
            <pc:docMk/>
            <pc:sldMk cId="3413719633" sldId="283"/>
            <ac:spMk id="2" creationId="{6F538B79-0F23-EE3C-5D34-936E0141C9A7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6:02:02.134" v="652"/>
          <ac:spMkLst>
            <pc:docMk/>
            <pc:sldMk cId="3413719633" sldId="283"/>
            <ac:spMk id="3" creationId="{40CD5B67-8D43-ADD4-E81E-5658B6FA5442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6:02:02.134" v="652"/>
          <ac:spMkLst>
            <pc:docMk/>
            <pc:sldMk cId="3413719633" sldId="283"/>
            <ac:spMk id="8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6:02:02.134" v="652"/>
          <ac:spMkLst>
            <pc:docMk/>
            <pc:sldMk cId="3413719633" sldId="283"/>
            <ac:spMk id="10" creationId="{37962AE0-6A1C-4B76-9D52-10E5E6D7D3BB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6:02:02.134" v="652"/>
          <ac:grpSpMkLst>
            <pc:docMk/>
            <pc:sldMk cId="3413719633" sldId="283"/>
            <ac:grpSpMk id="12" creationId="{60D82D56-D377-48D4-8DE9-6A0A8DB5E31D}"/>
          </ac:grpSpMkLst>
        </pc:grpChg>
      </pc:sldChg>
      <pc:sldChg chg="ord">
        <pc:chgData name="Dąbkowska Katarzyna" userId="S::kasiad_klob@szkolawarcz.onmicrosoft.com::048a5e1d-2edd-4686-ae52-603df557d9d1" providerId="AD" clId="Web-{FA567DCA-6020-3CF9-C7E9-B936902CD969}" dt="2025-01-27T14:29:08.735" v="282"/>
        <pc:sldMkLst>
          <pc:docMk/>
          <pc:sldMk cId="3694086325" sldId="284"/>
        </pc:sldMkLst>
      </pc:sldChg>
      <pc:sldChg chg="addSp modSp mod setBg">
        <pc:chgData name="Dąbkowska Katarzyna" userId="S::kasiad_klob@szkolawarcz.onmicrosoft.com::048a5e1d-2edd-4686-ae52-603df557d9d1" providerId="AD" clId="Web-{FA567DCA-6020-3CF9-C7E9-B936902CD969}" dt="2025-01-27T16:01:56.071" v="651"/>
        <pc:sldMkLst>
          <pc:docMk/>
          <pc:sldMk cId="547235978" sldId="285"/>
        </pc:sldMkLst>
        <pc:spChg chg="mod">
          <ac:chgData name="Dąbkowska Katarzyna" userId="S::kasiad_klob@szkolawarcz.onmicrosoft.com::048a5e1d-2edd-4686-ae52-603df557d9d1" providerId="AD" clId="Web-{FA567DCA-6020-3CF9-C7E9-B936902CD969}" dt="2025-01-27T16:01:56.071" v="651"/>
          <ac:spMkLst>
            <pc:docMk/>
            <pc:sldMk cId="547235978" sldId="285"/>
            <ac:spMk id="2" creationId="{6368B396-5958-4808-451D-E859CB1EC9BE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6:01:56.071" v="651"/>
          <ac:spMkLst>
            <pc:docMk/>
            <pc:sldMk cId="547235978" sldId="285"/>
            <ac:spMk id="3" creationId="{AA7E9ED3-3826-5BBC-1BFF-BB30E937EF95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6:01:56.071" v="651"/>
          <ac:spMkLst>
            <pc:docMk/>
            <pc:sldMk cId="547235978" sldId="285"/>
            <ac:spMk id="8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6:01:56.071" v="651"/>
          <ac:spMkLst>
            <pc:docMk/>
            <pc:sldMk cId="547235978" sldId="285"/>
            <ac:spMk id="10" creationId="{37962AE0-6A1C-4B76-9D52-10E5E6D7D3BB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6:01:56.071" v="651"/>
          <ac:grpSpMkLst>
            <pc:docMk/>
            <pc:sldMk cId="547235978" sldId="285"/>
            <ac:grpSpMk id="12" creationId="{60D82D56-D377-48D4-8DE9-6A0A8DB5E31D}"/>
          </ac:grpSpMkLst>
        </pc:grpChg>
      </pc:sldChg>
      <pc:sldChg chg="addSp modSp mod setBg">
        <pc:chgData name="Dąbkowska Katarzyna" userId="S::kasiad_klob@szkolawarcz.onmicrosoft.com::048a5e1d-2edd-4686-ae52-603df557d9d1" providerId="AD" clId="Web-{FA567DCA-6020-3CF9-C7E9-B936902CD969}" dt="2025-01-27T15:59:45.176" v="647"/>
        <pc:sldMkLst>
          <pc:docMk/>
          <pc:sldMk cId="3313130287" sldId="286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59:45.176" v="647"/>
          <ac:spMkLst>
            <pc:docMk/>
            <pc:sldMk cId="3313130287" sldId="286"/>
            <ac:spMk id="2" creationId="{FEB8DD78-7E12-FE03-1A69-E9B7AD780976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5:59:45.176" v="647"/>
          <ac:spMkLst>
            <pc:docMk/>
            <pc:sldMk cId="3313130287" sldId="286"/>
            <ac:spMk id="3" creationId="{E7B7ED62-1E8A-76BD-6ACB-AC85396B27CA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9:45.176" v="647"/>
          <ac:spMkLst>
            <pc:docMk/>
            <pc:sldMk cId="3313130287" sldId="286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59:45.176" v="647"/>
          <ac:spMkLst>
            <pc:docMk/>
            <pc:sldMk cId="3313130287" sldId="286"/>
            <ac:spMk id="11" creationId="{FBC8BBE5-981E-4B0B-9654-32B5668BFF31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5:59:45.176" v="647"/>
          <ac:grpSpMkLst>
            <pc:docMk/>
            <pc:sldMk cId="3313130287" sldId="286"/>
            <ac:grpSpMk id="13" creationId="{8ED5E97A-D21B-4AA4-83CF-DA3A380E301A}"/>
          </ac:grpSpMkLst>
        </pc:grpChg>
        <pc:picChg chg="add">
          <ac:chgData name="Dąbkowska Katarzyna" userId="S::kasiad_klob@szkolawarcz.onmicrosoft.com::048a5e1d-2edd-4686-ae52-603df557d9d1" providerId="AD" clId="Web-{FA567DCA-6020-3CF9-C7E9-B936902CD969}" dt="2025-01-27T15:59:45.176" v="647"/>
          <ac:picMkLst>
            <pc:docMk/>
            <pc:sldMk cId="3313130287" sldId="286"/>
            <ac:picMk id="5" creationId="{A52E1BFB-123A-E52D-09B8-DB82A66F1CA6}"/>
          </ac:picMkLst>
        </pc:picChg>
      </pc:sldChg>
      <pc:sldChg chg="addSp modSp mod setBg">
        <pc:chgData name="Dąbkowska Katarzyna" userId="S::kasiad_klob@szkolawarcz.onmicrosoft.com::048a5e1d-2edd-4686-ae52-603df557d9d1" providerId="AD" clId="Web-{FA567DCA-6020-3CF9-C7E9-B936902CD969}" dt="2025-01-27T16:00:15.755" v="648"/>
        <pc:sldMkLst>
          <pc:docMk/>
          <pc:sldMk cId="928910156" sldId="287"/>
        </pc:sldMkLst>
        <pc:spChg chg="mod">
          <ac:chgData name="Dąbkowska Katarzyna" userId="S::kasiad_klob@szkolawarcz.onmicrosoft.com::048a5e1d-2edd-4686-ae52-603df557d9d1" providerId="AD" clId="Web-{FA567DCA-6020-3CF9-C7E9-B936902CD969}" dt="2025-01-27T16:00:15.755" v="648"/>
          <ac:spMkLst>
            <pc:docMk/>
            <pc:sldMk cId="928910156" sldId="287"/>
            <ac:spMk id="2" creationId="{090CDFB8-08D1-8567-2675-5D106FC6CFCD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6:00:15.755" v="648"/>
          <ac:spMkLst>
            <pc:docMk/>
            <pc:sldMk cId="928910156" sldId="287"/>
            <ac:spMk id="3" creationId="{8FF8705B-97B6-F805-1EB8-E062CF4B3242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6:00:15.755" v="648"/>
          <ac:spMkLst>
            <pc:docMk/>
            <pc:sldMk cId="928910156" sldId="287"/>
            <ac:spMk id="9" creationId="{8651CFA9-6065-4243-AC48-858E359780B1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6:00:15.755" v="648"/>
          <ac:spMkLst>
            <pc:docMk/>
            <pc:sldMk cId="928910156" sldId="287"/>
            <ac:spMk id="11" creationId="{FBC8BBE5-981E-4B0B-9654-32B5668BFF31}"/>
          </ac:spMkLst>
        </pc:spChg>
        <pc:grpChg chg="add">
          <ac:chgData name="Dąbkowska Katarzyna" userId="S::kasiad_klob@szkolawarcz.onmicrosoft.com::048a5e1d-2edd-4686-ae52-603df557d9d1" providerId="AD" clId="Web-{FA567DCA-6020-3CF9-C7E9-B936902CD969}" dt="2025-01-27T16:00:15.755" v="648"/>
          <ac:grpSpMkLst>
            <pc:docMk/>
            <pc:sldMk cId="928910156" sldId="287"/>
            <ac:grpSpMk id="13" creationId="{8ED5E97A-D21B-4AA4-83CF-DA3A380E301A}"/>
          </ac:grpSpMkLst>
        </pc:grpChg>
        <pc:picChg chg="add">
          <ac:chgData name="Dąbkowska Katarzyna" userId="S::kasiad_klob@szkolawarcz.onmicrosoft.com::048a5e1d-2edd-4686-ae52-603df557d9d1" providerId="AD" clId="Web-{FA567DCA-6020-3CF9-C7E9-B936902CD969}" dt="2025-01-27T16:00:15.755" v="648"/>
          <ac:picMkLst>
            <pc:docMk/>
            <pc:sldMk cId="928910156" sldId="287"/>
            <ac:picMk id="5" creationId="{AF9624E2-F789-4EA4-4B2D-1E6475771FDB}"/>
          </ac:picMkLst>
        </pc:picChg>
      </pc:sldChg>
      <pc:sldChg chg="addSp delSp modSp new mod modClrScheme chgLayout">
        <pc:chgData name="Dąbkowska Katarzyna" userId="S::kasiad_klob@szkolawarcz.onmicrosoft.com::048a5e1d-2edd-4686-ae52-603df557d9d1" providerId="AD" clId="Web-{FA567DCA-6020-3CF9-C7E9-B936902CD969}" dt="2025-01-27T14:04:22.053" v="47"/>
        <pc:sldMkLst>
          <pc:docMk/>
          <pc:sldMk cId="2286162676" sldId="288"/>
        </pc:sldMkLst>
        <pc:spChg chg="del">
          <ac:chgData name="Dąbkowska Katarzyna" userId="S::kasiad_klob@szkolawarcz.onmicrosoft.com::048a5e1d-2edd-4686-ae52-603df557d9d1" providerId="AD" clId="Web-{FA567DCA-6020-3CF9-C7E9-B936902CD969}" dt="2025-01-27T14:03:45.817" v="43"/>
          <ac:spMkLst>
            <pc:docMk/>
            <pc:sldMk cId="2286162676" sldId="288"/>
            <ac:spMk id="2" creationId="{98770871-EA90-1BBC-10F0-59427BB87977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4:03:45.817" v="43"/>
          <ac:spMkLst>
            <pc:docMk/>
            <pc:sldMk cId="2286162676" sldId="288"/>
            <ac:spMk id="3" creationId="{E8C5DDF3-12EC-CBBC-5376-9F50527C34D9}"/>
          </ac:spMkLst>
        </pc:spChg>
        <pc:picChg chg="add mod">
          <ac:chgData name="Dąbkowska Katarzyna" userId="S::kasiad_klob@szkolawarcz.onmicrosoft.com::048a5e1d-2edd-4686-ae52-603df557d9d1" providerId="AD" clId="Web-{FA567DCA-6020-3CF9-C7E9-B936902CD969}" dt="2025-01-27T14:04:22.053" v="47"/>
          <ac:picMkLst>
            <pc:docMk/>
            <pc:sldMk cId="2286162676" sldId="288"/>
            <ac:picMk id="4" creationId="{B1D7443D-3AF1-1770-65CE-12A97A4EE176}"/>
          </ac:picMkLst>
        </pc:picChg>
      </pc:sldChg>
      <pc:sldChg chg="addSp delSp modSp new mod setBg modClrScheme chgLayout">
        <pc:chgData name="Dąbkowska Katarzyna" userId="S::kasiad_klob@szkolawarcz.onmicrosoft.com::048a5e1d-2edd-4686-ae52-603df557d9d1" providerId="AD" clId="Web-{FA567DCA-6020-3CF9-C7E9-B936902CD969}" dt="2025-01-27T14:11:11.678" v="83" actId="20577"/>
        <pc:sldMkLst>
          <pc:docMk/>
          <pc:sldMk cId="2255226261" sldId="289"/>
        </pc:sldMkLst>
        <pc:spChg chg="mod ord">
          <ac:chgData name="Dąbkowska Katarzyna" userId="S::kasiad_klob@szkolawarcz.onmicrosoft.com::048a5e1d-2edd-4686-ae52-603df557d9d1" providerId="AD" clId="Web-{FA567DCA-6020-3CF9-C7E9-B936902CD969}" dt="2025-01-27T14:11:11.678" v="83" actId="20577"/>
          <ac:spMkLst>
            <pc:docMk/>
            <pc:sldMk cId="2255226261" sldId="289"/>
            <ac:spMk id="2" creationId="{6380B3D9-D206-EE55-CC48-D914FB097E95}"/>
          </ac:spMkLst>
        </pc:spChg>
        <pc:spChg chg="del mod ord">
          <ac:chgData name="Dąbkowska Katarzyna" userId="S::kasiad_klob@szkolawarcz.onmicrosoft.com::048a5e1d-2edd-4686-ae52-603df557d9d1" providerId="AD" clId="Web-{FA567DCA-6020-3CF9-C7E9-B936902CD969}" dt="2025-01-27T14:07:54.217" v="50"/>
          <ac:spMkLst>
            <pc:docMk/>
            <pc:sldMk cId="2255226261" sldId="289"/>
            <ac:spMk id="3" creationId="{FDD44D6E-4AB5-BA94-90AE-888308FB49F4}"/>
          </ac:spMkLst>
        </pc:spChg>
        <pc:spChg chg="add del mod ord">
          <ac:chgData name="Dąbkowska Katarzyna" userId="S::kasiad_klob@szkolawarcz.onmicrosoft.com::048a5e1d-2edd-4686-ae52-603df557d9d1" providerId="AD" clId="Web-{FA567DCA-6020-3CF9-C7E9-B936902CD969}" dt="2025-01-27T14:08:20.359" v="52"/>
          <ac:spMkLst>
            <pc:docMk/>
            <pc:sldMk cId="2255226261" sldId="289"/>
            <ac:spMk id="4" creationId="{82B83CD7-8B8A-76FE-ED58-B6566BEE3E2B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08:40.485" v="54"/>
          <ac:spMkLst>
            <pc:docMk/>
            <pc:sldMk cId="2255226261" sldId="289"/>
            <ac:spMk id="10" creationId="{61347F26-1BE5-FF1D-E757-5B5E2A907C46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08:40.516" v="55"/>
          <ac:spMkLst>
            <pc:docMk/>
            <pc:sldMk cId="2255226261" sldId="289"/>
            <ac:spMk id="11" creationId="{0BABF38A-8A0D-492E-BD20-6CF4D46B50B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08:40.485" v="54"/>
          <ac:spMkLst>
            <pc:docMk/>
            <pc:sldMk cId="2255226261" sldId="289"/>
            <ac:spMk id="13" creationId="{0BABF38A-8A0D-492E-BD20-6CF4D46B50B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08:40.485" v="54"/>
          <ac:spMkLst>
            <pc:docMk/>
            <pc:sldMk cId="2255226261" sldId="289"/>
            <ac:spMk id="17" creationId="{8651CFA9-6065-4243-AC48-858E359780B1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4:08:40.485" v="54"/>
          <ac:spMkLst>
            <pc:docMk/>
            <pc:sldMk cId="2255226261" sldId="289"/>
            <ac:spMk id="19" creationId="{5A8C81AE-8F0D-49F3-9FB4-334B0DCDF195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08:40.516" v="55"/>
          <ac:spMkLst>
            <pc:docMk/>
            <pc:sldMk cId="2255226261" sldId="289"/>
            <ac:spMk id="26" creationId="{F1174801-1395-44C5-9B00-CCAC45C056E7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08:40.516" v="55"/>
          <ac:spMkLst>
            <pc:docMk/>
            <pc:sldMk cId="2255226261" sldId="289"/>
            <ac:spMk id="27" creationId="{8BADB362-9771-4A3C-B9E5-6777F34C5041}"/>
          </ac:spMkLst>
        </pc:spChg>
        <pc:grpChg chg="add del">
          <ac:chgData name="Dąbkowska Katarzyna" userId="S::kasiad_klob@szkolawarcz.onmicrosoft.com::048a5e1d-2edd-4686-ae52-603df557d9d1" providerId="AD" clId="Web-{FA567DCA-6020-3CF9-C7E9-B936902CD969}" dt="2025-01-27T14:08:40.485" v="54"/>
          <ac:grpSpMkLst>
            <pc:docMk/>
            <pc:sldMk cId="2255226261" sldId="289"/>
            <ac:grpSpMk id="21" creationId="{203FD0F3-0B70-4E50-91B1-F11CD19626B9}"/>
          </ac:grpSpMkLst>
        </pc:grpChg>
        <pc:grpChg chg="add">
          <ac:chgData name="Dąbkowska Katarzyna" userId="S::kasiad_klob@szkolawarcz.onmicrosoft.com::048a5e1d-2edd-4686-ae52-603df557d9d1" providerId="AD" clId="Web-{FA567DCA-6020-3CF9-C7E9-B936902CD969}" dt="2025-01-27T14:08:40.516" v="55"/>
          <ac:grpSpMkLst>
            <pc:docMk/>
            <pc:sldMk cId="2255226261" sldId="289"/>
            <ac:grpSpMk id="28" creationId="{644D4363-EDF7-455D-B83A-9343AD20F584}"/>
          </ac:grpSpMkLst>
        </pc:grpChg>
        <pc:picChg chg="add mod ord">
          <ac:chgData name="Dąbkowska Katarzyna" userId="S::kasiad_klob@szkolawarcz.onmicrosoft.com::048a5e1d-2edd-4686-ae52-603df557d9d1" providerId="AD" clId="Web-{FA567DCA-6020-3CF9-C7E9-B936902CD969}" dt="2025-01-27T14:08:40.516" v="55"/>
          <ac:picMkLst>
            <pc:docMk/>
            <pc:sldMk cId="2255226261" sldId="289"/>
            <ac:picMk id="5" creationId="{CBB0D670-2884-E62A-690D-AC9A0D9168EF}"/>
          </ac:picMkLst>
        </pc:picChg>
        <pc:picChg chg="add mod ord">
          <ac:chgData name="Dąbkowska Katarzyna" userId="S::kasiad_klob@szkolawarcz.onmicrosoft.com::048a5e1d-2edd-4686-ae52-603df557d9d1" providerId="AD" clId="Web-{FA567DCA-6020-3CF9-C7E9-B936902CD969}" dt="2025-01-27T14:08:40.516" v="55"/>
          <ac:picMkLst>
            <pc:docMk/>
            <pc:sldMk cId="2255226261" sldId="289"/>
            <ac:picMk id="6" creationId="{0E42DB79-2AD1-B395-6906-B876B455671C}"/>
          </ac:picMkLst>
        </pc:picChg>
        <pc:picChg chg="add del">
          <ac:chgData name="Dąbkowska Katarzyna" userId="S::kasiad_klob@szkolawarcz.onmicrosoft.com::048a5e1d-2edd-4686-ae52-603df557d9d1" providerId="AD" clId="Web-{FA567DCA-6020-3CF9-C7E9-B936902CD969}" dt="2025-01-27T14:08:40.485" v="54"/>
          <ac:picMkLst>
            <pc:docMk/>
            <pc:sldMk cId="2255226261" sldId="289"/>
            <ac:picMk id="15" creationId="{BC526B7A-4801-4FD1-95C8-03AF22629E87}"/>
          </ac:picMkLst>
        </pc:picChg>
        <pc:picChg chg="add">
          <ac:chgData name="Dąbkowska Katarzyna" userId="S::kasiad_klob@szkolawarcz.onmicrosoft.com::048a5e1d-2edd-4686-ae52-603df557d9d1" providerId="AD" clId="Web-{FA567DCA-6020-3CF9-C7E9-B936902CD969}" dt="2025-01-27T14:08:40.516" v="55"/>
          <ac:picMkLst>
            <pc:docMk/>
            <pc:sldMk cId="2255226261" sldId="289"/>
            <ac:picMk id="25" creationId="{BC526B7A-4801-4FD1-95C8-03AF22629E87}"/>
          </ac:picMkLst>
        </pc:picChg>
      </pc:sldChg>
      <pc:sldChg chg="delSp modSp new mod modClrScheme chgLayout">
        <pc:chgData name="Dąbkowska Katarzyna" userId="S::kasiad_klob@szkolawarcz.onmicrosoft.com::048a5e1d-2edd-4686-ae52-603df557d9d1" providerId="AD" clId="Web-{FA567DCA-6020-3CF9-C7E9-B936902CD969}" dt="2025-01-27T14:18:03.616" v="229" actId="20577"/>
        <pc:sldMkLst>
          <pc:docMk/>
          <pc:sldMk cId="3434365643" sldId="290"/>
        </pc:sldMkLst>
        <pc:spChg chg="mod ord">
          <ac:chgData name="Dąbkowska Katarzyna" userId="S::kasiad_klob@szkolawarcz.onmicrosoft.com::048a5e1d-2edd-4686-ae52-603df557d9d1" providerId="AD" clId="Web-{FA567DCA-6020-3CF9-C7E9-B936902CD969}" dt="2025-01-27T14:18:03.616" v="229" actId="20577"/>
          <ac:spMkLst>
            <pc:docMk/>
            <pc:sldMk cId="3434365643" sldId="290"/>
            <ac:spMk id="2" creationId="{63AE5994-E7D5-B23D-4AA9-B4D4E2C1B4FC}"/>
          </ac:spMkLst>
        </pc:spChg>
        <pc:spChg chg="mod ord">
          <ac:chgData name="Dąbkowska Katarzyna" userId="S::kasiad_klob@szkolawarcz.onmicrosoft.com::048a5e1d-2edd-4686-ae52-603df557d9d1" providerId="AD" clId="Web-{FA567DCA-6020-3CF9-C7E9-B936902CD969}" dt="2025-01-27T14:17:54.584" v="227" actId="20577"/>
          <ac:spMkLst>
            <pc:docMk/>
            <pc:sldMk cId="3434365643" sldId="290"/>
            <ac:spMk id="3" creationId="{5F63A359-5E5F-1927-1E7B-63C614010A5F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4:12:24.432" v="85"/>
          <ac:spMkLst>
            <pc:docMk/>
            <pc:sldMk cId="3434365643" sldId="290"/>
            <ac:spMk id="4" creationId="{B607DAAD-EE00-4833-9619-A7A061BB649C}"/>
          </ac:spMkLst>
        </pc:spChg>
      </pc:sldChg>
      <pc:sldChg chg="addSp delSp modSp new mod modClrScheme chgLayout">
        <pc:chgData name="Dąbkowska Katarzyna" userId="S::kasiad_klob@szkolawarcz.onmicrosoft.com::048a5e1d-2edd-4686-ae52-603df557d9d1" providerId="AD" clId="Web-{FA567DCA-6020-3CF9-C7E9-B936902CD969}" dt="2025-01-27T14:23:48.957" v="278" actId="14100"/>
        <pc:sldMkLst>
          <pc:docMk/>
          <pc:sldMk cId="2237269524" sldId="291"/>
        </pc:sldMkLst>
        <pc:spChg chg="del">
          <ac:chgData name="Dąbkowska Katarzyna" userId="S::kasiad_klob@szkolawarcz.onmicrosoft.com::048a5e1d-2edd-4686-ae52-603df557d9d1" providerId="AD" clId="Web-{FA567DCA-6020-3CF9-C7E9-B936902CD969}" dt="2025-01-27T14:23:23.003" v="273"/>
          <ac:spMkLst>
            <pc:docMk/>
            <pc:sldMk cId="2237269524" sldId="291"/>
            <ac:spMk id="2" creationId="{72D21601-440B-BD56-0461-A8514AABFCF9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4:23:23.003" v="273"/>
          <ac:spMkLst>
            <pc:docMk/>
            <pc:sldMk cId="2237269524" sldId="291"/>
            <ac:spMk id="3" creationId="{542ABD2F-FA4D-FB89-7D3A-99C032EBDB72}"/>
          </ac:spMkLst>
        </pc:spChg>
        <pc:picChg chg="add mod">
          <ac:chgData name="Dąbkowska Katarzyna" userId="S::kasiad_klob@szkolawarcz.onmicrosoft.com::048a5e1d-2edd-4686-ae52-603df557d9d1" providerId="AD" clId="Web-{FA567DCA-6020-3CF9-C7E9-B936902CD969}" dt="2025-01-27T14:23:48.957" v="278" actId="14100"/>
          <ac:picMkLst>
            <pc:docMk/>
            <pc:sldMk cId="2237269524" sldId="291"/>
            <ac:picMk id="4" creationId="{C309E7C0-B7F5-0A9E-B204-2D83930680E0}"/>
          </ac:picMkLst>
        </pc:picChg>
      </pc:sldChg>
      <pc:sldChg chg="addSp delSp modSp new mod setBg modClrScheme chgLayout">
        <pc:chgData name="Dąbkowska Katarzyna" userId="S::kasiad_klob@szkolawarcz.onmicrosoft.com::048a5e1d-2edd-4686-ae52-603df557d9d1" providerId="AD" clId="Web-{FA567DCA-6020-3CF9-C7E9-B936902CD969}" dt="2025-01-27T14:49:46.750" v="375" actId="14100"/>
        <pc:sldMkLst>
          <pc:docMk/>
          <pc:sldMk cId="1762385838" sldId="292"/>
        </pc:sldMkLst>
        <pc:spChg chg="mod ord">
          <ac:chgData name="Dąbkowska Katarzyna" userId="S::kasiad_klob@szkolawarcz.onmicrosoft.com::048a5e1d-2edd-4686-ae52-603df557d9d1" providerId="AD" clId="Web-{FA567DCA-6020-3CF9-C7E9-B936902CD969}" dt="2025-01-27T14:49:46.750" v="375" actId="14100"/>
          <ac:spMkLst>
            <pc:docMk/>
            <pc:sldMk cId="1762385838" sldId="292"/>
            <ac:spMk id="2" creationId="{A1042DB9-5D8F-A434-F1C5-0E0F182BCBD5}"/>
          </ac:spMkLst>
        </pc:spChg>
        <pc:spChg chg="del mod ord">
          <ac:chgData name="Dąbkowska Katarzyna" userId="S::kasiad_klob@szkolawarcz.onmicrosoft.com::048a5e1d-2edd-4686-ae52-603df557d9d1" providerId="AD" clId="Web-{FA567DCA-6020-3CF9-C7E9-B936902CD969}" dt="2025-01-27T14:42:43.734" v="314"/>
          <ac:spMkLst>
            <pc:docMk/>
            <pc:sldMk cId="1762385838" sldId="292"/>
            <ac:spMk id="3" creationId="{1A42BF85-71CC-824C-4F1F-6044F5DF1FB2}"/>
          </ac:spMkLst>
        </pc:spChg>
        <pc:spChg chg="add del mod ord">
          <ac:chgData name="Dąbkowska Katarzyna" userId="S::kasiad_klob@szkolawarcz.onmicrosoft.com::048a5e1d-2edd-4686-ae52-603df557d9d1" providerId="AD" clId="Web-{FA567DCA-6020-3CF9-C7E9-B936902CD969}" dt="2025-01-27T14:42:50.157" v="315"/>
          <ac:spMkLst>
            <pc:docMk/>
            <pc:sldMk cId="1762385838" sldId="292"/>
            <ac:spMk id="4" creationId="{208A7D65-99BB-7816-7ED0-8F986BAE517E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2:50.157" v="315"/>
          <ac:spMkLst>
            <pc:docMk/>
            <pc:sldMk cId="1762385838" sldId="292"/>
            <ac:spMk id="10" creationId="{0BABF38A-8A0D-492E-BD20-6CF4D46B50BD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2:50.157" v="315"/>
          <ac:spMkLst>
            <pc:docMk/>
            <pc:sldMk cId="1762385838" sldId="292"/>
            <ac:spMk id="14" creationId="{E2748806-3AF5-4078-830A-C1F26BF1B200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2:50.157" v="315"/>
          <ac:spMkLst>
            <pc:docMk/>
            <pc:sldMk cId="1762385838" sldId="292"/>
            <ac:spMk id="16" creationId="{BF991FCB-5132-414C-B377-526F56121B69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4:42:50.157" v="315"/>
          <ac:spMkLst>
            <pc:docMk/>
            <pc:sldMk cId="1762385838" sldId="292"/>
            <ac:spMk id="18" creationId="{F23DAFF7-4C98-4E0E-8986-198D54B6C1F0}"/>
          </ac:spMkLst>
        </pc:spChg>
        <pc:picChg chg="add mod ord">
          <ac:chgData name="Dąbkowska Katarzyna" userId="S::kasiad_klob@szkolawarcz.onmicrosoft.com::048a5e1d-2edd-4686-ae52-603df557d9d1" providerId="AD" clId="Web-{FA567DCA-6020-3CF9-C7E9-B936902CD969}" dt="2025-01-27T14:42:50.157" v="315"/>
          <ac:picMkLst>
            <pc:docMk/>
            <pc:sldMk cId="1762385838" sldId="292"/>
            <ac:picMk id="5" creationId="{70D691B3-03B2-DF6D-C7FA-7236B3AF5F3E}"/>
          </ac:picMkLst>
        </pc:picChg>
        <pc:picChg chg="add">
          <ac:chgData name="Dąbkowska Katarzyna" userId="S::kasiad_klob@szkolawarcz.onmicrosoft.com::048a5e1d-2edd-4686-ae52-603df557d9d1" providerId="AD" clId="Web-{FA567DCA-6020-3CF9-C7E9-B936902CD969}" dt="2025-01-27T14:42:50.157" v="315"/>
          <ac:picMkLst>
            <pc:docMk/>
            <pc:sldMk cId="1762385838" sldId="292"/>
            <ac:picMk id="12" creationId="{BC526B7A-4801-4FD1-95C8-03AF22629E87}"/>
          </ac:picMkLst>
        </pc:picChg>
      </pc:sldChg>
      <pc:sldChg chg="delSp modSp new mod modClrScheme chgLayout">
        <pc:chgData name="Dąbkowska Katarzyna" userId="S::kasiad_klob@szkolawarcz.onmicrosoft.com::048a5e1d-2edd-4686-ae52-603df557d9d1" providerId="AD" clId="Web-{FA567DCA-6020-3CF9-C7E9-B936902CD969}" dt="2025-01-27T15:56:54.169" v="639"/>
        <pc:sldMkLst>
          <pc:docMk/>
          <pc:sldMk cId="2283932959" sldId="293"/>
        </pc:sldMkLst>
        <pc:spChg chg="mod ord">
          <ac:chgData name="Dąbkowska Katarzyna" userId="S::kasiad_klob@szkolawarcz.onmicrosoft.com::048a5e1d-2edd-4686-ae52-603df557d9d1" providerId="AD" clId="Web-{FA567DCA-6020-3CF9-C7E9-B936902CD969}" dt="2025-01-27T15:56:54.169" v="639"/>
          <ac:spMkLst>
            <pc:docMk/>
            <pc:sldMk cId="2283932959" sldId="293"/>
            <ac:spMk id="2" creationId="{1C7B03B1-A60B-C7B5-4ED8-2083CE3599D3}"/>
          </ac:spMkLst>
        </pc:spChg>
        <pc:spChg chg="mod ord">
          <ac:chgData name="Dąbkowska Katarzyna" userId="S::kasiad_klob@szkolawarcz.onmicrosoft.com::048a5e1d-2edd-4686-ae52-603df557d9d1" providerId="AD" clId="Web-{FA567DCA-6020-3CF9-C7E9-B936902CD969}" dt="2025-01-27T15:56:54.169" v="639"/>
          <ac:spMkLst>
            <pc:docMk/>
            <pc:sldMk cId="2283932959" sldId="293"/>
            <ac:spMk id="3" creationId="{5CB41753-C5BD-E087-9C26-33F8C212E3B2}"/>
          </ac:spMkLst>
        </pc:spChg>
        <pc:spChg chg="del">
          <ac:chgData name="Dąbkowska Katarzyna" userId="S::kasiad_klob@szkolawarcz.onmicrosoft.com::048a5e1d-2edd-4686-ae52-603df557d9d1" providerId="AD" clId="Web-{FA567DCA-6020-3CF9-C7E9-B936902CD969}" dt="2025-01-27T14:50:43.706" v="377"/>
          <ac:spMkLst>
            <pc:docMk/>
            <pc:sldMk cId="2283932959" sldId="293"/>
            <ac:spMk id="4" creationId="{28E7948C-5B84-94B1-6E5A-11C40EB16437}"/>
          </ac:spMkLst>
        </pc:spChg>
      </pc:sldChg>
      <pc:sldChg chg="addSp delSp modSp new mod setBg modClrScheme chgLayout">
        <pc:chgData name="Dąbkowska Katarzyna" userId="S::kasiad_klob@szkolawarcz.onmicrosoft.com::048a5e1d-2edd-4686-ae52-603df557d9d1" providerId="AD" clId="Web-{FA567DCA-6020-3CF9-C7E9-B936902CD969}" dt="2025-01-27T15:15:12.387" v="430" actId="14100"/>
        <pc:sldMkLst>
          <pc:docMk/>
          <pc:sldMk cId="3823940520" sldId="294"/>
        </pc:sldMkLst>
        <pc:spChg chg="mod ord">
          <ac:chgData name="Dąbkowska Katarzyna" userId="S::kasiad_klob@szkolawarcz.onmicrosoft.com::048a5e1d-2edd-4686-ae52-603df557d9d1" providerId="AD" clId="Web-{FA567DCA-6020-3CF9-C7E9-B936902CD969}" dt="2025-01-27T15:15:12.387" v="430" actId="14100"/>
          <ac:spMkLst>
            <pc:docMk/>
            <pc:sldMk cId="3823940520" sldId="294"/>
            <ac:spMk id="2" creationId="{14443DF1-CA30-E55E-7152-07EFCDDFCDE4}"/>
          </ac:spMkLst>
        </pc:spChg>
        <pc:spChg chg="mod ord">
          <ac:chgData name="Dąbkowska Katarzyna" userId="S::kasiad_klob@szkolawarcz.onmicrosoft.com::048a5e1d-2edd-4686-ae52-603df557d9d1" providerId="AD" clId="Web-{FA567DCA-6020-3CF9-C7E9-B936902CD969}" dt="2025-01-27T15:13:46.383" v="416" actId="20577"/>
          <ac:spMkLst>
            <pc:docMk/>
            <pc:sldMk cId="3823940520" sldId="294"/>
            <ac:spMk id="3" creationId="{C97C9A69-019C-6C55-8C48-EC29075156B5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13:20.507" v="403"/>
          <ac:spMkLst>
            <pc:docMk/>
            <pc:sldMk cId="3823940520" sldId="294"/>
            <ac:spMk id="8" creationId="{4E7CE7A7-0AFD-439B-9765-E708254D9D2D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13:20.507" v="403"/>
          <ac:spMkLst>
            <pc:docMk/>
            <pc:sldMk cId="3823940520" sldId="294"/>
            <ac:spMk id="10" creationId="{239CFBC2-8561-4BBF-BDDE-CF7908C98DFC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13:26.601" v="405"/>
          <ac:spMkLst>
            <pc:docMk/>
            <pc:sldMk cId="3823940520" sldId="294"/>
            <ac:spMk id="16" creationId="{5619E882-12EA-4946-A93B-09E6EA13760F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13:26.601" v="405"/>
          <ac:spMkLst>
            <pc:docMk/>
            <pc:sldMk cId="3823940520" sldId="294"/>
            <ac:spMk id="17" creationId="{2D924463-4DB7-437D-85B1-7EE5042DE522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13:26.601" v="405"/>
          <ac:spMkLst>
            <pc:docMk/>
            <pc:sldMk cId="3823940520" sldId="294"/>
            <ac:spMk id="18" creationId="{C0C5CD6C-C668-4B17-BFAF-532384BCB938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13:26.601" v="405"/>
          <ac:spMkLst>
            <pc:docMk/>
            <pc:sldMk cId="3823940520" sldId="294"/>
            <ac:spMk id="19" creationId="{4684E975-303E-47A8-B594-8B8635D99CF5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13:29.398" v="407"/>
          <ac:spMkLst>
            <pc:docMk/>
            <pc:sldMk cId="3823940520" sldId="294"/>
            <ac:spMk id="22" creationId="{2D924463-4DB7-437D-85B1-7EE5042DE522}"/>
          </ac:spMkLst>
        </pc:spChg>
        <pc:spChg chg="add del">
          <ac:chgData name="Dąbkowska Katarzyna" userId="S::kasiad_klob@szkolawarcz.onmicrosoft.com::048a5e1d-2edd-4686-ae52-603df557d9d1" providerId="AD" clId="Web-{FA567DCA-6020-3CF9-C7E9-B936902CD969}" dt="2025-01-27T15:13:29.398" v="407"/>
          <ac:spMkLst>
            <pc:docMk/>
            <pc:sldMk cId="3823940520" sldId="294"/>
            <ac:spMk id="23" creationId="{9F108545-2EA9-4B3E-915B-295949608005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13:29.414" v="408"/>
          <ac:spMkLst>
            <pc:docMk/>
            <pc:sldMk cId="3823940520" sldId="294"/>
            <ac:spMk id="26" creationId="{4E7CE7A7-0AFD-439B-9765-E708254D9D2D}"/>
          </ac:spMkLst>
        </pc:spChg>
        <pc:spChg chg="add">
          <ac:chgData name="Dąbkowska Katarzyna" userId="S::kasiad_klob@szkolawarcz.onmicrosoft.com::048a5e1d-2edd-4686-ae52-603df557d9d1" providerId="AD" clId="Web-{FA567DCA-6020-3CF9-C7E9-B936902CD969}" dt="2025-01-27T15:13:29.414" v="408"/>
          <ac:spMkLst>
            <pc:docMk/>
            <pc:sldMk cId="3823940520" sldId="294"/>
            <ac:spMk id="27" creationId="{239CFBC2-8561-4BBF-BDDE-CF7908C98DFC}"/>
          </ac:spMkLst>
        </pc:spChg>
        <pc:grpChg chg="add del">
          <ac:chgData name="Dąbkowska Katarzyna" userId="S::kasiad_klob@szkolawarcz.onmicrosoft.com::048a5e1d-2edd-4686-ae52-603df557d9d1" providerId="AD" clId="Web-{FA567DCA-6020-3CF9-C7E9-B936902CD969}" dt="2025-01-27T15:13:20.507" v="403"/>
          <ac:grpSpMkLst>
            <pc:docMk/>
            <pc:sldMk cId="3823940520" sldId="294"/>
            <ac:grpSpMk id="12" creationId="{2AAC8F43-3BD7-44FC-843A-972922AF2BC0}"/>
          </ac:grpSpMkLst>
        </pc:grpChg>
        <pc:grpChg chg="add del">
          <ac:chgData name="Dąbkowska Katarzyna" userId="S::kasiad_klob@szkolawarcz.onmicrosoft.com::048a5e1d-2edd-4686-ae52-603df557d9d1" providerId="AD" clId="Web-{FA567DCA-6020-3CF9-C7E9-B936902CD969}" dt="2025-01-27T15:13:26.601" v="405"/>
          <ac:grpSpMkLst>
            <pc:docMk/>
            <pc:sldMk cId="3823940520" sldId="294"/>
            <ac:grpSpMk id="20" creationId="{80077833-8B68-4C70-971A-2B043CF0BBEE}"/>
          </ac:grpSpMkLst>
        </pc:grpChg>
        <pc:grpChg chg="add del">
          <ac:chgData name="Dąbkowska Katarzyna" userId="S::kasiad_klob@szkolawarcz.onmicrosoft.com::048a5e1d-2edd-4686-ae52-603df557d9d1" providerId="AD" clId="Web-{FA567DCA-6020-3CF9-C7E9-B936902CD969}" dt="2025-01-27T15:13:29.398" v="407"/>
          <ac:grpSpMkLst>
            <pc:docMk/>
            <pc:sldMk cId="3823940520" sldId="294"/>
            <ac:grpSpMk id="24" creationId="{E014A1C6-ABE4-4764-8CAC-9D4DFBED38BB}"/>
          </ac:grpSpMkLst>
        </pc:grpChg>
        <pc:grpChg chg="add">
          <ac:chgData name="Dąbkowska Katarzyna" userId="S::kasiad_klob@szkolawarcz.onmicrosoft.com::048a5e1d-2edd-4686-ae52-603df557d9d1" providerId="AD" clId="Web-{FA567DCA-6020-3CF9-C7E9-B936902CD969}" dt="2025-01-27T15:13:29.414" v="408"/>
          <ac:grpSpMkLst>
            <pc:docMk/>
            <pc:sldMk cId="3823940520" sldId="294"/>
            <ac:grpSpMk id="28" creationId="{2AAC8F43-3BD7-44FC-843A-972922AF2BC0}"/>
          </ac:grpSpMkLst>
        </pc:grpChg>
      </pc:sldChg>
      <pc:sldChg chg="modSp new">
        <pc:chgData name="Dąbkowska Katarzyna" userId="S::kasiad_klob@szkolawarcz.onmicrosoft.com::048a5e1d-2edd-4686-ae52-603df557d9d1" providerId="AD" clId="Web-{FA567DCA-6020-3CF9-C7E9-B936902CD969}" dt="2025-01-27T15:32:43.583" v="499" actId="20577"/>
        <pc:sldMkLst>
          <pc:docMk/>
          <pc:sldMk cId="1714985265" sldId="295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30:49.673" v="478" actId="20577"/>
          <ac:spMkLst>
            <pc:docMk/>
            <pc:sldMk cId="1714985265" sldId="295"/>
            <ac:spMk id="2" creationId="{5BB2E9AA-F7AB-8B4C-95BF-4D9B1302585F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5:32:43.583" v="499" actId="20577"/>
          <ac:spMkLst>
            <pc:docMk/>
            <pc:sldMk cId="1714985265" sldId="295"/>
            <ac:spMk id="3" creationId="{54802EC3-3032-5518-5186-1387E449BDC8}"/>
          </ac:spMkLst>
        </pc:spChg>
      </pc:sldChg>
      <pc:sldChg chg="modSp new">
        <pc:chgData name="Dąbkowska Katarzyna" userId="S::kasiad_klob@szkolawarcz.onmicrosoft.com::048a5e1d-2edd-4686-ae52-603df557d9d1" providerId="AD" clId="Web-{FA567DCA-6020-3CF9-C7E9-B936902CD969}" dt="2025-01-27T15:45:04.595" v="571" actId="20577"/>
        <pc:sldMkLst>
          <pc:docMk/>
          <pc:sldMk cId="3817067440" sldId="296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45:04.595" v="571" actId="20577"/>
          <ac:spMkLst>
            <pc:docMk/>
            <pc:sldMk cId="3817067440" sldId="296"/>
            <ac:spMk id="2" creationId="{9E17DF3A-E183-0A97-FF76-A64227B7E2F3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5:44:48.063" v="569" actId="20577"/>
          <ac:spMkLst>
            <pc:docMk/>
            <pc:sldMk cId="3817067440" sldId="296"/>
            <ac:spMk id="3" creationId="{F7F4DCC2-09D6-FF4E-7869-3936694BCED8}"/>
          </ac:spMkLst>
        </pc:spChg>
      </pc:sldChg>
      <pc:sldChg chg="modSp new">
        <pc:chgData name="Dąbkowska Katarzyna" userId="S::kasiad_klob@szkolawarcz.onmicrosoft.com::048a5e1d-2edd-4686-ae52-603df557d9d1" providerId="AD" clId="Web-{FA567DCA-6020-3CF9-C7E9-B936902CD969}" dt="2025-01-27T15:46:24.395" v="586" actId="20577"/>
        <pc:sldMkLst>
          <pc:docMk/>
          <pc:sldMk cId="2893134928" sldId="297"/>
        </pc:sldMkLst>
        <pc:spChg chg="mod">
          <ac:chgData name="Dąbkowska Katarzyna" userId="S::kasiad_klob@szkolawarcz.onmicrosoft.com::048a5e1d-2edd-4686-ae52-603df557d9d1" providerId="AD" clId="Web-{FA567DCA-6020-3CF9-C7E9-B936902CD969}" dt="2025-01-27T15:45:12.111" v="572" actId="20577"/>
          <ac:spMkLst>
            <pc:docMk/>
            <pc:sldMk cId="2893134928" sldId="297"/>
            <ac:spMk id="2" creationId="{0EC905B9-3659-0EF6-CA31-B848B152E831}"/>
          </ac:spMkLst>
        </pc:spChg>
        <pc:spChg chg="mod">
          <ac:chgData name="Dąbkowska Katarzyna" userId="S::kasiad_klob@szkolawarcz.onmicrosoft.com::048a5e1d-2edd-4686-ae52-603df557d9d1" providerId="AD" clId="Web-{FA567DCA-6020-3CF9-C7E9-B936902CD969}" dt="2025-01-27T15:46:24.395" v="586" actId="20577"/>
          <ac:spMkLst>
            <pc:docMk/>
            <pc:sldMk cId="2893134928" sldId="297"/>
            <ac:spMk id="3" creationId="{209DCC4C-69A5-6DFA-CB02-87B1476DE673}"/>
          </ac:spMkLst>
        </pc:spChg>
      </pc:sldChg>
    </pc:docChg>
  </pc:docChgLst>
  <pc:docChgLst>
    <pc:chgData name="Dąbkowska Katarzyna" userId="S::kasiad_klob@szkolawarcz.onmicrosoft.com::048a5e1d-2edd-4686-ae52-603df557d9d1" providerId="AD" clId="Web-{6C9E4B96-A664-471E-B9DA-02B7A246DF22}"/>
    <pc:docChg chg="addSld modSld sldOrd addMainMaster delMainMaster">
      <pc:chgData name="Dąbkowska Katarzyna" userId="S::kasiad_klob@szkolawarcz.onmicrosoft.com::048a5e1d-2edd-4686-ae52-603df557d9d1" providerId="AD" clId="Web-{6C9E4B96-A664-471E-B9DA-02B7A246DF22}" dt="2025-01-26T12:58:07.022" v="491" actId="20577"/>
      <pc:docMkLst>
        <pc:docMk/>
      </pc:docMkLst>
      <pc:sldChg chg="addSp modSp mod setBg modClrScheme chgLayout">
        <pc:chgData name="Dąbkowska Katarzyna" userId="S::kasiad_klob@szkolawarcz.onmicrosoft.com::048a5e1d-2edd-4686-ae52-603df557d9d1" providerId="AD" clId="Web-{6C9E4B96-A664-471E-B9DA-02B7A246DF22}" dt="2025-01-26T11:27:50.320" v="0"/>
        <pc:sldMkLst>
          <pc:docMk/>
          <pc:sldMk cId="650317164" sldId="256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27:50.320" v="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1:27:50.320" v="0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Dąbkowska Katarzyna" userId="S::kasiad_klob@szkolawarcz.onmicrosoft.com::048a5e1d-2edd-4686-ae52-603df557d9d1" providerId="AD" clId="Web-{6C9E4B96-A664-471E-B9DA-02B7A246DF22}" dt="2025-01-26T11:27:50.320" v="0"/>
          <ac:spMkLst>
            <pc:docMk/>
            <pc:sldMk cId="650317164" sldId="256"/>
            <ac:spMk id="9" creationId="{1E644DE9-8D09-43E2-BA69-F57482CFC93A}"/>
          </ac:spMkLst>
        </pc:spChg>
        <pc:spChg chg="add">
          <ac:chgData name="Dąbkowska Katarzyna" userId="S::kasiad_klob@szkolawarcz.onmicrosoft.com::048a5e1d-2edd-4686-ae52-603df557d9d1" providerId="AD" clId="Web-{6C9E4B96-A664-471E-B9DA-02B7A246DF22}" dt="2025-01-26T11:27:50.320" v="0"/>
          <ac:spMkLst>
            <pc:docMk/>
            <pc:sldMk cId="650317164" sldId="256"/>
            <ac:spMk id="11" creationId="{6C23C919-B32E-40FF-B3D8-631316E84E3E}"/>
          </ac:spMkLst>
        </pc:spChg>
        <pc:grpChg chg="add">
          <ac:chgData name="Dąbkowska Katarzyna" userId="S::kasiad_klob@szkolawarcz.onmicrosoft.com::048a5e1d-2edd-4686-ae52-603df557d9d1" providerId="AD" clId="Web-{6C9E4B96-A664-471E-B9DA-02B7A246DF22}" dt="2025-01-26T11:27:50.320" v="0"/>
          <ac:grpSpMkLst>
            <pc:docMk/>
            <pc:sldMk cId="650317164" sldId="256"/>
            <ac:grpSpMk id="13" creationId="{5EDAD761-2CF4-463A-AD87-1D4E8549D7A5}"/>
          </ac:grpSpMkLst>
        </pc:grpChg>
        <pc:picChg chg="add">
          <ac:chgData name="Dąbkowska Katarzyna" userId="S::kasiad_klob@szkolawarcz.onmicrosoft.com::048a5e1d-2edd-4686-ae52-603df557d9d1" providerId="AD" clId="Web-{6C9E4B96-A664-471E-B9DA-02B7A246DF22}" dt="2025-01-26T11:27:50.320" v="0"/>
          <ac:picMkLst>
            <pc:docMk/>
            <pc:sldMk cId="650317164" sldId="256"/>
            <ac:picMk id="4" creationId="{8C9AA414-FB0D-9441-64E1-23F251465D55}"/>
          </ac:picMkLst>
        </pc:picChg>
      </pc:sldChg>
      <pc:sldChg chg="modSp new">
        <pc:chgData name="Dąbkowska Katarzyna" userId="S::kasiad_klob@szkolawarcz.onmicrosoft.com::048a5e1d-2edd-4686-ae52-603df557d9d1" providerId="AD" clId="Web-{6C9E4B96-A664-471E-B9DA-02B7A246DF22}" dt="2025-01-26T11:34:55.039" v="39" actId="20577"/>
        <pc:sldMkLst>
          <pc:docMk/>
          <pc:sldMk cId="483194199" sldId="257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34:55.039" v="39" actId="20577"/>
          <ac:spMkLst>
            <pc:docMk/>
            <pc:sldMk cId="483194199" sldId="257"/>
            <ac:spMk id="2" creationId="{9D505C3B-303C-D746-A512-7B01238FA2DC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1:34:38.913" v="36" actId="20577"/>
          <ac:spMkLst>
            <pc:docMk/>
            <pc:sldMk cId="483194199" sldId="257"/>
            <ac:spMk id="3" creationId="{48C39DD8-1CD8-12E5-75D1-C23438C7DF50}"/>
          </ac:spMkLst>
        </pc:spChg>
      </pc:sldChg>
      <pc:sldChg chg="addSp delSp modSp new">
        <pc:chgData name="Dąbkowska Katarzyna" userId="S::kasiad_klob@szkolawarcz.onmicrosoft.com::048a5e1d-2edd-4686-ae52-603df557d9d1" providerId="AD" clId="Web-{6C9E4B96-A664-471E-B9DA-02B7A246DF22}" dt="2025-01-26T11:46:41.315" v="122" actId="20577"/>
        <pc:sldMkLst>
          <pc:docMk/>
          <pc:sldMk cId="2331430769" sldId="258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37:12.766" v="44" actId="20577"/>
          <ac:spMkLst>
            <pc:docMk/>
            <pc:sldMk cId="2331430769" sldId="258"/>
            <ac:spMk id="2" creationId="{29DA51D8-94A0-453C-6658-CB4EE4CF519F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1:46:41.315" v="122" actId="20577"/>
          <ac:spMkLst>
            <pc:docMk/>
            <pc:sldMk cId="2331430769" sldId="258"/>
            <ac:spMk id="3" creationId="{22565929-62FA-132D-0BE6-AE7EBFFB8224}"/>
          </ac:spMkLst>
        </pc:spChg>
        <pc:spChg chg="add del mod">
          <ac:chgData name="Dąbkowska Katarzyna" userId="S::kasiad_klob@szkolawarcz.onmicrosoft.com::048a5e1d-2edd-4686-ae52-603df557d9d1" providerId="AD" clId="Web-{6C9E4B96-A664-471E-B9DA-02B7A246DF22}" dt="2025-01-26T11:39:02.570" v="59"/>
          <ac:spMkLst>
            <pc:docMk/>
            <pc:sldMk cId="2331430769" sldId="258"/>
            <ac:spMk id="4" creationId="{3BFD478B-5686-7D58-8CD9-BC08380D2FC4}"/>
          </ac:spMkLst>
        </pc:spChg>
      </pc:sldChg>
      <pc:sldChg chg="modSp new ord">
        <pc:chgData name="Dąbkowska Katarzyna" userId="S::kasiad_klob@szkolawarcz.onmicrosoft.com::048a5e1d-2edd-4686-ae52-603df557d9d1" providerId="AD" clId="Web-{6C9E4B96-A664-471E-B9DA-02B7A246DF22}" dt="2025-01-26T11:33:27.862" v="33" actId="20577"/>
        <pc:sldMkLst>
          <pc:docMk/>
          <pc:sldMk cId="2291696872" sldId="259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33:27.862" v="33" actId="20577"/>
          <ac:spMkLst>
            <pc:docMk/>
            <pc:sldMk cId="2291696872" sldId="259"/>
            <ac:spMk id="2" creationId="{F53DF2A8-4017-8D13-BC0E-617FAE913BEE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1:33:22.956" v="31" actId="20577"/>
          <ac:spMkLst>
            <pc:docMk/>
            <pc:sldMk cId="2291696872" sldId="259"/>
            <ac:spMk id="3" creationId="{73F9500B-7763-DCA5-486E-6750988FD698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1:46:27.518" v="120" actId="20577"/>
        <pc:sldMkLst>
          <pc:docMk/>
          <pc:sldMk cId="2992348760" sldId="260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40:40.138" v="80" actId="20577"/>
          <ac:spMkLst>
            <pc:docMk/>
            <pc:sldMk cId="2992348760" sldId="260"/>
            <ac:spMk id="2" creationId="{DBFA274F-783C-2172-B95F-36231E8089F2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1:46:27.518" v="120" actId="20577"/>
          <ac:spMkLst>
            <pc:docMk/>
            <pc:sldMk cId="2992348760" sldId="260"/>
            <ac:spMk id="3" creationId="{DE046B9A-48DE-4CA2-BC4B-108C9B7E7F75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1:49:32.790" v="163" actId="20577"/>
        <pc:sldMkLst>
          <pc:docMk/>
          <pc:sldMk cId="25888025" sldId="261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49:32.790" v="163" actId="20577"/>
          <ac:spMkLst>
            <pc:docMk/>
            <pc:sldMk cId="25888025" sldId="261"/>
            <ac:spMk id="2" creationId="{62981980-E0F0-4B92-2C6F-1FC999E60620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1:46:15.518" v="118" actId="20577"/>
          <ac:spMkLst>
            <pc:docMk/>
            <pc:sldMk cId="25888025" sldId="261"/>
            <ac:spMk id="3" creationId="{0BD6B046-C119-60C0-59B1-94A49C598DAA}"/>
          </ac:spMkLst>
        </pc:spChg>
      </pc:sldChg>
      <pc:sldChg chg="addSp delSp modSp new">
        <pc:chgData name="Dąbkowska Katarzyna" userId="S::kasiad_klob@szkolawarcz.onmicrosoft.com::048a5e1d-2edd-4686-ae52-603df557d9d1" providerId="AD" clId="Web-{6C9E4B96-A664-471E-B9DA-02B7A246DF22}" dt="2025-01-26T11:49:46.774" v="165" actId="20577"/>
        <pc:sldMkLst>
          <pc:docMk/>
          <pc:sldMk cId="3377673907" sldId="262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49:46.774" v="165" actId="20577"/>
          <ac:spMkLst>
            <pc:docMk/>
            <pc:sldMk cId="3377673907" sldId="262"/>
            <ac:spMk id="2" creationId="{5E8CB2A3-9865-9EE3-98EA-7BBE2CDC4E90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1:49:14.273" v="160" actId="20577"/>
          <ac:spMkLst>
            <pc:docMk/>
            <pc:sldMk cId="3377673907" sldId="262"/>
            <ac:spMk id="3" creationId="{FF90D0E6-5A5D-2F30-C4B3-8D193795BD51}"/>
          </ac:spMkLst>
        </pc:spChg>
        <pc:spChg chg="add del mod">
          <ac:chgData name="Dąbkowska Katarzyna" userId="S::kasiad_klob@szkolawarcz.onmicrosoft.com::048a5e1d-2edd-4686-ae52-603df557d9d1" providerId="AD" clId="Web-{6C9E4B96-A664-471E-B9DA-02B7A246DF22}" dt="2025-01-26T11:47:16.020" v="128"/>
          <ac:spMkLst>
            <pc:docMk/>
            <pc:sldMk cId="3377673907" sldId="262"/>
            <ac:spMk id="4" creationId="{E757F05E-CC57-6FFC-5917-C99C2A9B70A6}"/>
          </ac:spMkLst>
        </pc:spChg>
      </pc:sldChg>
      <pc:sldChg chg="addSp delSp modSp new">
        <pc:chgData name="Dąbkowska Katarzyna" userId="S::kasiad_klob@szkolawarcz.onmicrosoft.com::048a5e1d-2edd-4686-ae52-603df557d9d1" providerId="AD" clId="Web-{6C9E4B96-A664-471E-B9DA-02B7A246DF22}" dt="2025-01-26T11:52:39.287" v="182" actId="14100"/>
        <pc:sldMkLst>
          <pc:docMk/>
          <pc:sldMk cId="2104368337" sldId="263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52:39.287" v="182" actId="14100"/>
          <ac:spMkLst>
            <pc:docMk/>
            <pc:sldMk cId="2104368337" sldId="263"/>
            <ac:spMk id="2" creationId="{3BDE5A2E-EFAE-2192-8457-73143E14DD37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1:52:31.381" v="181" actId="14100"/>
          <ac:spMkLst>
            <pc:docMk/>
            <pc:sldMk cId="2104368337" sldId="263"/>
            <ac:spMk id="3" creationId="{33DF711A-4E0D-3442-642F-CA283BCE1868}"/>
          </ac:spMkLst>
        </pc:spChg>
        <pc:spChg chg="add del mod">
          <ac:chgData name="Dąbkowska Katarzyna" userId="S::kasiad_klob@szkolawarcz.onmicrosoft.com::048a5e1d-2edd-4686-ae52-603df557d9d1" providerId="AD" clId="Web-{6C9E4B96-A664-471E-B9DA-02B7A246DF22}" dt="2025-01-26T11:47:48.974" v="141"/>
          <ac:spMkLst>
            <pc:docMk/>
            <pc:sldMk cId="2104368337" sldId="263"/>
            <ac:spMk id="4" creationId="{B744D1C8-9BD7-1541-5DA7-58EDC9F9668C}"/>
          </ac:spMkLst>
        </pc:spChg>
        <pc:spChg chg="add del mod">
          <ac:chgData name="Dąbkowska Katarzyna" userId="S::kasiad_klob@szkolawarcz.onmicrosoft.com::048a5e1d-2edd-4686-ae52-603df557d9d1" providerId="AD" clId="Web-{6C9E4B96-A664-471E-B9DA-02B7A246DF22}" dt="2025-01-26T11:47:43.020" v="139"/>
          <ac:spMkLst>
            <pc:docMk/>
            <pc:sldMk cId="2104368337" sldId="263"/>
            <ac:spMk id="5" creationId="{E2C5EE14-662E-4951-9068-35C3D50AF2D1}"/>
          </ac:spMkLst>
        </pc:spChg>
        <pc:spChg chg="add del mod">
          <ac:chgData name="Dąbkowska Katarzyna" userId="S::kasiad_klob@szkolawarcz.onmicrosoft.com::048a5e1d-2edd-4686-ae52-603df557d9d1" providerId="AD" clId="Web-{6C9E4B96-A664-471E-B9DA-02B7A246DF22}" dt="2025-01-26T11:47:40.442" v="137"/>
          <ac:spMkLst>
            <pc:docMk/>
            <pc:sldMk cId="2104368337" sldId="263"/>
            <ac:spMk id="6" creationId="{8ABC4E8D-5B00-6A13-1DD6-B54FFF411D1B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2:01:08.851" v="199" actId="20577"/>
        <pc:sldMkLst>
          <pc:docMk/>
          <pc:sldMk cId="1084865692" sldId="264"/>
        </pc:sldMkLst>
        <pc:spChg chg="mod">
          <ac:chgData name="Dąbkowska Katarzyna" userId="S::kasiad_klob@szkolawarcz.onmicrosoft.com::048a5e1d-2edd-4686-ae52-603df557d9d1" providerId="AD" clId="Web-{6C9E4B96-A664-471E-B9DA-02B7A246DF22}" dt="2025-01-26T11:54:09.415" v="192" actId="20577"/>
          <ac:spMkLst>
            <pc:docMk/>
            <pc:sldMk cId="1084865692" sldId="264"/>
            <ac:spMk id="2" creationId="{BA74A3D5-D084-F643-576D-516A6D911C9A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01:08.851" v="199" actId="20577"/>
          <ac:spMkLst>
            <pc:docMk/>
            <pc:sldMk cId="1084865692" sldId="264"/>
            <ac:spMk id="3" creationId="{453DC620-F8EE-2978-7488-587080899BFB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2:03:28.387" v="207" actId="20577"/>
        <pc:sldMkLst>
          <pc:docMk/>
          <pc:sldMk cId="1077506933" sldId="265"/>
        </pc:sldMkLst>
        <pc:spChg chg="mod">
          <ac:chgData name="Dąbkowska Katarzyna" userId="S::kasiad_klob@szkolawarcz.onmicrosoft.com::048a5e1d-2edd-4686-ae52-603df557d9d1" providerId="AD" clId="Web-{6C9E4B96-A664-471E-B9DA-02B7A246DF22}" dt="2025-01-26T12:03:28.387" v="207" actId="20577"/>
          <ac:spMkLst>
            <pc:docMk/>
            <pc:sldMk cId="1077506933" sldId="265"/>
            <ac:spMk id="2" creationId="{737E786C-0C61-C856-B2FB-B22FCBCC76A1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02:47.057" v="202" actId="20577"/>
          <ac:spMkLst>
            <pc:docMk/>
            <pc:sldMk cId="1077506933" sldId="265"/>
            <ac:spMk id="3" creationId="{171EDB81-D754-5CE3-4270-E944617F357C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2:06:28.064" v="220" actId="20577"/>
        <pc:sldMkLst>
          <pc:docMk/>
          <pc:sldMk cId="2417192855" sldId="266"/>
        </pc:sldMkLst>
        <pc:spChg chg="mod">
          <ac:chgData name="Dąbkowska Katarzyna" userId="S::kasiad_klob@szkolawarcz.onmicrosoft.com::048a5e1d-2edd-4686-ae52-603df557d9d1" providerId="AD" clId="Web-{6C9E4B96-A664-471E-B9DA-02B7A246DF22}" dt="2025-01-26T12:06:09.626" v="216" actId="20577"/>
          <ac:spMkLst>
            <pc:docMk/>
            <pc:sldMk cId="2417192855" sldId="266"/>
            <ac:spMk id="2" creationId="{D12D643B-E6AB-0A13-7494-18D0C6E986D7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06:28.064" v="220" actId="20577"/>
          <ac:spMkLst>
            <pc:docMk/>
            <pc:sldMk cId="2417192855" sldId="266"/>
            <ac:spMk id="3" creationId="{132825BC-0086-8CA3-468E-6AA4C3A5CF63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2:07:04.925" v="225" actId="20577"/>
        <pc:sldMkLst>
          <pc:docMk/>
          <pc:sldMk cId="519645408" sldId="267"/>
        </pc:sldMkLst>
        <pc:spChg chg="mod">
          <ac:chgData name="Dąbkowska Katarzyna" userId="S::kasiad_klob@szkolawarcz.onmicrosoft.com::048a5e1d-2edd-4686-ae52-603df557d9d1" providerId="AD" clId="Web-{6C9E4B96-A664-471E-B9DA-02B7A246DF22}" dt="2025-01-26T12:06:44.440" v="223" actId="20577"/>
          <ac:spMkLst>
            <pc:docMk/>
            <pc:sldMk cId="519645408" sldId="267"/>
            <ac:spMk id="2" creationId="{40A8336E-0B60-BD59-E53A-5DBCCF2864E8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07:04.925" v="225" actId="20577"/>
          <ac:spMkLst>
            <pc:docMk/>
            <pc:sldMk cId="519645408" sldId="267"/>
            <ac:spMk id="3" creationId="{9F55A945-DCA0-CC1D-BE7C-AFEED9B2FC3B}"/>
          </ac:spMkLst>
        </pc:spChg>
      </pc:sldChg>
      <pc:sldChg chg="addSp delSp modSp new">
        <pc:chgData name="Dąbkowska Katarzyna" userId="S::kasiad_klob@szkolawarcz.onmicrosoft.com::048a5e1d-2edd-4686-ae52-603df557d9d1" providerId="AD" clId="Web-{6C9E4B96-A664-471E-B9DA-02B7A246DF22}" dt="2025-01-26T12:46:10.117" v="409" actId="20577"/>
        <pc:sldMkLst>
          <pc:docMk/>
          <pc:sldMk cId="570505679" sldId="268"/>
        </pc:sldMkLst>
        <pc:spChg chg="mod">
          <ac:chgData name="Dąbkowska Katarzyna" userId="S::kasiad_klob@szkolawarcz.onmicrosoft.com::048a5e1d-2edd-4686-ae52-603df557d9d1" providerId="AD" clId="Web-{6C9E4B96-A664-471E-B9DA-02B7A246DF22}" dt="2025-01-26T12:46:10.117" v="409" actId="20577"/>
          <ac:spMkLst>
            <pc:docMk/>
            <pc:sldMk cId="570505679" sldId="268"/>
            <ac:spMk id="2" creationId="{E7C55C10-3F25-5B9B-0B11-FE47306CA7C7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45:56.648" v="406" actId="20577"/>
          <ac:spMkLst>
            <pc:docMk/>
            <pc:sldMk cId="570505679" sldId="268"/>
            <ac:spMk id="3" creationId="{7DCE8621-F9D0-AD04-A786-17F40D618DC4}"/>
          </ac:spMkLst>
        </pc:spChg>
        <pc:spChg chg="add del mod">
          <ac:chgData name="Dąbkowska Katarzyna" userId="S::kasiad_klob@szkolawarcz.onmicrosoft.com::048a5e1d-2edd-4686-ae52-603df557d9d1" providerId="AD" clId="Web-{6C9E4B96-A664-471E-B9DA-02B7A246DF22}" dt="2025-01-26T12:10:12.025" v="230"/>
          <ac:spMkLst>
            <pc:docMk/>
            <pc:sldMk cId="570505679" sldId="268"/>
            <ac:spMk id="4" creationId="{CADB7D37-FF61-BAE8-00B6-EE196DD3F56F}"/>
          </ac:spMkLst>
        </pc:spChg>
      </pc:sldChg>
      <pc:sldChg chg="new">
        <pc:chgData name="Dąbkowska Katarzyna" userId="S::kasiad_klob@szkolawarcz.onmicrosoft.com::048a5e1d-2edd-4686-ae52-603df557d9d1" providerId="AD" clId="Web-{6C9E4B96-A664-471E-B9DA-02B7A246DF22}" dt="2025-01-26T12:10:16.525" v="231"/>
        <pc:sldMkLst>
          <pc:docMk/>
          <pc:sldMk cId="4266691285" sldId="269"/>
        </pc:sldMkLst>
      </pc:sldChg>
      <pc:sldChg chg="new">
        <pc:chgData name="Dąbkowska Katarzyna" userId="S::kasiad_klob@szkolawarcz.onmicrosoft.com::048a5e1d-2edd-4686-ae52-603df557d9d1" providerId="AD" clId="Web-{6C9E4B96-A664-471E-B9DA-02B7A246DF22}" dt="2025-01-26T12:10:21.244" v="232"/>
        <pc:sldMkLst>
          <pc:docMk/>
          <pc:sldMk cId="1102769989" sldId="270"/>
        </pc:sldMkLst>
      </pc:sldChg>
      <pc:sldChg chg="new">
        <pc:chgData name="Dąbkowska Katarzyna" userId="S::kasiad_klob@szkolawarcz.onmicrosoft.com::048a5e1d-2edd-4686-ae52-603df557d9d1" providerId="AD" clId="Web-{6C9E4B96-A664-471E-B9DA-02B7A246DF22}" dt="2025-01-26T12:10:26.009" v="233"/>
        <pc:sldMkLst>
          <pc:docMk/>
          <pc:sldMk cId="509955080" sldId="271"/>
        </pc:sldMkLst>
      </pc:sldChg>
      <pc:sldChg chg="new">
        <pc:chgData name="Dąbkowska Katarzyna" userId="S::kasiad_klob@szkolawarcz.onmicrosoft.com::048a5e1d-2edd-4686-ae52-603df557d9d1" providerId="AD" clId="Web-{6C9E4B96-A664-471E-B9DA-02B7A246DF22}" dt="2025-01-26T12:10:32.041" v="234"/>
        <pc:sldMkLst>
          <pc:docMk/>
          <pc:sldMk cId="3167034123" sldId="272"/>
        </pc:sldMkLst>
      </pc:sldChg>
      <pc:sldChg chg="new">
        <pc:chgData name="Dąbkowska Katarzyna" userId="S::kasiad_klob@szkolawarcz.onmicrosoft.com::048a5e1d-2edd-4686-ae52-603df557d9d1" providerId="AD" clId="Web-{6C9E4B96-A664-471E-B9DA-02B7A246DF22}" dt="2025-01-26T12:10:37.666" v="235"/>
        <pc:sldMkLst>
          <pc:docMk/>
          <pc:sldMk cId="1691008460" sldId="273"/>
        </pc:sldMkLst>
      </pc:sldChg>
      <pc:sldChg chg="modSp new ord">
        <pc:chgData name="Dąbkowska Katarzyna" userId="S::kasiad_klob@szkolawarcz.onmicrosoft.com::048a5e1d-2edd-4686-ae52-603df557d9d1" providerId="AD" clId="Web-{6C9E4B96-A664-471E-B9DA-02B7A246DF22}" dt="2025-01-26T12:38:57.380" v="316" actId="20577"/>
        <pc:sldMkLst>
          <pc:docMk/>
          <pc:sldMk cId="3555720407" sldId="274"/>
        </pc:sldMkLst>
        <pc:spChg chg="mod">
          <ac:chgData name="Dąbkowska Katarzyna" userId="S::kasiad_klob@szkolawarcz.onmicrosoft.com::048a5e1d-2edd-4686-ae52-603df557d9d1" providerId="AD" clId="Web-{6C9E4B96-A664-471E-B9DA-02B7A246DF22}" dt="2025-01-26T12:38:57.380" v="316" actId="20577"/>
          <ac:spMkLst>
            <pc:docMk/>
            <pc:sldMk cId="3555720407" sldId="274"/>
            <ac:spMk id="2" creationId="{23B472C3-904C-4202-5503-4C92C07FD90D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19:35.137" v="302" actId="14100"/>
          <ac:spMkLst>
            <pc:docMk/>
            <pc:sldMk cId="3555720407" sldId="274"/>
            <ac:spMk id="3" creationId="{001E9121-4DDE-8D28-429A-A462BA305569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2:43:18.610" v="349" actId="20577"/>
        <pc:sldMkLst>
          <pc:docMk/>
          <pc:sldMk cId="3626737736" sldId="275"/>
        </pc:sldMkLst>
        <pc:spChg chg="mod">
          <ac:chgData name="Dąbkowska Katarzyna" userId="S::kasiad_klob@szkolawarcz.onmicrosoft.com::048a5e1d-2edd-4686-ae52-603df557d9d1" providerId="AD" clId="Web-{6C9E4B96-A664-471E-B9DA-02B7A246DF22}" dt="2025-01-26T12:39:11.443" v="318" actId="20577"/>
          <ac:spMkLst>
            <pc:docMk/>
            <pc:sldMk cId="3626737736" sldId="275"/>
            <ac:spMk id="2" creationId="{AE61C269-9341-823D-05BE-905EC7F249EE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43:18.610" v="349" actId="20577"/>
          <ac:spMkLst>
            <pc:docMk/>
            <pc:sldMk cId="3626737736" sldId="275"/>
            <ac:spMk id="3" creationId="{4F91B121-DE3D-186E-0446-C5C95FEBA09B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2:57:28.630" v="486" actId="20577"/>
        <pc:sldMkLst>
          <pc:docMk/>
          <pc:sldMk cId="2070555986" sldId="276"/>
        </pc:sldMkLst>
        <pc:spChg chg="mod">
          <ac:chgData name="Dąbkowska Katarzyna" userId="S::kasiad_klob@szkolawarcz.onmicrosoft.com::048a5e1d-2edd-4686-ae52-603df557d9d1" providerId="AD" clId="Web-{6C9E4B96-A664-471E-B9DA-02B7A246DF22}" dt="2025-01-26T12:55:41.766" v="474" actId="20577"/>
          <ac:spMkLst>
            <pc:docMk/>
            <pc:sldMk cId="2070555986" sldId="276"/>
            <ac:spMk id="2" creationId="{D06EE9B3-8FB0-8D1A-6901-241EA75842F9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57:28.630" v="486" actId="20577"/>
          <ac:spMkLst>
            <pc:docMk/>
            <pc:sldMk cId="2070555986" sldId="276"/>
            <ac:spMk id="3" creationId="{C5F11C54-2A86-2F43-DF10-024101FBBBAA}"/>
          </ac:spMkLst>
        </pc:spChg>
      </pc:sldChg>
      <pc:sldChg chg="modSp new">
        <pc:chgData name="Dąbkowska Katarzyna" userId="S::kasiad_klob@szkolawarcz.onmicrosoft.com::048a5e1d-2edd-4686-ae52-603df557d9d1" providerId="AD" clId="Web-{6C9E4B96-A664-471E-B9DA-02B7A246DF22}" dt="2025-01-26T12:58:07.022" v="491" actId="20577"/>
        <pc:sldMkLst>
          <pc:docMk/>
          <pc:sldMk cId="2883346139" sldId="277"/>
        </pc:sldMkLst>
        <pc:spChg chg="mod">
          <ac:chgData name="Dąbkowska Katarzyna" userId="S::kasiad_klob@szkolawarcz.onmicrosoft.com::048a5e1d-2edd-4686-ae52-603df557d9d1" providerId="AD" clId="Web-{6C9E4B96-A664-471E-B9DA-02B7A246DF22}" dt="2025-01-26T12:55:31.719" v="472" actId="20577"/>
          <ac:spMkLst>
            <pc:docMk/>
            <pc:sldMk cId="2883346139" sldId="277"/>
            <ac:spMk id="2" creationId="{85798E5B-909A-ECCA-8CF3-9AD540256072}"/>
          </ac:spMkLst>
        </pc:spChg>
        <pc:spChg chg="mod">
          <ac:chgData name="Dąbkowska Katarzyna" userId="S::kasiad_klob@szkolawarcz.onmicrosoft.com::048a5e1d-2edd-4686-ae52-603df557d9d1" providerId="AD" clId="Web-{6C9E4B96-A664-471E-B9DA-02B7A246DF22}" dt="2025-01-26T12:58:07.022" v="491" actId="20577"/>
          <ac:spMkLst>
            <pc:docMk/>
            <pc:sldMk cId="2883346139" sldId="277"/>
            <ac:spMk id="3" creationId="{BED49842-759B-2A0E-7B4D-64CA9BC8B639}"/>
          </ac:spMkLst>
        </pc:spChg>
      </pc:sldChg>
      <pc:sldMasterChg chg="del delSldLayout">
        <pc:chgData name="Dąbkowska Katarzyna" userId="S::kasiad_klob@szkolawarcz.onmicrosoft.com::048a5e1d-2edd-4686-ae52-603df557d9d1" providerId="AD" clId="Web-{6C9E4B96-A664-471E-B9DA-02B7A246DF22}" dt="2025-01-26T11:27:50.320" v="0"/>
        <pc:sldMasterMkLst>
          <pc:docMk/>
          <pc:sldMasterMk cId="3926633689" sldId="2147483648"/>
        </pc:sldMasterMkLst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Dąbkowska Katarzyna" userId="S::kasiad_klob@szkolawarcz.onmicrosoft.com::048a5e1d-2edd-4686-ae52-603df557d9d1" providerId="AD" clId="Web-{6C9E4B96-A664-471E-B9DA-02B7A246DF22}" dt="2025-01-26T11:27:50.320" v="0"/>
        <pc:sldMasterMkLst>
          <pc:docMk/>
          <pc:sldMasterMk cId="110952969" sldId="2147483686"/>
        </pc:sldMasterMkLst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1996410634" sldId="2147483675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1125589354" sldId="2147483676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3329034076" sldId="2147483677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1184726787" sldId="2147483678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3724008198" sldId="2147483679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1507088588" sldId="2147483680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874563515" sldId="2147483681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1519414129" sldId="2147483682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581039154" sldId="2147483683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1636777060" sldId="2147483684"/>
          </pc:sldLayoutMkLst>
        </pc:sldLayoutChg>
        <pc:sldLayoutChg chg="add">
          <pc:chgData name="Dąbkowska Katarzyna" userId="S::kasiad_klob@szkolawarcz.onmicrosoft.com::048a5e1d-2edd-4686-ae52-603df557d9d1" providerId="AD" clId="Web-{6C9E4B96-A664-471E-B9DA-02B7A246DF22}" dt="2025-01-26T11:27:50.320" v="0"/>
          <pc:sldLayoutMkLst>
            <pc:docMk/>
            <pc:sldMasterMk cId="110952969" sldId="2147483686"/>
            <pc:sldLayoutMk cId="2785749623" sldId="2147483685"/>
          </pc:sldLayoutMkLst>
        </pc:sldLayoutChg>
      </pc:sldMasterChg>
    </pc:docChg>
  </pc:docChgLst>
  <pc:docChgLst>
    <pc:chgData name="Dąbkowska Katarzyna" userId="S::kasiad_klob@szkolawarcz.onmicrosoft.com::048a5e1d-2edd-4686-ae52-603df557d9d1" providerId="AD" clId="Web-{1E5E4347-8CC1-7949-1B7C-C14213C204E7}"/>
    <pc:docChg chg="addSld delSld modSld sldOrd">
      <pc:chgData name="Dąbkowska Katarzyna" userId="S::kasiad_klob@szkolawarcz.onmicrosoft.com::048a5e1d-2edd-4686-ae52-603df557d9d1" providerId="AD" clId="Web-{1E5E4347-8CC1-7949-1B7C-C14213C204E7}" dt="2025-01-26T17:51:11.684" v="233" actId="20577"/>
      <pc:docMkLst>
        <pc:docMk/>
      </pc:docMkLst>
      <pc:sldChg chg="del">
        <pc:chgData name="Dąbkowska Katarzyna" userId="S::kasiad_klob@szkolawarcz.onmicrosoft.com::048a5e1d-2edd-4686-ae52-603df557d9d1" providerId="AD" clId="Web-{1E5E4347-8CC1-7949-1B7C-C14213C204E7}" dt="2025-01-26T17:37:36.977" v="180"/>
        <pc:sldMkLst>
          <pc:docMk/>
          <pc:sldMk cId="2104368337" sldId="263"/>
        </pc:sldMkLst>
      </pc:sldChg>
      <pc:sldChg chg="ord">
        <pc:chgData name="Dąbkowska Katarzyna" userId="S::kasiad_klob@szkolawarcz.onmicrosoft.com::048a5e1d-2edd-4686-ae52-603df557d9d1" providerId="AD" clId="Web-{1E5E4347-8CC1-7949-1B7C-C14213C204E7}" dt="2025-01-26T17:45:28.496" v="188"/>
        <pc:sldMkLst>
          <pc:docMk/>
          <pc:sldMk cId="1084865692" sldId="264"/>
        </pc:sldMkLst>
      </pc:sldChg>
      <pc:sldChg chg="del">
        <pc:chgData name="Dąbkowska Katarzyna" userId="S::kasiad_klob@szkolawarcz.onmicrosoft.com::048a5e1d-2edd-4686-ae52-603df557d9d1" providerId="AD" clId="Web-{1E5E4347-8CC1-7949-1B7C-C14213C204E7}" dt="2025-01-26T17:38:45.823" v="182"/>
        <pc:sldMkLst>
          <pc:docMk/>
          <pc:sldMk cId="1077506933" sldId="265"/>
        </pc:sldMkLst>
      </pc:sldChg>
      <pc:sldChg chg="ord">
        <pc:chgData name="Dąbkowska Katarzyna" userId="S::kasiad_klob@szkolawarcz.onmicrosoft.com::048a5e1d-2edd-4686-ae52-603df557d9d1" providerId="AD" clId="Web-{1E5E4347-8CC1-7949-1B7C-C14213C204E7}" dt="2025-01-26T17:42:43.053" v="184"/>
        <pc:sldMkLst>
          <pc:docMk/>
          <pc:sldMk cId="2417192855" sldId="266"/>
        </pc:sldMkLst>
      </pc:sldChg>
      <pc:sldChg chg="ord">
        <pc:chgData name="Dąbkowska Katarzyna" userId="S::kasiad_klob@szkolawarcz.onmicrosoft.com::048a5e1d-2edd-4686-ae52-603df557d9d1" providerId="AD" clId="Web-{1E5E4347-8CC1-7949-1B7C-C14213C204E7}" dt="2025-01-26T17:42:29.334" v="183"/>
        <pc:sldMkLst>
          <pc:docMk/>
          <pc:sldMk cId="519645408" sldId="267"/>
        </pc:sldMkLst>
      </pc:sldChg>
      <pc:sldChg chg="ord">
        <pc:chgData name="Dąbkowska Katarzyna" userId="S::kasiad_klob@szkolawarcz.onmicrosoft.com::048a5e1d-2edd-4686-ae52-603df557d9d1" providerId="AD" clId="Web-{1E5E4347-8CC1-7949-1B7C-C14213C204E7}" dt="2025-01-26T17:11:37.882" v="24"/>
        <pc:sldMkLst>
          <pc:docMk/>
          <pc:sldMk cId="2535101481" sldId="280"/>
        </pc:sldMkLst>
      </pc:sldChg>
      <pc:sldChg chg="modSp">
        <pc:chgData name="Dąbkowska Katarzyna" userId="S::kasiad_klob@szkolawarcz.onmicrosoft.com::048a5e1d-2edd-4686-ae52-603df557d9d1" providerId="AD" clId="Web-{1E5E4347-8CC1-7949-1B7C-C14213C204E7}" dt="2025-01-26T17:44:37.979" v="186" actId="20577"/>
        <pc:sldMkLst>
          <pc:docMk/>
          <pc:sldMk cId="3285550079" sldId="282"/>
        </pc:sldMkLst>
        <pc:spChg chg="mod">
          <ac:chgData name="Dąbkowska Katarzyna" userId="S::kasiad_klob@szkolawarcz.onmicrosoft.com::048a5e1d-2edd-4686-ae52-603df557d9d1" providerId="AD" clId="Web-{1E5E4347-8CC1-7949-1B7C-C14213C204E7}" dt="2025-01-26T17:44:37.979" v="186" actId="20577"/>
          <ac:spMkLst>
            <pc:docMk/>
            <pc:sldMk cId="3285550079" sldId="282"/>
            <ac:spMk id="3" creationId="{A67864BD-8329-EC5F-99B4-F31F6B1B80E6}"/>
          </ac:spMkLst>
        </pc:spChg>
      </pc:sldChg>
      <pc:sldChg chg="modSp new">
        <pc:chgData name="Dąbkowska Katarzyna" userId="S::kasiad_klob@szkolawarcz.onmicrosoft.com::048a5e1d-2edd-4686-ae52-603df557d9d1" providerId="AD" clId="Web-{1E5E4347-8CC1-7949-1B7C-C14213C204E7}" dt="2025-01-26T17:14:45.593" v="70" actId="20577"/>
        <pc:sldMkLst>
          <pc:docMk/>
          <pc:sldMk cId="3413719633" sldId="283"/>
        </pc:sldMkLst>
        <pc:spChg chg="mod">
          <ac:chgData name="Dąbkowska Katarzyna" userId="S::kasiad_klob@szkolawarcz.onmicrosoft.com::048a5e1d-2edd-4686-ae52-603df557d9d1" providerId="AD" clId="Web-{1E5E4347-8CC1-7949-1B7C-C14213C204E7}" dt="2025-01-26T17:14:07.934" v="64" actId="20577"/>
          <ac:spMkLst>
            <pc:docMk/>
            <pc:sldMk cId="3413719633" sldId="283"/>
            <ac:spMk id="2" creationId="{6F538B79-0F23-EE3C-5D34-936E0141C9A7}"/>
          </ac:spMkLst>
        </pc:spChg>
        <pc:spChg chg="mod">
          <ac:chgData name="Dąbkowska Katarzyna" userId="S::kasiad_klob@szkolawarcz.onmicrosoft.com::048a5e1d-2edd-4686-ae52-603df557d9d1" providerId="AD" clId="Web-{1E5E4347-8CC1-7949-1B7C-C14213C204E7}" dt="2025-01-26T17:14:45.593" v="70" actId="20577"/>
          <ac:spMkLst>
            <pc:docMk/>
            <pc:sldMk cId="3413719633" sldId="283"/>
            <ac:spMk id="3" creationId="{40CD5B67-8D43-ADD4-E81E-5658B6FA5442}"/>
          </ac:spMkLst>
        </pc:spChg>
      </pc:sldChg>
      <pc:sldChg chg="addSp delSp modSp new mod setBg">
        <pc:chgData name="Dąbkowska Katarzyna" userId="S::kasiad_klob@szkolawarcz.onmicrosoft.com::048a5e1d-2edd-4686-ae52-603df557d9d1" providerId="AD" clId="Web-{1E5E4347-8CC1-7949-1B7C-C14213C204E7}" dt="2025-01-26T17:36:19.675" v="179" actId="14100"/>
        <pc:sldMkLst>
          <pc:docMk/>
          <pc:sldMk cId="3694086325" sldId="284"/>
        </pc:sldMkLst>
        <pc:spChg chg="add del">
          <ac:chgData name="Dąbkowska Katarzyna" userId="S::kasiad_klob@szkolawarcz.onmicrosoft.com::048a5e1d-2edd-4686-ae52-603df557d9d1" providerId="AD" clId="Web-{1E5E4347-8CC1-7949-1B7C-C14213C204E7}" dt="2025-01-26T17:35:16.688" v="171"/>
          <ac:spMkLst>
            <pc:docMk/>
            <pc:sldMk cId="3694086325" sldId="284"/>
            <ac:spMk id="2" creationId="{D9849A7E-51E4-4B70-B57E-0BADA8E018D9}"/>
          </ac:spMkLst>
        </pc:spChg>
        <pc:spChg chg="del">
          <ac:chgData name="Dąbkowska Katarzyna" userId="S::kasiad_klob@szkolawarcz.onmicrosoft.com::048a5e1d-2edd-4686-ae52-603df557d9d1" providerId="AD" clId="Web-{1E5E4347-8CC1-7949-1B7C-C14213C204E7}" dt="2025-01-26T17:33:43.498" v="153"/>
          <ac:spMkLst>
            <pc:docMk/>
            <pc:sldMk cId="3694086325" sldId="284"/>
            <ac:spMk id="3" creationId="{4F9DCC5B-D909-A394-FB0F-5EC95000893C}"/>
          </ac:spMkLst>
        </pc:spChg>
        <pc:spChg chg="add del mod">
          <ac:chgData name="Dąbkowska Katarzyna" userId="S::kasiad_klob@szkolawarcz.onmicrosoft.com::048a5e1d-2edd-4686-ae52-603df557d9d1" providerId="AD" clId="Web-{1E5E4347-8CC1-7949-1B7C-C14213C204E7}" dt="2025-01-26T17:36:02.268" v="175"/>
          <ac:spMkLst>
            <pc:docMk/>
            <pc:sldMk cId="3694086325" sldId="284"/>
            <ac:spMk id="6" creationId="{8E856A5E-C43F-3491-AD16-0412391F22E9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4:46.766" v="164"/>
          <ac:spMkLst>
            <pc:docMk/>
            <pc:sldMk cId="3694086325" sldId="284"/>
            <ac:spMk id="8" creationId="{137999FC-8404-CAF7-83B7-F8C4697F7FFC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4:41.750" v="162"/>
          <ac:spMkLst>
            <pc:docMk/>
            <pc:sldMk cId="3694086325" sldId="284"/>
            <ac:spMk id="9" creationId="{0BABF38A-8A0D-492E-BD20-6CF4D46B50BD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4:41.750" v="162"/>
          <ac:spMkLst>
            <pc:docMk/>
            <pc:sldMk cId="3694086325" sldId="284"/>
            <ac:spMk id="13" creationId="{37FDDF72-DE39-4F99-A3C1-DD9D7815D7DB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4:41.750" v="162"/>
          <ac:spMkLst>
            <pc:docMk/>
            <pc:sldMk cId="3694086325" sldId="284"/>
            <ac:spMk id="15" creationId="{5E4ECE80-3AD1-450C-B62A-98788F193948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4:46.766" v="164"/>
          <ac:spMkLst>
            <pc:docMk/>
            <pc:sldMk cId="3694086325" sldId="284"/>
            <ac:spMk id="18" creationId="{8651CFA9-6065-4243-AC48-858E359780B1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4:46.766" v="164"/>
          <ac:spMkLst>
            <pc:docMk/>
            <pc:sldMk cId="3694086325" sldId="284"/>
            <ac:spMk id="19" creationId="{FBC8BBE5-981E-4B0B-9654-32B5668BFF31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4:46.766" v="164"/>
          <ac:spMkLst>
            <pc:docMk/>
            <pc:sldMk cId="3694086325" sldId="284"/>
            <ac:spMk id="21" creationId="{D9849A7E-51E4-4B70-B57E-0BADA8E018D9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00.766" v="166"/>
          <ac:spMkLst>
            <pc:docMk/>
            <pc:sldMk cId="3694086325" sldId="284"/>
            <ac:spMk id="23" creationId="{0BABF38A-8A0D-492E-BD20-6CF4D46B50BD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00.766" v="166"/>
          <ac:spMkLst>
            <pc:docMk/>
            <pc:sldMk cId="3694086325" sldId="284"/>
            <ac:spMk id="25" creationId="{1E644DE9-8D09-43E2-BA69-F57482CFC93A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3.735" v="168"/>
          <ac:spMkLst>
            <pc:docMk/>
            <pc:sldMk cId="3694086325" sldId="284"/>
            <ac:spMk id="28" creationId="{8651CFA9-6065-4243-AC48-858E359780B1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3.735" v="168"/>
          <ac:spMkLst>
            <pc:docMk/>
            <pc:sldMk cId="3694086325" sldId="284"/>
            <ac:spMk id="29" creationId="{E8B2F707-EF35-4955-8439-F76145F3CD7E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3.735" v="168"/>
          <ac:spMkLst>
            <pc:docMk/>
            <pc:sldMk cId="3694086325" sldId="284"/>
            <ac:spMk id="30" creationId="{A905C581-3E86-4ADD-9EDD-5FA87B461238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3.735" v="168"/>
          <ac:spMkLst>
            <pc:docMk/>
            <pc:sldMk cId="3694086325" sldId="284"/>
            <ac:spMk id="33" creationId="{D9849A7E-51E4-4B70-B57E-0BADA8E018D9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3.735" v="168"/>
          <ac:spMkLst>
            <pc:docMk/>
            <pc:sldMk cId="3694086325" sldId="284"/>
            <ac:spMk id="34" creationId="{E2A3C493-D709-A0FD-0227-9FC47B13D4AE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6.673" v="170"/>
          <ac:spMkLst>
            <pc:docMk/>
            <pc:sldMk cId="3694086325" sldId="284"/>
            <ac:spMk id="36" creationId="{8651CFA9-6065-4243-AC48-858E359780B1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6.673" v="170"/>
          <ac:spMkLst>
            <pc:docMk/>
            <pc:sldMk cId="3694086325" sldId="284"/>
            <ac:spMk id="37" creationId="{06B1FD15-9CBB-4259-931E-1EB6A87199E9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6.673" v="170"/>
          <ac:spMkLst>
            <pc:docMk/>
            <pc:sldMk cId="3694086325" sldId="284"/>
            <ac:spMk id="40" creationId="{A3EF0E40-AEB8-4DF7-A67A-7317B3BF94CA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6.673" v="170"/>
          <ac:spMkLst>
            <pc:docMk/>
            <pc:sldMk cId="3694086325" sldId="284"/>
            <ac:spMk id="41" creationId="{D9849A7E-51E4-4B70-B57E-0BADA8E018D9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16.673" v="170"/>
          <ac:spMkLst>
            <pc:docMk/>
            <pc:sldMk cId="3694086325" sldId="284"/>
            <ac:spMk id="42" creationId="{D9DCFF74-88F9-8DB7-81D3-F5A435DEE127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44.002" v="173"/>
          <ac:spMkLst>
            <pc:docMk/>
            <pc:sldMk cId="3694086325" sldId="284"/>
            <ac:spMk id="44" creationId="{A4FB2F27-3F7D-440E-A905-86607A926A29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44.002" v="173"/>
          <ac:spMkLst>
            <pc:docMk/>
            <pc:sldMk cId="3694086325" sldId="284"/>
            <ac:spMk id="45" creationId="{AF678C14-A033-4139-BCA9-8382B039648B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44.002" v="173"/>
          <ac:spMkLst>
            <pc:docMk/>
            <pc:sldMk cId="3694086325" sldId="284"/>
            <ac:spMk id="46" creationId="{C2D5331B-6E57-4C50-8FBB-431781288905}"/>
          </ac:spMkLst>
        </pc:spChg>
        <pc:spChg chg="add mod">
          <ac:chgData name="Dąbkowska Katarzyna" userId="S::kasiad_klob@szkolawarcz.onmicrosoft.com::048a5e1d-2edd-4686-ae52-603df557d9d1" providerId="AD" clId="Web-{1E5E4347-8CC1-7949-1B7C-C14213C204E7}" dt="2025-01-26T17:35:44.002" v="173"/>
          <ac:spMkLst>
            <pc:docMk/>
            <pc:sldMk cId="3694086325" sldId="284"/>
            <ac:spMk id="47" creationId="{D9849A7E-51E4-4B70-B57E-0BADA8E018D9}"/>
          </ac:spMkLst>
        </pc:spChg>
        <pc:spChg chg="add del">
          <ac:chgData name="Dąbkowska Katarzyna" userId="S::kasiad_klob@szkolawarcz.onmicrosoft.com::048a5e1d-2edd-4686-ae52-603df557d9d1" providerId="AD" clId="Web-{1E5E4347-8CC1-7949-1B7C-C14213C204E7}" dt="2025-01-26T17:35:44.002" v="173"/>
          <ac:spMkLst>
            <pc:docMk/>
            <pc:sldMk cId="3694086325" sldId="284"/>
            <ac:spMk id="51" creationId="{9086E2C5-70B5-848C-E586-21F4DF872CD6}"/>
          </ac:spMkLst>
        </pc:spChg>
        <pc:spChg chg="add">
          <ac:chgData name="Dąbkowska Katarzyna" userId="S::kasiad_klob@szkolawarcz.onmicrosoft.com::048a5e1d-2edd-4686-ae52-603df557d9d1" providerId="AD" clId="Web-{1E5E4347-8CC1-7949-1B7C-C14213C204E7}" dt="2025-01-26T17:35:44.002" v="173"/>
          <ac:spMkLst>
            <pc:docMk/>
            <pc:sldMk cId="3694086325" sldId="284"/>
            <ac:spMk id="56" creationId="{0BABF38A-8A0D-492E-BD20-6CF4D46B50BD}"/>
          </ac:spMkLst>
        </pc:spChg>
        <pc:spChg chg="add">
          <ac:chgData name="Dąbkowska Katarzyna" userId="S::kasiad_klob@szkolawarcz.onmicrosoft.com::048a5e1d-2edd-4686-ae52-603df557d9d1" providerId="AD" clId="Web-{1E5E4347-8CC1-7949-1B7C-C14213C204E7}" dt="2025-01-26T17:35:44.002" v="173"/>
          <ac:spMkLst>
            <pc:docMk/>
            <pc:sldMk cId="3694086325" sldId="284"/>
            <ac:spMk id="60" creationId="{297F7562-DBE2-4729-835D-1486BBB4373A}"/>
          </ac:spMkLst>
        </pc:spChg>
        <pc:spChg chg="add">
          <ac:chgData name="Dąbkowska Katarzyna" userId="S::kasiad_klob@szkolawarcz.onmicrosoft.com::048a5e1d-2edd-4686-ae52-603df557d9d1" providerId="AD" clId="Web-{1E5E4347-8CC1-7949-1B7C-C14213C204E7}" dt="2025-01-26T17:35:44.002" v="173"/>
          <ac:spMkLst>
            <pc:docMk/>
            <pc:sldMk cId="3694086325" sldId="284"/>
            <ac:spMk id="62" creationId="{DCE0245F-7D4D-413E-940B-1D9D9A171161}"/>
          </ac:spMkLst>
        </pc:spChg>
        <pc:grpChg chg="add del">
          <ac:chgData name="Dąbkowska Katarzyna" userId="S::kasiad_klob@szkolawarcz.onmicrosoft.com::048a5e1d-2edd-4686-ae52-603df557d9d1" providerId="AD" clId="Web-{1E5E4347-8CC1-7949-1B7C-C14213C204E7}" dt="2025-01-26T17:35:13.735" v="168"/>
          <ac:grpSpMkLst>
            <pc:docMk/>
            <pc:sldMk cId="3694086325" sldId="284"/>
            <ac:grpSpMk id="17" creationId="{A4672714-67D2-40D0-B961-A7438FE9C9AA}"/>
          </ac:grpSpMkLst>
        </pc:grpChg>
        <pc:grpChg chg="add del">
          <ac:chgData name="Dąbkowska Katarzyna" userId="S::kasiad_klob@szkolawarcz.onmicrosoft.com::048a5e1d-2edd-4686-ae52-603df557d9d1" providerId="AD" clId="Web-{1E5E4347-8CC1-7949-1B7C-C14213C204E7}" dt="2025-01-26T17:34:46.766" v="164"/>
          <ac:grpSpMkLst>
            <pc:docMk/>
            <pc:sldMk cId="3694086325" sldId="284"/>
            <ac:grpSpMk id="20" creationId="{8D6FD602-3113-4FC4-982F-15099614D2A6}"/>
          </ac:grpSpMkLst>
        </pc:grpChg>
        <pc:grpChg chg="add del">
          <ac:chgData name="Dąbkowska Katarzyna" userId="S::kasiad_klob@szkolawarcz.onmicrosoft.com::048a5e1d-2edd-4686-ae52-603df557d9d1" providerId="AD" clId="Web-{1E5E4347-8CC1-7949-1B7C-C14213C204E7}" dt="2025-01-26T17:35:00.766" v="166"/>
          <ac:grpSpMkLst>
            <pc:docMk/>
            <pc:sldMk cId="3694086325" sldId="284"/>
            <ac:grpSpMk id="26" creationId="{46B4971C-EAA5-47BF-8631-58DC0669BFCF}"/>
          </ac:grpSpMkLst>
        </pc:grpChg>
        <pc:grpChg chg="add del">
          <ac:chgData name="Dąbkowska Katarzyna" userId="S::kasiad_klob@szkolawarcz.onmicrosoft.com::048a5e1d-2edd-4686-ae52-603df557d9d1" providerId="AD" clId="Web-{1E5E4347-8CC1-7949-1B7C-C14213C204E7}" dt="2025-01-26T17:35:16.673" v="170"/>
          <ac:grpSpMkLst>
            <pc:docMk/>
            <pc:sldMk cId="3694086325" sldId="284"/>
            <ac:grpSpMk id="38" creationId="{9D739765-2266-4358-BC9F-0DC2A6B7CD17}"/>
          </ac:grpSpMkLst>
        </pc:grpChg>
        <pc:grpChg chg="add">
          <ac:chgData name="Dąbkowska Katarzyna" userId="S::kasiad_klob@szkolawarcz.onmicrosoft.com::048a5e1d-2edd-4686-ae52-603df557d9d1" providerId="AD" clId="Web-{1E5E4347-8CC1-7949-1B7C-C14213C204E7}" dt="2025-01-26T17:35:16.688" v="171"/>
          <ac:grpSpMkLst>
            <pc:docMk/>
            <pc:sldMk cId="3694086325" sldId="284"/>
            <ac:grpSpMk id="48" creationId="{E4A40E9D-B0FA-4A78-B58C-87A64C4FD5C8}"/>
          </ac:grpSpMkLst>
        </pc:grpChg>
        <pc:picChg chg="add del mod ord">
          <ac:chgData name="Dąbkowska Katarzyna" userId="S::kasiad_klob@szkolawarcz.onmicrosoft.com::048a5e1d-2edd-4686-ae52-603df557d9d1" providerId="AD" clId="Web-{1E5E4347-8CC1-7949-1B7C-C14213C204E7}" dt="2025-01-26T17:35:52.549" v="174"/>
          <ac:picMkLst>
            <pc:docMk/>
            <pc:sldMk cId="3694086325" sldId="284"/>
            <ac:picMk id="4" creationId="{04C4A1D2-57C6-47FB-B396-A53E73D3FD8B}"/>
          </ac:picMkLst>
        </pc:picChg>
        <pc:picChg chg="add mod ord">
          <ac:chgData name="Dąbkowska Katarzyna" userId="S::kasiad_klob@szkolawarcz.onmicrosoft.com::048a5e1d-2edd-4686-ae52-603df557d9d1" providerId="AD" clId="Web-{1E5E4347-8CC1-7949-1B7C-C14213C204E7}" dt="2025-01-26T17:36:19.675" v="179" actId="14100"/>
          <ac:picMkLst>
            <pc:docMk/>
            <pc:sldMk cId="3694086325" sldId="284"/>
            <ac:picMk id="7" creationId="{9E3E9D81-3175-6F2C-1ACA-C3EFEDE4CCA5}"/>
          </ac:picMkLst>
        </pc:picChg>
        <pc:picChg chg="add del">
          <ac:chgData name="Dąbkowska Katarzyna" userId="S::kasiad_klob@szkolawarcz.onmicrosoft.com::048a5e1d-2edd-4686-ae52-603df557d9d1" providerId="AD" clId="Web-{1E5E4347-8CC1-7949-1B7C-C14213C204E7}" dt="2025-01-26T17:34:41.750" v="162"/>
          <ac:picMkLst>
            <pc:docMk/>
            <pc:sldMk cId="3694086325" sldId="284"/>
            <ac:picMk id="11" creationId="{BC526B7A-4801-4FD1-95C8-03AF22629E87}"/>
          </ac:picMkLst>
        </pc:picChg>
        <pc:picChg chg="add del">
          <ac:chgData name="Dąbkowska Katarzyna" userId="S::kasiad_klob@szkolawarcz.onmicrosoft.com::048a5e1d-2edd-4686-ae52-603df557d9d1" providerId="AD" clId="Web-{1E5E4347-8CC1-7949-1B7C-C14213C204E7}" dt="2025-01-26T17:35:00.766" v="166"/>
          <ac:picMkLst>
            <pc:docMk/>
            <pc:sldMk cId="3694086325" sldId="284"/>
            <ac:picMk id="24" creationId="{BC526B7A-4801-4FD1-95C8-03AF22629E87}"/>
          </ac:picMkLst>
        </pc:picChg>
        <pc:picChg chg="add">
          <ac:chgData name="Dąbkowska Katarzyna" userId="S::kasiad_klob@szkolawarcz.onmicrosoft.com::048a5e1d-2edd-4686-ae52-603df557d9d1" providerId="AD" clId="Web-{1E5E4347-8CC1-7949-1B7C-C14213C204E7}" dt="2025-01-26T17:35:44.002" v="173"/>
          <ac:picMkLst>
            <pc:docMk/>
            <pc:sldMk cId="3694086325" sldId="284"/>
            <ac:picMk id="58" creationId="{BC526B7A-4801-4FD1-95C8-03AF22629E87}"/>
          </ac:picMkLst>
        </pc:picChg>
      </pc:sldChg>
      <pc:sldChg chg="modSp new">
        <pc:chgData name="Dąbkowska Katarzyna" userId="S::kasiad_klob@szkolawarcz.onmicrosoft.com::048a5e1d-2edd-4686-ae52-603df557d9d1" providerId="AD" clId="Web-{1E5E4347-8CC1-7949-1B7C-C14213C204E7}" dt="2025-01-26T17:28:12.267" v="141" actId="20577"/>
        <pc:sldMkLst>
          <pc:docMk/>
          <pc:sldMk cId="547235978" sldId="285"/>
        </pc:sldMkLst>
        <pc:spChg chg="mod">
          <ac:chgData name="Dąbkowska Katarzyna" userId="S::kasiad_klob@szkolawarcz.onmicrosoft.com::048a5e1d-2edd-4686-ae52-603df557d9d1" providerId="AD" clId="Web-{1E5E4347-8CC1-7949-1B7C-C14213C204E7}" dt="2025-01-26T17:21:36.951" v="109" actId="20577"/>
          <ac:spMkLst>
            <pc:docMk/>
            <pc:sldMk cId="547235978" sldId="285"/>
            <ac:spMk id="2" creationId="{6368B396-5958-4808-451D-E859CB1EC9BE}"/>
          </ac:spMkLst>
        </pc:spChg>
        <pc:spChg chg="mod">
          <ac:chgData name="Dąbkowska Katarzyna" userId="S::kasiad_klob@szkolawarcz.onmicrosoft.com::048a5e1d-2edd-4686-ae52-603df557d9d1" providerId="AD" clId="Web-{1E5E4347-8CC1-7949-1B7C-C14213C204E7}" dt="2025-01-26T17:28:12.267" v="141" actId="20577"/>
          <ac:spMkLst>
            <pc:docMk/>
            <pc:sldMk cId="547235978" sldId="285"/>
            <ac:spMk id="3" creationId="{AA7E9ED3-3826-5BBC-1BFF-BB30E937EF95}"/>
          </ac:spMkLst>
        </pc:spChg>
      </pc:sldChg>
      <pc:sldChg chg="modSp new">
        <pc:chgData name="Dąbkowska Katarzyna" userId="S::kasiad_klob@szkolawarcz.onmicrosoft.com::048a5e1d-2edd-4686-ae52-603df557d9d1" providerId="AD" clId="Web-{1E5E4347-8CC1-7949-1B7C-C14213C204E7}" dt="2025-01-26T17:51:11.684" v="233" actId="20577"/>
        <pc:sldMkLst>
          <pc:docMk/>
          <pc:sldMk cId="3313130287" sldId="286"/>
        </pc:sldMkLst>
        <pc:spChg chg="mod">
          <ac:chgData name="Dąbkowska Katarzyna" userId="S::kasiad_klob@szkolawarcz.onmicrosoft.com::048a5e1d-2edd-4686-ae52-603df557d9d1" providerId="AD" clId="Web-{1E5E4347-8CC1-7949-1B7C-C14213C204E7}" dt="2025-01-26T17:51:11.684" v="233" actId="20577"/>
          <ac:spMkLst>
            <pc:docMk/>
            <pc:sldMk cId="3313130287" sldId="286"/>
            <ac:spMk id="2" creationId="{FEB8DD78-7E12-FE03-1A69-E9B7AD780976}"/>
          </ac:spMkLst>
        </pc:spChg>
        <pc:spChg chg="mod">
          <ac:chgData name="Dąbkowska Katarzyna" userId="S::kasiad_klob@szkolawarcz.onmicrosoft.com::048a5e1d-2edd-4686-ae52-603df557d9d1" providerId="AD" clId="Web-{1E5E4347-8CC1-7949-1B7C-C14213C204E7}" dt="2025-01-26T17:50:52.652" v="229" actId="20577"/>
          <ac:spMkLst>
            <pc:docMk/>
            <pc:sldMk cId="3313130287" sldId="286"/>
            <ac:spMk id="3" creationId="{E7B7ED62-1E8A-76BD-6ACB-AC85396B27CA}"/>
          </ac:spMkLst>
        </pc:spChg>
      </pc:sldChg>
      <pc:sldChg chg="modSp new">
        <pc:chgData name="Dąbkowska Katarzyna" userId="S::kasiad_klob@szkolawarcz.onmicrosoft.com::048a5e1d-2edd-4686-ae52-603df557d9d1" providerId="AD" clId="Web-{1E5E4347-8CC1-7949-1B7C-C14213C204E7}" dt="2025-01-26T17:49:37.196" v="212" actId="20577"/>
        <pc:sldMkLst>
          <pc:docMk/>
          <pc:sldMk cId="928910156" sldId="287"/>
        </pc:sldMkLst>
        <pc:spChg chg="mod">
          <ac:chgData name="Dąbkowska Katarzyna" userId="S::kasiad_klob@szkolawarcz.onmicrosoft.com::048a5e1d-2edd-4686-ae52-603df557d9d1" providerId="AD" clId="Web-{1E5E4347-8CC1-7949-1B7C-C14213C204E7}" dt="2025-01-26T17:48:46.769" v="202" actId="20577"/>
          <ac:spMkLst>
            <pc:docMk/>
            <pc:sldMk cId="928910156" sldId="287"/>
            <ac:spMk id="2" creationId="{090CDFB8-08D1-8567-2675-5D106FC6CFCD}"/>
          </ac:spMkLst>
        </pc:spChg>
        <pc:spChg chg="mod">
          <ac:chgData name="Dąbkowska Katarzyna" userId="S::kasiad_klob@szkolawarcz.onmicrosoft.com::048a5e1d-2edd-4686-ae52-603df557d9d1" providerId="AD" clId="Web-{1E5E4347-8CC1-7949-1B7C-C14213C204E7}" dt="2025-01-26T17:49:37.196" v="212" actId="20577"/>
          <ac:spMkLst>
            <pc:docMk/>
            <pc:sldMk cId="928910156" sldId="287"/>
            <ac:spMk id="3" creationId="{8FF8705B-97B6-F805-1EB8-E062CF4B324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AAE3A-DB05-409E-9268-1C8D89376F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45EEC4-9B7E-4169-8656-8C4946C738F5}">
      <dgm:prSet/>
      <dgm:spPr/>
      <dgm:t>
        <a:bodyPr/>
        <a:lstStyle/>
        <a:p>
          <a:r>
            <a:rPr lang="en-US" b="1"/>
            <a:t>Definicja odporności psychicznej</a:t>
          </a:r>
          <a:endParaRPr lang="en-US"/>
        </a:p>
      </dgm:t>
    </dgm:pt>
    <dgm:pt modelId="{778BE926-101D-4D77-A0A8-B776A22C4D13}" type="parTrans" cxnId="{B36125D9-88D8-4D48-9A7A-1880A10E922F}">
      <dgm:prSet/>
      <dgm:spPr/>
      <dgm:t>
        <a:bodyPr/>
        <a:lstStyle/>
        <a:p>
          <a:endParaRPr lang="en-US"/>
        </a:p>
      </dgm:t>
    </dgm:pt>
    <dgm:pt modelId="{6BF72282-4BE6-4AD3-9BE2-094EDA92BCFF}" type="sibTrans" cxnId="{B36125D9-88D8-4D48-9A7A-1880A10E922F}">
      <dgm:prSet/>
      <dgm:spPr/>
      <dgm:t>
        <a:bodyPr/>
        <a:lstStyle/>
        <a:p>
          <a:endParaRPr lang="en-US"/>
        </a:p>
      </dgm:t>
    </dgm:pt>
    <dgm:pt modelId="{F900DF10-32DC-4670-8E62-F198C718EE60}">
      <dgm:prSet/>
      <dgm:spPr/>
      <dgm:t>
        <a:bodyPr/>
        <a:lstStyle/>
        <a:p>
          <a:r>
            <a:rPr lang="en-US"/>
            <a:t>Odporność psychiczna to zdolność jednostki do radzenia sobie z wyzwaniami, stresem i trudnościami życiowymi w sposób konstruktywny i adaptacyjny. Obejmuje umiejętność utrzymania równowagi emocjonalnej, zachowania spokoju w obliczu przeciwności oraz szybkiego powrotu do stanu równowagi po przeżyciu stresujących sytuacji.</a:t>
          </a:r>
        </a:p>
      </dgm:t>
    </dgm:pt>
    <dgm:pt modelId="{479B2A9C-0966-40F3-81BF-72D6F066349C}" type="parTrans" cxnId="{11DD2676-81F0-48FF-81E7-9B083359F05D}">
      <dgm:prSet/>
      <dgm:spPr/>
      <dgm:t>
        <a:bodyPr/>
        <a:lstStyle/>
        <a:p>
          <a:endParaRPr lang="en-US"/>
        </a:p>
      </dgm:t>
    </dgm:pt>
    <dgm:pt modelId="{8E26A327-C35C-48F4-AFBB-6607B7D35DE8}" type="sibTrans" cxnId="{11DD2676-81F0-48FF-81E7-9B083359F05D}">
      <dgm:prSet/>
      <dgm:spPr/>
      <dgm:t>
        <a:bodyPr/>
        <a:lstStyle/>
        <a:p>
          <a:endParaRPr lang="en-US"/>
        </a:p>
      </dgm:t>
    </dgm:pt>
    <dgm:pt modelId="{26B26448-5407-4A36-A59C-23D3DC069AA4}" type="pres">
      <dgm:prSet presAssocID="{6D6AAE3A-DB05-409E-9268-1C8D89376F97}" presName="root" presStyleCnt="0">
        <dgm:presLayoutVars>
          <dgm:dir/>
          <dgm:resizeHandles val="exact"/>
        </dgm:presLayoutVars>
      </dgm:prSet>
      <dgm:spPr/>
    </dgm:pt>
    <dgm:pt modelId="{FBCAF98B-707B-4B09-BE05-49CDB5786223}" type="pres">
      <dgm:prSet presAssocID="{ED45EEC4-9B7E-4169-8656-8C4946C738F5}" presName="compNode" presStyleCnt="0"/>
      <dgm:spPr/>
    </dgm:pt>
    <dgm:pt modelId="{27E74570-383E-4AF0-AB6F-B88855C05F80}" type="pres">
      <dgm:prSet presAssocID="{ED45EEC4-9B7E-4169-8656-8C4946C738F5}" presName="bgRect" presStyleLbl="bgShp" presStyleIdx="0" presStyleCnt="2"/>
      <dgm:spPr/>
    </dgm:pt>
    <dgm:pt modelId="{11795929-5B19-4824-BB4D-4FB59403FFC5}" type="pres">
      <dgm:prSet presAssocID="{ED45EEC4-9B7E-4169-8656-8C4946C738F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ACC8DC35-2C82-4516-B420-9D5AA6B4B969}" type="pres">
      <dgm:prSet presAssocID="{ED45EEC4-9B7E-4169-8656-8C4946C738F5}" presName="spaceRect" presStyleCnt="0"/>
      <dgm:spPr/>
    </dgm:pt>
    <dgm:pt modelId="{13885D84-E7E4-4C9E-8E2F-D39A774793F8}" type="pres">
      <dgm:prSet presAssocID="{ED45EEC4-9B7E-4169-8656-8C4946C738F5}" presName="parTx" presStyleLbl="revTx" presStyleIdx="0" presStyleCnt="2">
        <dgm:presLayoutVars>
          <dgm:chMax val="0"/>
          <dgm:chPref val="0"/>
        </dgm:presLayoutVars>
      </dgm:prSet>
      <dgm:spPr/>
    </dgm:pt>
    <dgm:pt modelId="{43BA8817-0D7E-4DA7-BC11-8E3A68A7265E}" type="pres">
      <dgm:prSet presAssocID="{6BF72282-4BE6-4AD3-9BE2-094EDA92BCFF}" presName="sibTrans" presStyleCnt="0"/>
      <dgm:spPr/>
    </dgm:pt>
    <dgm:pt modelId="{41C30CD9-3E41-40BB-AEDE-611EC7B71978}" type="pres">
      <dgm:prSet presAssocID="{F900DF10-32DC-4670-8E62-F198C718EE60}" presName="compNode" presStyleCnt="0"/>
      <dgm:spPr/>
    </dgm:pt>
    <dgm:pt modelId="{BD7D13FE-86C7-475D-B46C-892038518FED}" type="pres">
      <dgm:prSet presAssocID="{F900DF10-32DC-4670-8E62-F198C718EE60}" presName="bgRect" presStyleLbl="bgShp" presStyleIdx="1" presStyleCnt="2"/>
      <dgm:spPr/>
    </dgm:pt>
    <dgm:pt modelId="{74ACB17A-5402-4FD1-9456-699CE75490A6}" type="pres">
      <dgm:prSet presAssocID="{F900DF10-32DC-4670-8E62-F198C718EE6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5DE24F1-E368-4AC0-9305-64F2FF1F1E82}" type="pres">
      <dgm:prSet presAssocID="{F900DF10-32DC-4670-8E62-F198C718EE60}" presName="spaceRect" presStyleCnt="0"/>
      <dgm:spPr/>
    </dgm:pt>
    <dgm:pt modelId="{4680E4FF-4516-4A23-A837-C2C4DAE0B008}" type="pres">
      <dgm:prSet presAssocID="{F900DF10-32DC-4670-8E62-F198C718EE6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6323627-AB46-4E10-89D1-A476B136C874}" type="presOf" srcId="{F900DF10-32DC-4670-8E62-F198C718EE60}" destId="{4680E4FF-4516-4A23-A837-C2C4DAE0B008}" srcOrd="0" destOrd="0" presId="urn:microsoft.com/office/officeart/2018/2/layout/IconVerticalSolidList"/>
    <dgm:cxn modelId="{6E9C7628-B18D-4ACC-8E00-A45E8D243EAE}" type="presOf" srcId="{6D6AAE3A-DB05-409E-9268-1C8D89376F97}" destId="{26B26448-5407-4A36-A59C-23D3DC069AA4}" srcOrd="0" destOrd="0" presId="urn:microsoft.com/office/officeart/2018/2/layout/IconVerticalSolidList"/>
    <dgm:cxn modelId="{11DD2676-81F0-48FF-81E7-9B083359F05D}" srcId="{6D6AAE3A-DB05-409E-9268-1C8D89376F97}" destId="{F900DF10-32DC-4670-8E62-F198C718EE60}" srcOrd="1" destOrd="0" parTransId="{479B2A9C-0966-40F3-81BF-72D6F066349C}" sibTransId="{8E26A327-C35C-48F4-AFBB-6607B7D35DE8}"/>
    <dgm:cxn modelId="{0BCED087-0A1C-41C6-AA62-626012AA39E9}" type="presOf" srcId="{ED45EEC4-9B7E-4169-8656-8C4946C738F5}" destId="{13885D84-E7E4-4C9E-8E2F-D39A774793F8}" srcOrd="0" destOrd="0" presId="urn:microsoft.com/office/officeart/2018/2/layout/IconVerticalSolidList"/>
    <dgm:cxn modelId="{B36125D9-88D8-4D48-9A7A-1880A10E922F}" srcId="{6D6AAE3A-DB05-409E-9268-1C8D89376F97}" destId="{ED45EEC4-9B7E-4169-8656-8C4946C738F5}" srcOrd="0" destOrd="0" parTransId="{778BE926-101D-4D77-A0A8-B776A22C4D13}" sibTransId="{6BF72282-4BE6-4AD3-9BE2-094EDA92BCFF}"/>
    <dgm:cxn modelId="{67E1128C-77D3-4C74-B540-45338874EA21}" type="presParOf" srcId="{26B26448-5407-4A36-A59C-23D3DC069AA4}" destId="{FBCAF98B-707B-4B09-BE05-49CDB5786223}" srcOrd="0" destOrd="0" presId="urn:microsoft.com/office/officeart/2018/2/layout/IconVerticalSolidList"/>
    <dgm:cxn modelId="{C56C93A5-B8B2-41ED-BD7E-AC6D14B4568C}" type="presParOf" srcId="{FBCAF98B-707B-4B09-BE05-49CDB5786223}" destId="{27E74570-383E-4AF0-AB6F-B88855C05F80}" srcOrd="0" destOrd="0" presId="urn:microsoft.com/office/officeart/2018/2/layout/IconVerticalSolidList"/>
    <dgm:cxn modelId="{C308B261-42E3-46D6-9B94-133E16EB34A2}" type="presParOf" srcId="{FBCAF98B-707B-4B09-BE05-49CDB5786223}" destId="{11795929-5B19-4824-BB4D-4FB59403FFC5}" srcOrd="1" destOrd="0" presId="urn:microsoft.com/office/officeart/2018/2/layout/IconVerticalSolidList"/>
    <dgm:cxn modelId="{37F7DB0C-833D-4295-A32D-E6085B256B47}" type="presParOf" srcId="{FBCAF98B-707B-4B09-BE05-49CDB5786223}" destId="{ACC8DC35-2C82-4516-B420-9D5AA6B4B969}" srcOrd="2" destOrd="0" presId="urn:microsoft.com/office/officeart/2018/2/layout/IconVerticalSolidList"/>
    <dgm:cxn modelId="{79D4BF7C-4308-4B3C-BC90-ACDE2DC88BC8}" type="presParOf" srcId="{FBCAF98B-707B-4B09-BE05-49CDB5786223}" destId="{13885D84-E7E4-4C9E-8E2F-D39A774793F8}" srcOrd="3" destOrd="0" presId="urn:microsoft.com/office/officeart/2018/2/layout/IconVerticalSolidList"/>
    <dgm:cxn modelId="{54FB38D3-6BE8-47FD-9E89-57C7912C0F8E}" type="presParOf" srcId="{26B26448-5407-4A36-A59C-23D3DC069AA4}" destId="{43BA8817-0D7E-4DA7-BC11-8E3A68A7265E}" srcOrd="1" destOrd="0" presId="urn:microsoft.com/office/officeart/2018/2/layout/IconVerticalSolidList"/>
    <dgm:cxn modelId="{E2C86426-B653-4A31-A370-8FAC767A6915}" type="presParOf" srcId="{26B26448-5407-4A36-A59C-23D3DC069AA4}" destId="{41C30CD9-3E41-40BB-AEDE-611EC7B71978}" srcOrd="2" destOrd="0" presId="urn:microsoft.com/office/officeart/2018/2/layout/IconVerticalSolidList"/>
    <dgm:cxn modelId="{AA4B63BF-E28B-4A8D-88CB-22C6E505264A}" type="presParOf" srcId="{41C30CD9-3E41-40BB-AEDE-611EC7B71978}" destId="{BD7D13FE-86C7-475D-B46C-892038518FED}" srcOrd="0" destOrd="0" presId="urn:microsoft.com/office/officeart/2018/2/layout/IconVerticalSolidList"/>
    <dgm:cxn modelId="{0D886C9F-F97D-4AE6-97F3-006B5A5E5A65}" type="presParOf" srcId="{41C30CD9-3E41-40BB-AEDE-611EC7B71978}" destId="{74ACB17A-5402-4FD1-9456-699CE75490A6}" srcOrd="1" destOrd="0" presId="urn:microsoft.com/office/officeart/2018/2/layout/IconVerticalSolidList"/>
    <dgm:cxn modelId="{4092AE77-365F-499B-9A12-38E3427740FC}" type="presParOf" srcId="{41C30CD9-3E41-40BB-AEDE-611EC7B71978}" destId="{45DE24F1-E368-4AC0-9305-64F2FF1F1E82}" srcOrd="2" destOrd="0" presId="urn:microsoft.com/office/officeart/2018/2/layout/IconVerticalSolidList"/>
    <dgm:cxn modelId="{01AB2836-2C17-495B-A6E6-1E5F053ED39C}" type="presParOf" srcId="{41C30CD9-3E41-40BB-AEDE-611EC7B71978}" destId="{4680E4FF-4516-4A23-A837-C2C4DAE0B0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3C5A19-F641-4DB5-AC53-213E8788E4A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E5032DF-1342-4241-8011-3F73737A4E33}">
      <dgm:prSet/>
      <dgm:spPr/>
      <dgm:t>
        <a:bodyPr/>
        <a:lstStyle/>
        <a:p>
          <a:r>
            <a:rPr lang="en-US" b="1"/>
            <a:t>Dbanie o siebie</a:t>
          </a:r>
          <a:r>
            <a:rPr lang="en-US"/>
            <a:t>: Znajdź czas na odpoczynek i relaks. Nawet krótka przerwa na czytanie książki, medytację czy spacer może pomóc naładować baterie</a:t>
          </a:r>
        </a:p>
      </dgm:t>
    </dgm:pt>
    <dgm:pt modelId="{C0E1B954-3F32-44DE-80BD-DE8AB1872495}" type="parTrans" cxnId="{40D805D0-3689-4EF3-9AC3-13669FFA247B}">
      <dgm:prSet/>
      <dgm:spPr/>
      <dgm:t>
        <a:bodyPr/>
        <a:lstStyle/>
        <a:p>
          <a:endParaRPr lang="en-US"/>
        </a:p>
      </dgm:t>
    </dgm:pt>
    <dgm:pt modelId="{FA225B04-6D19-47C4-956B-1ECEA4D034EC}" type="sibTrans" cxnId="{40D805D0-3689-4EF3-9AC3-13669FFA247B}">
      <dgm:prSet/>
      <dgm:spPr/>
      <dgm:t>
        <a:bodyPr/>
        <a:lstStyle/>
        <a:p>
          <a:endParaRPr lang="en-US"/>
        </a:p>
      </dgm:t>
    </dgm:pt>
    <dgm:pt modelId="{A9D6C780-F842-4D38-BD31-2962A97ACB5C}">
      <dgm:prSet/>
      <dgm:spPr/>
      <dgm:t>
        <a:bodyPr/>
        <a:lstStyle/>
        <a:p>
          <a:r>
            <a:rPr lang="en-US" b="1"/>
            <a:t>Ustalanie rutyny</a:t>
          </a:r>
          <a:r>
            <a:rPr lang="en-US"/>
            <a:t>: Stworzenie codziennego harmonogramu, który obejmuje czas na posiłki, zabawę i sen, może zmniejszyć stres i zapewnić przewidywalność</a:t>
          </a:r>
        </a:p>
      </dgm:t>
    </dgm:pt>
    <dgm:pt modelId="{BD13E3CE-AA5D-4BC9-88D1-244296E481B5}" type="parTrans" cxnId="{AEC6D4DE-5A70-477B-B298-4697F5117A83}">
      <dgm:prSet/>
      <dgm:spPr/>
      <dgm:t>
        <a:bodyPr/>
        <a:lstStyle/>
        <a:p>
          <a:endParaRPr lang="en-US"/>
        </a:p>
      </dgm:t>
    </dgm:pt>
    <dgm:pt modelId="{BD27B55A-BAFE-44BF-821F-3E7689B7F584}" type="sibTrans" cxnId="{AEC6D4DE-5A70-477B-B298-4697F5117A83}">
      <dgm:prSet/>
      <dgm:spPr/>
      <dgm:t>
        <a:bodyPr/>
        <a:lstStyle/>
        <a:p>
          <a:endParaRPr lang="en-US"/>
        </a:p>
      </dgm:t>
    </dgm:pt>
    <dgm:pt modelId="{17C9BFA4-D7B9-45C1-B982-720B431A6F23}">
      <dgm:prSet/>
      <dgm:spPr/>
      <dgm:t>
        <a:bodyPr/>
        <a:lstStyle/>
        <a:p>
          <a:r>
            <a:rPr lang="en-US" b="1"/>
            <a:t>Prośba o pomoc</a:t>
          </a:r>
          <a:r>
            <a:rPr lang="en-US"/>
            <a:t>: Nie bój się prosić o wsparcie partnera, rodziny czy przyjaciół. Dzielenie się obowiązkami może odciążyć i zapewnić potrzebne wsparcie</a:t>
          </a:r>
        </a:p>
      </dgm:t>
    </dgm:pt>
    <dgm:pt modelId="{0C1C978C-F7B9-4664-A8BF-672E2DA40B39}" type="parTrans" cxnId="{D82A85B4-6B64-4F13-B147-3EA9D66C1446}">
      <dgm:prSet/>
      <dgm:spPr/>
      <dgm:t>
        <a:bodyPr/>
        <a:lstStyle/>
        <a:p>
          <a:endParaRPr lang="en-US"/>
        </a:p>
      </dgm:t>
    </dgm:pt>
    <dgm:pt modelId="{113DED1E-8DFE-471C-B4C7-0B3D7766A561}" type="sibTrans" cxnId="{D82A85B4-6B64-4F13-B147-3EA9D66C1446}">
      <dgm:prSet/>
      <dgm:spPr/>
      <dgm:t>
        <a:bodyPr/>
        <a:lstStyle/>
        <a:p>
          <a:endParaRPr lang="en-US"/>
        </a:p>
      </dgm:t>
    </dgm:pt>
    <dgm:pt modelId="{BD56DE53-8F0A-44AE-946E-C852E21B8226}">
      <dgm:prSet/>
      <dgm:spPr/>
      <dgm:t>
        <a:bodyPr/>
        <a:lstStyle/>
        <a:p>
          <a:r>
            <a:rPr lang="en-US" b="1"/>
            <a:t>Ćwiczenia fizyczne</a:t>
          </a:r>
          <a:r>
            <a:rPr lang="en-US"/>
            <a:t>: Regularna aktywność fizyczna, taka jak joga, jogging czy taniec, może pomóc w redukcji stresu i poprawie nastroj</a:t>
          </a:r>
        </a:p>
      </dgm:t>
    </dgm:pt>
    <dgm:pt modelId="{19728D44-4DA1-4F53-84FD-5E1A3D668862}" type="parTrans" cxnId="{DBD25BE6-15F4-4100-9289-CC8745B58A2C}">
      <dgm:prSet/>
      <dgm:spPr/>
      <dgm:t>
        <a:bodyPr/>
        <a:lstStyle/>
        <a:p>
          <a:endParaRPr lang="en-US"/>
        </a:p>
      </dgm:t>
    </dgm:pt>
    <dgm:pt modelId="{422F7A9A-08F7-40EC-B579-88C0815ECA47}" type="sibTrans" cxnId="{DBD25BE6-15F4-4100-9289-CC8745B58A2C}">
      <dgm:prSet/>
      <dgm:spPr/>
      <dgm:t>
        <a:bodyPr/>
        <a:lstStyle/>
        <a:p>
          <a:endParaRPr lang="en-US"/>
        </a:p>
      </dgm:t>
    </dgm:pt>
    <dgm:pt modelId="{96D670C7-A581-4699-8123-250FF3E2A635}">
      <dgm:prSet/>
      <dgm:spPr/>
      <dgm:t>
        <a:bodyPr/>
        <a:lstStyle/>
        <a:p>
          <a:r>
            <a:rPr lang="en-US" b="1"/>
            <a:t>Uważność</a:t>
          </a:r>
          <a:r>
            <a:rPr lang="en-US"/>
            <a:t>: Praktyki takie jak głębokie oddychanie, medytacja czy uważny spacer mogą pomóc w radzeniu sobie ze stresem</a:t>
          </a:r>
        </a:p>
      </dgm:t>
    </dgm:pt>
    <dgm:pt modelId="{BDF4BA8C-BF88-4E77-A9E9-50C1B5345FA5}" type="parTrans" cxnId="{874DD3DA-585E-46F8-98BD-191E09957E85}">
      <dgm:prSet/>
      <dgm:spPr/>
      <dgm:t>
        <a:bodyPr/>
        <a:lstStyle/>
        <a:p>
          <a:endParaRPr lang="en-US"/>
        </a:p>
      </dgm:t>
    </dgm:pt>
    <dgm:pt modelId="{A9B56596-5E1F-4763-A276-418D7316B763}" type="sibTrans" cxnId="{874DD3DA-585E-46F8-98BD-191E09957E85}">
      <dgm:prSet/>
      <dgm:spPr/>
      <dgm:t>
        <a:bodyPr/>
        <a:lstStyle/>
        <a:p>
          <a:endParaRPr lang="en-US"/>
        </a:p>
      </dgm:t>
    </dgm:pt>
    <dgm:pt modelId="{BC2BF906-A68F-407D-8B32-AA1C9B0093A9}">
      <dgm:prSet/>
      <dgm:spPr/>
      <dgm:t>
        <a:bodyPr/>
        <a:lstStyle/>
        <a:p>
          <a:r>
            <a:rPr lang="en-US" b="1"/>
            <a:t>Realistyczne oczekiwania</a:t>
          </a:r>
          <a:r>
            <a:rPr lang="en-US"/>
            <a:t>: Zaakceptuj, że nie wszystko musi być perfekcyjne. Ustalanie realistycznych oczekiwań może pomóc uniknąć niepotrzebnego stresu</a:t>
          </a:r>
        </a:p>
      </dgm:t>
    </dgm:pt>
    <dgm:pt modelId="{EE9AC964-5CA8-4121-9215-4E4380EF7591}" type="parTrans" cxnId="{78129404-ABDA-4490-A553-D818699235E9}">
      <dgm:prSet/>
      <dgm:spPr/>
      <dgm:t>
        <a:bodyPr/>
        <a:lstStyle/>
        <a:p>
          <a:endParaRPr lang="en-US"/>
        </a:p>
      </dgm:t>
    </dgm:pt>
    <dgm:pt modelId="{A94F110E-2939-4C0A-BB37-1BDC6F6132B9}" type="sibTrans" cxnId="{78129404-ABDA-4490-A553-D818699235E9}">
      <dgm:prSet/>
      <dgm:spPr/>
      <dgm:t>
        <a:bodyPr/>
        <a:lstStyle/>
        <a:p>
          <a:endParaRPr lang="en-US"/>
        </a:p>
      </dgm:t>
    </dgm:pt>
    <dgm:pt modelId="{98AAA09D-459A-44A3-878A-A839CB5D60D5}">
      <dgm:prSet/>
      <dgm:spPr/>
      <dgm:t>
        <a:bodyPr/>
        <a:lstStyle/>
        <a:p>
          <a:r>
            <a:rPr lang="en-US" b="1"/>
            <a:t>Komunikacja</a:t>
          </a:r>
          <a:r>
            <a:rPr lang="en-US"/>
            <a:t>: Otwarta rozmowa z partnerem i dziećmi o swoich uczuciach i wyzwaniach może sprzyjać zrozumieniu i wzmacniać więzi rodzinne</a:t>
          </a:r>
        </a:p>
      </dgm:t>
    </dgm:pt>
    <dgm:pt modelId="{BAC63EED-F8DF-4687-A54E-04B7C4D35608}" type="parTrans" cxnId="{6482E7FA-7596-4044-ABBA-1ABE111C3B14}">
      <dgm:prSet/>
      <dgm:spPr/>
      <dgm:t>
        <a:bodyPr/>
        <a:lstStyle/>
        <a:p>
          <a:endParaRPr lang="en-US"/>
        </a:p>
      </dgm:t>
    </dgm:pt>
    <dgm:pt modelId="{AED0256E-7F95-4983-83B6-4D2D0EAF1684}" type="sibTrans" cxnId="{6482E7FA-7596-4044-ABBA-1ABE111C3B14}">
      <dgm:prSet/>
      <dgm:spPr/>
      <dgm:t>
        <a:bodyPr/>
        <a:lstStyle/>
        <a:p>
          <a:endParaRPr lang="en-US"/>
        </a:p>
      </dgm:t>
    </dgm:pt>
    <dgm:pt modelId="{497FEBB1-023A-4066-BB8F-27280F003EAD}">
      <dgm:prSet/>
      <dgm:spPr/>
      <dgm:t>
        <a:bodyPr/>
        <a:lstStyle/>
        <a:p>
          <a:r>
            <a:rPr lang="en-US" b="1"/>
            <a:t>Wsparcie innych rodziców</a:t>
          </a:r>
          <a:r>
            <a:rPr lang="en-US"/>
            <a:t>: Rozmowa z innymi rodzicami, którzy rozumieją, przez co przechodzisz, może być niezwykle pomocna. Dołącz do grupy rodzicielskiej lub społeczności online</a:t>
          </a:r>
        </a:p>
      </dgm:t>
    </dgm:pt>
    <dgm:pt modelId="{9F0F890B-BE03-40FF-AC7D-F371062627E4}" type="parTrans" cxnId="{F58047F8-854B-43DD-97B5-287E1C2D10C2}">
      <dgm:prSet/>
      <dgm:spPr/>
      <dgm:t>
        <a:bodyPr/>
        <a:lstStyle/>
        <a:p>
          <a:endParaRPr lang="en-US"/>
        </a:p>
      </dgm:t>
    </dgm:pt>
    <dgm:pt modelId="{EF17B80F-1F77-4A14-AFAC-7B8D1D571B31}" type="sibTrans" cxnId="{F58047F8-854B-43DD-97B5-287E1C2D10C2}">
      <dgm:prSet/>
      <dgm:spPr/>
      <dgm:t>
        <a:bodyPr/>
        <a:lstStyle/>
        <a:p>
          <a:endParaRPr lang="en-US"/>
        </a:p>
      </dgm:t>
    </dgm:pt>
    <dgm:pt modelId="{B5C5C3DD-4731-4808-AB19-6932B5DE386F}" type="pres">
      <dgm:prSet presAssocID="{CB3C5A19-F641-4DB5-AC53-213E8788E4AC}" presName="diagram" presStyleCnt="0">
        <dgm:presLayoutVars>
          <dgm:dir/>
          <dgm:resizeHandles val="exact"/>
        </dgm:presLayoutVars>
      </dgm:prSet>
      <dgm:spPr/>
    </dgm:pt>
    <dgm:pt modelId="{BD677CCD-87A6-4BEE-88F0-731BCFE2AFED}" type="pres">
      <dgm:prSet presAssocID="{5E5032DF-1342-4241-8011-3F73737A4E33}" presName="node" presStyleLbl="node1" presStyleIdx="0" presStyleCnt="8">
        <dgm:presLayoutVars>
          <dgm:bulletEnabled val="1"/>
        </dgm:presLayoutVars>
      </dgm:prSet>
      <dgm:spPr/>
    </dgm:pt>
    <dgm:pt modelId="{1EF86406-F3FF-48F8-87EF-2CDE40B8810F}" type="pres">
      <dgm:prSet presAssocID="{FA225B04-6D19-47C4-956B-1ECEA4D034EC}" presName="sibTrans" presStyleCnt="0"/>
      <dgm:spPr/>
    </dgm:pt>
    <dgm:pt modelId="{432A5B6A-A8B3-4B14-A25E-DCD0FCD0F84E}" type="pres">
      <dgm:prSet presAssocID="{A9D6C780-F842-4D38-BD31-2962A97ACB5C}" presName="node" presStyleLbl="node1" presStyleIdx="1" presStyleCnt="8">
        <dgm:presLayoutVars>
          <dgm:bulletEnabled val="1"/>
        </dgm:presLayoutVars>
      </dgm:prSet>
      <dgm:spPr/>
    </dgm:pt>
    <dgm:pt modelId="{6B53FC48-9A11-4B02-AEAF-B692A266C589}" type="pres">
      <dgm:prSet presAssocID="{BD27B55A-BAFE-44BF-821F-3E7689B7F584}" presName="sibTrans" presStyleCnt="0"/>
      <dgm:spPr/>
    </dgm:pt>
    <dgm:pt modelId="{F7FCC7CF-EC3B-4B62-A8CC-09124722CCF5}" type="pres">
      <dgm:prSet presAssocID="{17C9BFA4-D7B9-45C1-B982-720B431A6F23}" presName="node" presStyleLbl="node1" presStyleIdx="2" presStyleCnt="8">
        <dgm:presLayoutVars>
          <dgm:bulletEnabled val="1"/>
        </dgm:presLayoutVars>
      </dgm:prSet>
      <dgm:spPr/>
    </dgm:pt>
    <dgm:pt modelId="{348D3929-A53D-4A27-A74C-003BC41AAD3E}" type="pres">
      <dgm:prSet presAssocID="{113DED1E-8DFE-471C-B4C7-0B3D7766A561}" presName="sibTrans" presStyleCnt="0"/>
      <dgm:spPr/>
    </dgm:pt>
    <dgm:pt modelId="{5BCAA4A9-E9B8-432A-8B7B-580B77B401FD}" type="pres">
      <dgm:prSet presAssocID="{BD56DE53-8F0A-44AE-946E-C852E21B8226}" presName="node" presStyleLbl="node1" presStyleIdx="3" presStyleCnt="8">
        <dgm:presLayoutVars>
          <dgm:bulletEnabled val="1"/>
        </dgm:presLayoutVars>
      </dgm:prSet>
      <dgm:spPr/>
    </dgm:pt>
    <dgm:pt modelId="{B73C2796-CE9D-4F62-94F2-B371BFD0A329}" type="pres">
      <dgm:prSet presAssocID="{422F7A9A-08F7-40EC-B579-88C0815ECA47}" presName="sibTrans" presStyleCnt="0"/>
      <dgm:spPr/>
    </dgm:pt>
    <dgm:pt modelId="{035F64EF-E582-43B3-BB74-B134B6CBA565}" type="pres">
      <dgm:prSet presAssocID="{96D670C7-A581-4699-8123-250FF3E2A635}" presName="node" presStyleLbl="node1" presStyleIdx="4" presStyleCnt="8">
        <dgm:presLayoutVars>
          <dgm:bulletEnabled val="1"/>
        </dgm:presLayoutVars>
      </dgm:prSet>
      <dgm:spPr/>
    </dgm:pt>
    <dgm:pt modelId="{1B8C6CED-FDC8-4636-9B60-B75039F50C18}" type="pres">
      <dgm:prSet presAssocID="{A9B56596-5E1F-4763-A276-418D7316B763}" presName="sibTrans" presStyleCnt="0"/>
      <dgm:spPr/>
    </dgm:pt>
    <dgm:pt modelId="{62ED9242-D008-46D7-A805-0FF240D931EC}" type="pres">
      <dgm:prSet presAssocID="{BC2BF906-A68F-407D-8B32-AA1C9B0093A9}" presName="node" presStyleLbl="node1" presStyleIdx="5" presStyleCnt="8">
        <dgm:presLayoutVars>
          <dgm:bulletEnabled val="1"/>
        </dgm:presLayoutVars>
      </dgm:prSet>
      <dgm:spPr/>
    </dgm:pt>
    <dgm:pt modelId="{A2D91D4A-084C-4D92-9F2D-938AA9448A27}" type="pres">
      <dgm:prSet presAssocID="{A94F110E-2939-4C0A-BB37-1BDC6F6132B9}" presName="sibTrans" presStyleCnt="0"/>
      <dgm:spPr/>
    </dgm:pt>
    <dgm:pt modelId="{B0AB72E0-4D4E-444B-8E99-F7054F8FD6F7}" type="pres">
      <dgm:prSet presAssocID="{98AAA09D-459A-44A3-878A-A839CB5D60D5}" presName="node" presStyleLbl="node1" presStyleIdx="6" presStyleCnt="8">
        <dgm:presLayoutVars>
          <dgm:bulletEnabled val="1"/>
        </dgm:presLayoutVars>
      </dgm:prSet>
      <dgm:spPr/>
    </dgm:pt>
    <dgm:pt modelId="{18E3C8F9-5973-4B9E-977D-DC3B795188AB}" type="pres">
      <dgm:prSet presAssocID="{AED0256E-7F95-4983-83B6-4D2D0EAF1684}" presName="sibTrans" presStyleCnt="0"/>
      <dgm:spPr/>
    </dgm:pt>
    <dgm:pt modelId="{74D2C918-142E-401A-9433-2A9C5066F435}" type="pres">
      <dgm:prSet presAssocID="{497FEBB1-023A-4066-BB8F-27280F003EAD}" presName="node" presStyleLbl="node1" presStyleIdx="7" presStyleCnt="8">
        <dgm:presLayoutVars>
          <dgm:bulletEnabled val="1"/>
        </dgm:presLayoutVars>
      </dgm:prSet>
      <dgm:spPr/>
    </dgm:pt>
  </dgm:ptLst>
  <dgm:cxnLst>
    <dgm:cxn modelId="{78129404-ABDA-4490-A553-D818699235E9}" srcId="{CB3C5A19-F641-4DB5-AC53-213E8788E4AC}" destId="{BC2BF906-A68F-407D-8B32-AA1C9B0093A9}" srcOrd="5" destOrd="0" parTransId="{EE9AC964-5CA8-4121-9215-4E4380EF7591}" sibTransId="{A94F110E-2939-4C0A-BB37-1BDC6F6132B9}"/>
    <dgm:cxn modelId="{42CD410D-3513-4D85-913A-48B04BCB57C9}" type="presOf" srcId="{5E5032DF-1342-4241-8011-3F73737A4E33}" destId="{BD677CCD-87A6-4BEE-88F0-731BCFE2AFED}" srcOrd="0" destOrd="0" presId="urn:microsoft.com/office/officeart/2005/8/layout/default"/>
    <dgm:cxn modelId="{7A2E8F1E-9C62-45D1-9EF8-48AA9514B9AA}" type="presOf" srcId="{CB3C5A19-F641-4DB5-AC53-213E8788E4AC}" destId="{B5C5C3DD-4731-4808-AB19-6932B5DE386F}" srcOrd="0" destOrd="0" presId="urn:microsoft.com/office/officeart/2005/8/layout/default"/>
    <dgm:cxn modelId="{21615852-CA93-4515-906F-FAA1C87532D5}" type="presOf" srcId="{BC2BF906-A68F-407D-8B32-AA1C9B0093A9}" destId="{62ED9242-D008-46D7-A805-0FF240D931EC}" srcOrd="0" destOrd="0" presId="urn:microsoft.com/office/officeart/2005/8/layout/default"/>
    <dgm:cxn modelId="{868C4E59-B7DC-4FBA-A098-C4B663EF1DCA}" type="presOf" srcId="{98AAA09D-459A-44A3-878A-A839CB5D60D5}" destId="{B0AB72E0-4D4E-444B-8E99-F7054F8FD6F7}" srcOrd="0" destOrd="0" presId="urn:microsoft.com/office/officeart/2005/8/layout/default"/>
    <dgm:cxn modelId="{F191B1AD-FBA8-4AD0-B96F-34BB6F949E5F}" type="presOf" srcId="{96D670C7-A581-4699-8123-250FF3E2A635}" destId="{035F64EF-E582-43B3-BB74-B134B6CBA565}" srcOrd="0" destOrd="0" presId="urn:microsoft.com/office/officeart/2005/8/layout/default"/>
    <dgm:cxn modelId="{BD0400B3-DE07-4A31-B3C2-97479CE61825}" type="presOf" srcId="{497FEBB1-023A-4066-BB8F-27280F003EAD}" destId="{74D2C918-142E-401A-9433-2A9C5066F435}" srcOrd="0" destOrd="0" presId="urn:microsoft.com/office/officeart/2005/8/layout/default"/>
    <dgm:cxn modelId="{D82A85B4-6B64-4F13-B147-3EA9D66C1446}" srcId="{CB3C5A19-F641-4DB5-AC53-213E8788E4AC}" destId="{17C9BFA4-D7B9-45C1-B982-720B431A6F23}" srcOrd="2" destOrd="0" parTransId="{0C1C978C-F7B9-4664-A8BF-672E2DA40B39}" sibTransId="{113DED1E-8DFE-471C-B4C7-0B3D7766A561}"/>
    <dgm:cxn modelId="{A7270BBC-BF64-4E37-A4FB-6C19AF0C2F99}" type="presOf" srcId="{A9D6C780-F842-4D38-BD31-2962A97ACB5C}" destId="{432A5B6A-A8B3-4B14-A25E-DCD0FCD0F84E}" srcOrd="0" destOrd="0" presId="urn:microsoft.com/office/officeart/2005/8/layout/default"/>
    <dgm:cxn modelId="{40D805D0-3689-4EF3-9AC3-13669FFA247B}" srcId="{CB3C5A19-F641-4DB5-AC53-213E8788E4AC}" destId="{5E5032DF-1342-4241-8011-3F73737A4E33}" srcOrd="0" destOrd="0" parTransId="{C0E1B954-3F32-44DE-80BD-DE8AB1872495}" sibTransId="{FA225B04-6D19-47C4-956B-1ECEA4D034EC}"/>
    <dgm:cxn modelId="{874DD3DA-585E-46F8-98BD-191E09957E85}" srcId="{CB3C5A19-F641-4DB5-AC53-213E8788E4AC}" destId="{96D670C7-A581-4699-8123-250FF3E2A635}" srcOrd="4" destOrd="0" parTransId="{BDF4BA8C-BF88-4E77-A9E9-50C1B5345FA5}" sibTransId="{A9B56596-5E1F-4763-A276-418D7316B763}"/>
    <dgm:cxn modelId="{AEC6D4DE-5A70-477B-B298-4697F5117A83}" srcId="{CB3C5A19-F641-4DB5-AC53-213E8788E4AC}" destId="{A9D6C780-F842-4D38-BD31-2962A97ACB5C}" srcOrd="1" destOrd="0" parTransId="{BD13E3CE-AA5D-4BC9-88D1-244296E481B5}" sibTransId="{BD27B55A-BAFE-44BF-821F-3E7689B7F584}"/>
    <dgm:cxn modelId="{9B50A5E1-1382-4A0B-9A5D-29E449B67660}" type="presOf" srcId="{BD56DE53-8F0A-44AE-946E-C852E21B8226}" destId="{5BCAA4A9-E9B8-432A-8B7B-580B77B401FD}" srcOrd="0" destOrd="0" presId="urn:microsoft.com/office/officeart/2005/8/layout/default"/>
    <dgm:cxn modelId="{DBD25BE6-15F4-4100-9289-CC8745B58A2C}" srcId="{CB3C5A19-F641-4DB5-AC53-213E8788E4AC}" destId="{BD56DE53-8F0A-44AE-946E-C852E21B8226}" srcOrd="3" destOrd="0" parTransId="{19728D44-4DA1-4F53-84FD-5E1A3D668862}" sibTransId="{422F7A9A-08F7-40EC-B579-88C0815ECA47}"/>
    <dgm:cxn modelId="{F58047F8-854B-43DD-97B5-287E1C2D10C2}" srcId="{CB3C5A19-F641-4DB5-AC53-213E8788E4AC}" destId="{497FEBB1-023A-4066-BB8F-27280F003EAD}" srcOrd="7" destOrd="0" parTransId="{9F0F890B-BE03-40FF-AC7D-F371062627E4}" sibTransId="{EF17B80F-1F77-4A14-AFAC-7B8D1D571B31}"/>
    <dgm:cxn modelId="{6482E7FA-7596-4044-ABBA-1ABE111C3B14}" srcId="{CB3C5A19-F641-4DB5-AC53-213E8788E4AC}" destId="{98AAA09D-459A-44A3-878A-A839CB5D60D5}" srcOrd="6" destOrd="0" parTransId="{BAC63EED-F8DF-4687-A54E-04B7C4D35608}" sibTransId="{AED0256E-7F95-4983-83B6-4D2D0EAF1684}"/>
    <dgm:cxn modelId="{04962BFF-081A-4F26-8958-BBA411FF458F}" type="presOf" srcId="{17C9BFA4-D7B9-45C1-B982-720B431A6F23}" destId="{F7FCC7CF-EC3B-4B62-A8CC-09124722CCF5}" srcOrd="0" destOrd="0" presId="urn:microsoft.com/office/officeart/2005/8/layout/default"/>
    <dgm:cxn modelId="{9C883251-AB82-4908-B1EA-233C892B478B}" type="presParOf" srcId="{B5C5C3DD-4731-4808-AB19-6932B5DE386F}" destId="{BD677CCD-87A6-4BEE-88F0-731BCFE2AFED}" srcOrd="0" destOrd="0" presId="urn:microsoft.com/office/officeart/2005/8/layout/default"/>
    <dgm:cxn modelId="{5BC888AC-827D-499D-90A0-D4856D44F6B7}" type="presParOf" srcId="{B5C5C3DD-4731-4808-AB19-6932B5DE386F}" destId="{1EF86406-F3FF-48F8-87EF-2CDE40B8810F}" srcOrd="1" destOrd="0" presId="urn:microsoft.com/office/officeart/2005/8/layout/default"/>
    <dgm:cxn modelId="{CA2D10A2-4390-4597-9922-1B7762D36BD8}" type="presParOf" srcId="{B5C5C3DD-4731-4808-AB19-6932B5DE386F}" destId="{432A5B6A-A8B3-4B14-A25E-DCD0FCD0F84E}" srcOrd="2" destOrd="0" presId="urn:microsoft.com/office/officeart/2005/8/layout/default"/>
    <dgm:cxn modelId="{E2CD5B55-70FF-44EF-9DBB-9D9B1EB5826D}" type="presParOf" srcId="{B5C5C3DD-4731-4808-AB19-6932B5DE386F}" destId="{6B53FC48-9A11-4B02-AEAF-B692A266C589}" srcOrd="3" destOrd="0" presId="urn:microsoft.com/office/officeart/2005/8/layout/default"/>
    <dgm:cxn modelId="{CB775E19-5DF4-4AE5-93A2-80C5F9661593}" type="presParOf" srcId="{B5C5C3DD-4731-4808-AB19-6932B5DE386F}" destId="{F7FCC7CF-EC3B-4B62-A8CC-09124722CCF5}" srcOrd="4" destOrd="0" presId="urn:microsoft.com/office/officeart/2005/8/layout/default"/>
    <dgm:cxn modelId="{3860B0A6-30E5-4DE3-895F-6686207C8A34}" type="presParOf" srcId="{B5C5C3DD-4731-4808-AB19-6932B5DE386F}" destId="{348D3929-A53D-4A27-A74C-003BC41AAD3E}" srcOrd="5" destOrd="0" presId="urn:microsoft.com/office/officeart/2005/8/layout/default"/>
    <dgm:cxn modelId="{A9B7D5E5-FB84-41F7-88B2-23CB34AA1CFB}" type="presParOf" srcId="{B5C5C3DD-4731-4808-AB19-6932B5DE386F}" destId="{5BCAA4A9-E9B8-432A-8B7B-580B77B401FD}" srcOrd="6" destOrd="0" presId="urn:microsoft.com/office/officeart/2005/8/layout/default"/>
    <dgm:cxn modelId="{8A5AF834-3CF6-45B5-AAB2-2BC8B2FAA168}" type="presParOf" srcId="{B5C5C3DD-4731-4808-AB19-6932B5DE386F}" destId="{B73C2796-CE9D-4F62-94F2-B371BFD0A329}" srcOrd="7" destOrd="0" presId="urn:microsoft.com/office/officeart/2005/8/layout/default"/>
    <dgm:cxn modelId="{C4959EEC-6314-49C8-8AAF-EBF953A1535B}" type="presParOf" srcId="{B5C5C3DD-4731-4808-AB19-6932B5DE386F}" destId="{035F64EF-E582-43B3-BB74-B134B6CBA565}" srcOrd="8" destOrd="0" presId="urn:microsoft.com/office/officeart/2005/8/layout/default"/>
    <dgm:cxn modelId="{61161821-CC69-4579-A216-6A6F38C51B5F}" type="presParOf" srcId="{B5C5C3DD-4731-4808-AB19-6932B5DE386F}" destId="{1B8C6CED-FDC8-4636-9B60-B75039F50C18}" srcOrd="9" destOrd="0" presId="urn:microsoft.com/office/officeart/2005/8/layout/default"/>
    <dgm:cxn modelId="{68985D44-2EB0-4C64-9F26-162B6F840097}" type="presParOf" srcId="{B5C5C3DD-4731-4808-AB19-6932B5DE386F}" destId="{62ED9242-D008-46D7-A805-0FF240D931EC}" srcOrd="10" destOrd="0" presId="urn:microsoft.com/office/officeart/2005/8/layout/default"/>
    <dgm:cxn modelId="{F08FC483-0A23-42F9-A6E6-7EDF25772F7A}" type="presParOf" srcId="{B5C5C3DD-4731-4808-AB19-6932B5DE386F}" destId="{A2D91D4A-084C-4D92-9F2D-938AA9448A27}" srcOrd="11" destOrd="0" presId="urn:microsoft.com/office/officeart/2005/8/layout/default"/>
    <dgm:cxn modelId="{856CF518-EF1F-453D-AC27-680819259598}" type="presParOf" srcId="{B5C5C3DD-4731-4808-AB19-6932B5DE386F}" destId="{B0AB72E0-4D4E-444B-8E99-F7054F8FD6F7}" srcOrd="12" destOrd="0" presId="urn:microsoft.com/office/officeart/2005/8/layout/default"/>
    <dgm:cxn modelId="{4E919113-FDBB-4987-A02A-1A5A5B9C3C2D}" type="presParOf" srcId="{B5C5C3DD-4731-4808-AB19-6932B5DE386F}" destId="{18E3C8F9-5973-4B9E-977D-DC3B795188AB}" srcOrd="13" destOrd="0" presId="urn:microsoft.com/office/officeart/2005/8/layout/default"/>
    <dgm:cxn modelId="{8C11318F-B920-44DC-8460-2190711E5F21}" type="presParOf" srcId="{B5C5C3DD-4731-4808-AB19-6932B5DE386F}" destId="{74D2C918-142E-401A-9433-2A9C5066F43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331C93-DABF-495C-9DD6-FAA4BFBD891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3B8C4B3-D6E0-41CF-8A3F-95E816D5DF47}">
      <dgm:prSet/>
      <dgm:spPr/>
      <dgm:t>
        <a:bodyPr/>
        <a:lstStyle/>
        <a:p>
          <a:r>
            <a:rPr lang="en-US" b="1"/>
            <a:t>Techniki relaksacyjne</a:t>
          </a:r>
          <a:endParaRPr lang="en-US"/>
        </a:p>
      </dgm:t>
    </dgm:pt>
    <dgm:pt modelId="{8C53F48F-143D-44D9-8022-9870D42D3831}" type="parTrans" cxnId="{5F7FD7CA-4B6B-462F-B868-22FE941D789F}">
      <dgm:prSet/>
      <dgm:spPr/>
      <dgm:t>
        <a:bodyPr/>
        <a:lstStyle/>
        <a:p>
          <a:endParaRPr lang="en-US"/>
        </a:p>
      </dgm:t>
    </dgm:pt>
    <dgm:pt modelId="{E39478AE-754D-4E47-A0C7-F6E591086A57}" type="sibTrans" cxnId="{5F7FD7CA-4B6B-462F-B868-22FE941D789F}">
      <dgm:prSet/>
      <dgm:spPr/>
      <dgm:t>
        <a:bodyPr/>
        <a:lstStyle/>
        <a:p>
          <a:endParaRPr lang="en-US"/>
        </a:p>
      </dgm:t>
    </dgm:pt>
    <dgm:pt modelId="{E048A6DD-C3DE-4504-8124-E03E999F60EA}">
      <dgm:prSet/>
      <dgm:spPr/>
      <dgm:t>
        <a:bodyPr/>
        <a:lstStyle/>
        <a:p>
          <a:r>
            <a:rPr lang="en-US" b="1"/>
            <a:t>Medytacja i mindfulness</a:t>
          </a:r>
          <a:r>
            <a:rPr lang="en-US"/>
            <a:t>: Praktyki te pomagają w redukcji stresu i poprawie koncentracji.</a:t>
          </a:r>
        </a:p>
      </dgm:t>
    </dgm:pt>
    <dgm:pt modelId="{1D3CF635-CC2C-43E6-8FF8-CD58FEE22601}" type="parTrans" cxnId="{8F557100-0E35-46CB-A942-93C285F6E601}">
      <dgm:prSet/>
      <dgm:spPr/>
      <dgm:t>
        <a:bodyPr/>
        <a:lstStyle/>
        <a:p>
          <a:endParaRPr lang="en-US"/>
        </a:p>
      </dgm:t>
    </dgm:pt>
    <dgm:pt modelId="{950E7919-47F8-4E3C-9444-D03FD55A8129}" type="sibTrans" cxnId="{8F557100-0E35-46CB-A942-93C285F6E601}">
      <dgm:prSet/>
      <dgm:spPr/>
      <dgm:t>
        <a:bodyPr/>
        <a:lstStyle/>
        <a:p>
          <a:endParaRPr lang="en-US"/>
        </a:p>
      </dgm:t>
    </dgm:pt>
    <dgm:pt modelId="{8E9AC4D1-BD45-43DC-8867-EB64CE5E9A5A}">
      <dgm:prSet/>
      <dgm:spPr/>
      <dgm:t>
        <a:bodyPr/>
        <a:lstStyle/>
        <a:p>
          <a:r>
            <a:rPr lang="en-US" b="1"/>
            <a:t>Relaksacja</a:t>
          </a:r>
          <a:r>
            <a:rPr lang="en-US"/>
            <a:t>: Techniki takie jak głębokie oddychanie, joga czy masaż mogą być bardzo pomocne.</a:t>
          </a:r>
        </a:p>
      </dgm:t>
    </dgm:pt>
    <dgm:pt modelId="{0B58C226-8FF2-4686-9033-168A3B100436}" type="parTrans" cxnId="{55F8E37C-C111-4FDC-A019-BC19081FFD85}">
      <dgm:prSet/>
      <dgm:spPr/>
      <dgm:t>
        <a:bodyPr/>
        <a:lstStyle/>
        <a:p>
          <a:endParaRPr lang="en-US"/>
        </a:p>
      </dgm:t>
    </dgm:pt>
    <dgm:pt modelId="{E2038AB4-F893-48AF-80C0-D37D979E0B38}" type="sibTrans" cxnId="{55F8E37C-C111-4FDC-A019-BC19081FFD85}">
      <dgm:prSet/>
      <dgm:spPr/>
      <dgm:t>
        <a:bodyPr/>
        <a:lstStyle/>
        <a:p>
          <a:endParaRPr lang="en-US"/>
        </a:p>
      </dgm:t>
    </dgm:pt>
    <dgm:pt modelId="{E4958C0A-631D-4C2B-938D-63364DC9EF3D}">
      <dgm:prSet/>
      <dgm:spPr/>
      <dgm:t>
        <a:bodyPr/>
        <a:lstStyle/>
        <a:p>
          <a:r>
            <a:rPr lang="en-US"/>
            <a:t>5. </a:t>
          </a:r>
          <a:r>
            <a:rPr lang="en-US" b="1"/>
            <a:t>Profesjonalna pomoc</a:t>
          </a:r>
          <a:endParaRPr lang="en-US"/>
        </a:p>
      </dgm:t>
    </dgm:pt>
    <dgm:pt modelId="{08824528-4823-4E1F-8F5A-69743217E6A8}" type="parTrans" cxnId="{5ED86959-577D-4F32-9383-E99E15675471}">
      <dgm:prSet/>
      <dgm:spPr/>
      <dgm:t>
        <a:bodyPr/>
        <a:lstStyle/>
        <a:p>
          <a:endParaRPr lang="en-US"/>
        </a:p>
      </dgm:t>
    </dgm:pt>
    <dgm:pt modelId="{FAFE3DDD-C85C-456D-9C11-783B640B10A0}" type="sibTrans" cxnId="{5ED86959-577D-4F32-9383-E99E15675471}">
      <dgm:prSet/>
      <dgm:spPr/>
      <dgm:t>
        <a:bodyPr/>
        <a:lstStyle/>
        <a:p>
          <a:endParaRPr lang="en-US"/>
        </a:p>
      </dgm:t>
    </dgm:pt>
    <dgm:pt modelId="{8263734F-F15C-47D0-9165-9B714725093F}">
      <dgm:prSet/>
      <dgm:spPr/>
      <dgm:t>
        <a:bodyPr/>
        <a:lstStyle/>
        <a:p>
          <a:r>
            <a:rPr lang="en-US" b="1"/>
            <a:t>Terapia</a:t>
          </a:r>
          <a:r>
            <a:rPr lang="en-US"/>
            <a:t>: W razie potrzeby, zachęcaj do skorzystania z pomocy psychologa czy terapeuty. Profesjonalna pomoc może dostarczyć wsparcia i narzędzi do radzenia sobie z trudnościami.</a:t>
          </a:r>
        </a:p>
      </dgm:t>
    </dgm:pt>
    <dgm:pt modelId="{0172CE33-A57B-4EC9-8E38-82C174755CD5}" type="parTrans" cxnId="{BD1373EB-0BBA-4479-A799-0A7DD321F768}">
      <dgm:prSet/>
      <dgm:spPr/>
      <dgm:t>
        <a:bodyPr/>
        <a:lstStyle/>
        <a:p>
          <a:endParaRPr lang="en-US"/>
        </a:p>
      </dgm:t>
    </dgm:pt>
    <dgm:pt modelId="{284A3DAD-8A65-458E-9DFE-EC817F6DD5ED}" type="sibTrans" cxnId="{BD1373EB-0BBA-4479-A799-0A7DD321F768}">
      <dgm:prSet/>
      <dgm:spPr/>
      <dgm:t>
        <a:bodyPr/>
        <a:lstStyle/>
        <a:p>
          <a:endParaRPr lang="en-US"/>
        </a:p>
      </dgm:t>
    </dgm:pt>
    <dgm:pt modelId="{64EEE829-BBEB-4C07-B867-239C6CBA68D5}">
      <dgm:prSet/>
      <dgm:spPr/>
      <dgm:t>
        <a:bodyPr/>
        <a:lstStyle/>
        <a:p>
          <a:r>
            <a:rPr lang="en-US" b="1"/>
            <a:t>Konsultacje</a:t>
          </a:r>
          <a:r>
            <a:rPr lang="en-US"/>
            <a:t>: Regularne konsultacje z lekarzem mogą pomóc w monitorowaniu stanu zdrowia psychicznego i fizycznego.</a:t>
          </a:r>
        </a:p>
      </dgm:t>
    </dgm:pt>
    <dgm:pt modelId="{2985C318-5125-4AC6-AEB6-E2DC7ABED055}" type="parTrans" cxnId="{70625B62-CCDA-46CD-B776-1C7397C47CC8}">
      <dgm:prSet/>
      <dgm:spPr/>
      <dgm:t>
        <a:bodyPr/>
        <a:lstStyle/>
        <a:p>
          <a:endParaRPr lang="en-US"/>
        </a:p>
      </dgm:t>
    </dgm:pt>
    <dgm:pt modelId="{3747E161-C0AC-4921-8AF3-8FB3C02C4EA7}" type="sibTrans" cxnId="{70625B62-CCDA-46CD-B776-1C7397C47CC8}">
      <dgm:prSet/>
      <dgm:spPr/>
      <dgm:t>
        <a:bodyPr/>
        <a:lstStyle/>
        <a:p>
          <a:endParaRPr lang="en-US"/>
        </a:p>
      </dgm:t>
    </dgm:pt>
    <dgm:pt modelId="{318C80BF-FAA5-436B-9214-A7820BC9CA9B}">
      <dgm:prSet/>
      <dgm:spPr/>
      <dgm:t>
        <a:bodyPr/>
        <a:lstStyle/>
        <a:p>
          <a:r>
            <a:rPr lang="en-US" b="1"/>
            <a:t>Czas dla siebie</a:t>
          </a:r>
          <a:endParaRPr lang="en-US"/>
        </a:p>
      </dgm:t>
    </dgm:pt>
    <dgm:pt modelId="{E7E6BCE9-70B2-46A2-ACC1-7C49623751D7}" type="parTrans" cxnId="{F10C3316-75A0-449B-A9D1-DFAE1BA4B247}">
      <dgm:prSet/>
      <dgm:spPr/>
      <dgm:t>
        <a:bodyPr/>
        <a:lstStyle/>
        <a:p>
          <a:endParaRPr lang="en-US"/>
        </a:p>
      </dgm:t>
    </dgm:pt>
    <dgm:pt modelId="{B7128B49-B515-48D1-B9B7-B089E058162B}" type="sibTrans" cxnId="{F10C3316-75A0-449B-A9D1-DFAE1BA4B247}">
      <dgm:prSet/>
      <dgm:spPr/>
      <dgm:t>
        <a:bodyPr/>
        <a:lstStyle/>
        <a:p>
          <a:endParaRPr lang="en-US"/>
        </a:p>
      </dgm:t>
    </dgm:pt>
    <dgm:pt modelId="{9E2E3AF5-348B-41FE-8098-C0E83C103236}">
      <dgm:prSet/>
      <dgm:spPr/>
      <dgm:t>
        <a:bodyPr/>
        <a:lstStyle/>
        <a:p>
          <a:r>
            <a:rPr lang="en-US" b="1"/>
            <a:t>Hobby i zainteresowania</a:t>
          </a:r>
          <a:r>
            <a:rPr lang="en-US"/>
            <a:t>: Zachęcaj rodziców do poświęcania czasu na swoje pasje i zainteresowania. To pomaga w zachowaniu równowagi i daje chwilę wytchnienia od codziennych obowiązków.</a:t>
          </a:r>
        </a:p>
      </dgm:t>
    </dgm:pt>
    <dgm:pt modelId="{0C49C4EB-273C-4704-9F4B-1A0E76096ACB}" type="parTrans" cxnId="{0AED2A0E-F834-4BF9-8DEF-CFF60E34B75D}">
      <dgm:prSet/>
      <dgm:spPr/>
      <dgm:t>
        <a:bodyPr/>
        <a:lstStyle/>
        <a:p>
          <a:endParaRPr lang="en-US"/>
        </a:p>
      </dgm:t>
    </dgm:pt>
    <dgm:pt modelId="{7FC5BA5F-EED0-4074-A8B5-1E9353F564BC}" type="sibTrans" cxnId="{0AED2A0E-F834-4BF9-8DEF-CFF60E34B75D}">
      <dgm:prSet/>
      <dgm:spPr/>
      <dgm:t>
        <a:bodyPr/>
        <a:lstStyle/>
        <a:p>
          <a:endParaRPr lang="en-US"/>
        </a:p>
      </dgm:t>
    </dgm:pt>
    <dgm:pt modelId="{AD77512B-9D12-426B-8DA1-4E07D1FC0E9F}">
      <dgm:prSet/>
      <dgm:spPr/>
      <dgm:t>
        <a:bodyPr/>
        <a:lstStyle/>
        <a:p>
          <a:r>
            <a:rPr lang="en-US" b="1"/>
            <a:t>Odpoczynek</a:t>
          </a:r>
          <a:r>
            <a:rPr lang="en-US"/>
            <a:t>: Regularne przerwy i czas na relaks są niezbędne dla regeneracji sił.</a:t>
          </a:r>
        </a:p>
      </dgm:t>
    </dgm:pt>
    <dgm:pt modelId="{755B340F-1777-4494-A9E3-E7FB85CAC850}" type="parTrans" cxnId="{21E7AE87-0884-4C80-81DB-095D6AE9A6B3}">
      <dgm:prSet/>
      <dgm:spPr/>
      <dgm:t>
        <a:bodyPr/>
        <a:lstStyle/>
        <a:p>
          <a:endParaRPr lang="en-US"/>
        </a:p>
      </dgm:t>
    </dgm:pt>
    <dgm:pt modelId="{BFE24FEC-5DE4-4E77-BB90-8BF2188109F9}" type="sibTrans" cxnId="{21E7AE87-0884-4C80-81DB-095D6AE9A6B3}">
      <dgm:prSet/>
      <dgm:spPr/>
      <dgm:t>
        <a:bodyPr/>
        <a:lstStyle/>
        <a:p>
          <a:endParaRPr lang="en-US"/>
        </a:p>
      </dgm:t>
    </dgm:pt>
    <dgm:pt modelId="{7715D4BD-6233-4A42-BA3E-76246549C870}" type="pres">
      <dgm:prSet presAssocID="{D3331C93-DABF-495C-9DD6-FAA4BFBD8915}" presName="linear" presStyleCnt="0">
        <dgm:presLayoutVars>
          <dgm:animLvl val="lvl"/>
          <dgm:resizeHandles val="exact"/>
        </dgm:presLayoutVars>
      </dgm:prSet>
      <dgm:spPr/>
    </dgm:pt>
    <dgm:pt modelId="{1EA55AAA-6F62-449B-9B27-41FAF9FB844C}" type="pres">
      <dgm:prSet presAssocID="{73B8C4B3-D6E0-41CF-8A3F-95E816D5DF47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516B08A-C502-474B-80C8-B67F314DA326}" type="pres">
      <dgm:prSet presAssocID="{E39478AE-754D-4E47-A0C7-F6E591086A57}" presName="spacer" presStyleCnt="0"/>
      <dgm:spPr/>
    </dgm:pt>
    <dgm:pt modelId="{F915F0F0-FCC3-4B90-AD12-BBDBF76CD2B6}" type="pres">
      <dgm:prSet presAssocID="{E048A6DD-C3DE-4504-8124-E03E999F60EA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7F02259-B522-480B-9A83-13C2769BFB14}" type="pres">
      <dgm:prSet presAssocID="{950E7919-47F8-4E3C-9444-D03FD55A8129}" presName="spacer" presStyleCnt="0"/>
      <dgm:spPr/>
    </dgm:pt>
    <dgm:pt modelId="{B5DEE2AD-AACF-4DF5-BAB2-40CE28404152}" type="pres">
      <dgm:prSet presAssocID="{8E9AC4D1-BD45-43DC-8867-EB64CE5E9A5A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61EF0EE-3081-4F9D-A401-39996E9050E6}" type="pres">
      <dgm:prSet presAssocID="{E2038AB4-F893-48AF-80C0-D37D979E0B38}" presName="spacer" presStyleCnt="0"/>
      <dgm:spPr/>
    </dgm:pt>
    <dgm:pt modelId="{E01BA298-1ACC-4FD4-957C-1F618AC2086C}" type="pres">
      <dgm:prSet presAssocID="{E4958C0A-631D-4C2B-938D-63364DC9EF3D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B4D610D-93EF-4B99-BD48-323D1A0B2022}" type="pres">
      <dgm:prSet presAssocID="{FAFE3DDD-C85C-456D-9C11-783B640B10A0}" presName="spacer" presStyleCnt="0"/>
      <dgm:spPr/>
    </dgm:pt>
    <dgm:pt modelId="{8AAB4FDA-4792-4892-87E7-F4398B3380F4}" type="pres">
      <dgm:prSet presAssocID="{8263734F-F15C-47D0-9165-9B714725093F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06C44F1F-5F75-43A6-985F-10B56E8FCA17}" type="pres">
      <dgm:prSet presAssocID="{284A3DAD-8A65-458E-9DFE-EC817F6DD5ED}" presName="spacer" presStyleCnt="0"/>
      <dgm:spPr/>
    </dgm:pt>
    <dgm:pt modelId="{4FB4E796-FB5C-4A8E-ABD7-CD89D697A67E}" type="pres">
      <dgm:prSet presAssocID="{64EEE829-BBEB-4C07-B867-239C6CBA68D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E1D76FC-0C91-4694-A197-5E9438F70B2B}" type="pres">
      <dgm:prSet presAssocID="{3747E161-C0AC-4921-8AF3-8FB3C02C4EA7}" presName="spacer" presStyleCnt="0"/>
      <dgm:spPr/>
    </dgm:pt>
    <dgm:pt modelId="{A39EA77F-CD32-415C-B578-115DF217CAF6}" type="pres">
      <dgm:prSet presAssocID="{318C80BF-FAA5-436B-9214-A7820BC9CA9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3B52948-0388-4404-AD59-25A08218FAD7}" type="pres">
      <dgm:prSet presAssocID="{B7128B49-B515-48D1-B9B7-B089E058162B}" presName="spacer" presStyleCnt="0"/>
      <dgm:spPr/>
    </dgm:pt>
    <dgm:pt modelId="{29FC85FC-A70F-4513-8179-EEBE13ACF6F1}" type="pres">
      <dgm:prSet presAssocID="{9E2E3AF5-348B-41FE-8098-C0E83C103236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7236ED18-F60A-4494-B226-B07E4108BED5}" type="pres">
      <dgm:prSet presAssocID="{7FC5BA5F-EED0-4074-A8B5-1E9353F564BC}" presName="spacer" presStyleCnt="0"/>
      <dgm:spPr/>
    </dgm:pt>
    <dgm:pt modelId="{DB255FA2-27F0-4ECF-800A-B0CA9D07B2F9}" type="pres">
      <dgm:prSet presAssocID="{AD77512B-9D12-426B-8DA1-4E07D1FC0E9F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8F557100-0E35-46CB-A942-93C285F6E601}" srcId="{D3331C93-DABF-495C-9DD6-FAA4BFBD8915}" destId="{E048A6DD-C3DE-4504-8124-E03E999F60EA}" srcOrd="1" destOrd="0" parTransId="{1D3CF635-CC2C-43E6-8FF8-CD58FEE22601}" sibTransId="{950E7919-47F8-4E3C-9444-D03FD55A8129}"/>
    <dgm:cxn modelId="{0AED2A0E-F834-4BF9-8DEF-CFF60E34B75D}" srcId="{D3331C93-DABF-495C-9DD6-FAA4BFBD8915}" destId="{9E2E3AF5-348B-41FE-8098-C0E83C103236}" srcOrd="7" destOrd="0" parTransId="{0C49C4EB-273C-4704-9F4B-1A0E76096ACB}" sibTransId="{7FC5BA5F-EED0-4074-A8B5-1E9353F564BC}"/>
    <dgm:cxn modelId="{F10C3316-75A0-449B-A9D1-DFAE1BA4B247}" srcId="{D3331C93-DABF-495C-9DD6-FAA4BFBD8915}" destId="{318C80BF-FAA5-436B-9214-A7820BC9CA9B}" srcOrd="6" destOrd="0" parTransId="{E7E6BCE9-70B2-46A2-ACC1-7C49623751D7}" sibTransId="{B7128B49-B515-48D1-B9B7-B089E058162B}"/>
    <dgm:cxn modelId="{48A69218-6385-4F45-9694-577D2F1C9701}" type="presOf" srcId="{9E2E3AF5-348B-41FE-8098-C0E83C103236}" destId="{29FC85FC-A70F-4513-8179-EEBE13ACF6F1}" srcOrd="0" destOrd="0" presId="urn:microsoft.com/office/officeart/2005/8/layout/vList2"/>
    <dgm:cxn modelId="{E294A627-C3BD-416F-BAE7-0D638EF98E89}" type="presOf" srcId="{318C80BF-FAA5-436B-9214-A7820BC9CA9B}" destId="{A39EA77F-CD32-415C-B578-115DF217CAF6}" srcOrd="0" destOrd="0" presId="urn:microsoft.com/office/officeart/2005/8/layout/vList2"/>
    <dgm:cxn modelId="{70625B62-CCDA-46CD-B776-1C7397C47CC8}" srcId="{D3331C93-DABF-495C-9DD6-FAA4BFBD8915}" destId="{64EEE829-BBEB-4C07-B867-239C6CBA68D5}" srcOrd="5" destOrd="0" parTransId="{2985C318-5125-4AC6-AEB6-E2DC7ABED055}" sibTransId="{3747E161-C0AC-4921-8AF3-8FB3C02C4EA7}"/>
    <dgm:cxn modelId="{D8FD2363-C166-4AA1-B9E8-4E19B8DF4EBE}" type="presOf" srcId="{64EEE829-BBEB-4C07-B867-239C6CBA68D5}" destId="{4FB4E796-FB5C-4A8E-ABD7-CD89D697A67E}" srcOrd="0" destOrd="0" presId="urn:microsoft.com/office/officeart/2005/8/layout/vList2"/>
    <dgm:cxn modelId="{5ED86959-577D-4F32-9383-E99E15675471}" srcId="{D3331C93-DABF-495C-9DD6-FAA4BFBD8915}" destId="{E4958C0A-631D-4C2B-938D-63364DC9EF3D}" srcOrd="3" destOrd="0" parTransId="{08824528-4823-4E1F-8F5A-69743217E6A8}" sibTransId="{FAFE3DDD-C85C-456D-9C11-783B640B10A0}"/>
    <dgm:cxn modelId="{55F8E37C-C111-4FDC-A019-BC19081FFD85}" srcId="{D3331C93-DABF-495C-9DD6-FAA4BFBD8915}" destId="{8E9AC4D1-BD45-43DC-8867-EB64CE5E9A5A}" srcOrd="2" destOrd="0" parTransId="{0B58C226-8FF2-4686-9033-168A3B100436}" sibTransId="{E2038AB4-F893-48AF-80C0-D37D979E0B38}"/>
    <dgm:cxn modelId="{21E7AE87-0884-4C80-81DB-095D6AE9A6B3}" srcId="{D3331C93-DABF-495C-9DD6-FAA4BFBD8915}" destId="{AD77512B-9D12-426B-8DA1-4E07D1FC0E9F}" srcOrd="8" destOrd="0" parTransId="{755B340F-1777-4494-A9E3-E7FB85CAC850}" sibTransId="{BFE24FEC-5DE4-4E77-BB90-8BF2188109F9}"/>
    <dgm:cxn modelId="{F58774A3-A988-4C4E-95B2-2A2E47354199}" type="presOf" srcId="{73B8C4B3-D6E0-41CF-8A3F-95E816D5DF47}" destId="{1EA55AAA-6F62-449B-9B27-41FAF9FB844C}" srcOrd="0" destOrd="0" presId="urn:microsoft.com/office/officeart/2005/8/layout/vList2"/>
    <dgm:cxn modelId="{5D3A92BC-FF47-41C6-8B77-B01C68BA08E0}" type="presOf" srcId="{AD77512B-9D12-426B-8DA1-4E07D1FC0E9F}" destId="{DB255FA2-27F0-4ECF-800A-B0CA9D07B2F9}" srcOrd="0" destOrd="0" presId="urn:microsoft.com/office/officeart/2005/8/layout/vList2"/>
    <dgm:cxn modelId="{C8C763C6-7129-458F-AF09-D9932322F500}" type="presOf" srcId="{E048A6DD-C3DE-4504-8124-E03E999F60EA}" destId="{F915F0F0-FCC3-4B90-AD12-BBDBF76CD2B6}" srcOrd="0" destOrd="0" presId="urn:microsoft.com/office/officeart/2005/8/layout/vList2"/>
    <dgm:cxn modelId="{AFD503C7-D52B-458E-8A08-9AF783A228C8}" type="presOf" srcId="{8263734F-F15C-47D0-9165-9B714725093F}" destId="{8AAB4FDA-4792-4892-87E7-F4398B3380F4}" srcOrd="0" destOrd="0" presId="urn:microsoft.com/office/officeart/2005/8/layout/vList2"/>
    <dgm:cxn modelId="{5F7FD7CA-4B6B-462F-B868-22FE941D789F}" srcId="{D3331C93-DABF-495C-9DD6-FAA4BFBD8915}" destId="{73B8C4B3-D6E0-41CF-8A3F-95E816D5DF47}" srcOrd="0" destOrd="0" parTransId="{8C53F48F-143D-44D9-8022-9870D42D3831}" sibTransId="{E39478AE-754D-4E47-A0C7-F6E591086A57}"/>
    <dgm:cxn modelId="{9F49C9E6-E246-4553-8E7C-CFC2366913FA}" type="presOf" srcId="{E4958C0A-631D-4C2B-938D-63364DC9EF3D}" destId="{E01BA298-1ACC-4FD4-957C-1F618AC2086C}" srcOrd="0" destOrd="0" presId="urn:microsoft.com/office/officeart/2005/8/layout/vList2"/>
    <dgm:cxn modelId="{5C42DAE6-9AF0-40F7-97E7-94D5F3D68D69}" type="presOf" srcId="{D3331C93-DABF-495C-9DD6-FAA4BFBD8915}" destId="{7715D4BD-6233-4A42-BA3E-76246549C870}" srcOrd="0" destOrd="0" presId="urn:microsoft.com/office/officeart/2005/8/layout/vList2"/>
    <dgm:cxn modelId="{BD1373EB-0BBA-4479-A799-0A7DD321F768}" srcId="{D3331C93-DABF-495C-9DD6-FAA4BFBD8915}" destId="{8263734F-F15C-47D0-9165-9B714725093F}" srcOrd="4" destOrd="0" parTransId="{0172CE33-A57B-4EC9-8E38-82C174755CD5}" sibTransId="{284A3DAD-8A65-458E-9DFE-EC817F6DD5ED}"/>
    <dgm:cxn modelId="{9482B7F6-8A66-4B7D-A99A-3F506371E34C}" type="presOf" srcId="{8E9AC4D1-BD45-43DC-8867-EB64CE5E9A5A}" destId="{B5DEE2AD-AACF-4DF5-BAB2-40CE28404152}" srcOrd="0" destOrd="0" presId="urn:microsoft.com/office/officeart/2005/8/layout/vList2"/>
    <dgm:cxn modelId="{AE4B8196-9CF5-4F2B-966A-07FD475465E8}" type="presParOf" srcId="{7715D4BD-6233-4A42-BA3E-76246549C870}" destId="{1EA55AAA-6F62-449B-9B27-41FAF9FB844C}" srcOrd="0" destOrd="0" presId="urn:microsoft.com/office/officeart/2005/8/layout/vList2"/>
    <dgm:cxn modelId="{980F7C42-40B0-4530-89F2-04482136392D}" type="presParOf" srcId="{7715D4BD-6233-4A42-BA3E-76246549C870}" destId="{E516B08A-C502-474B-80C8-B67F314DA326}" srcOrd="1" destOrd="0" presId="urn:microsoft.com/office/officeart/2005/8/layout/vList2"/>
    <dgm:cxn modelId="{F1DE7A23-98D7-43B3-A2BF-4B879A63DA76}" type="presParOf" srcId="{7715D4BD-6233-4A42-BA3E-76246549C870}" destId="{F915F0F0-FCC3-4B90-AD12-BBDBF76CD2B6}" srcOrd="2" destOrd="0" presId="urn:microsoft.com/office/officeart/2005/8/layout/vList2"/>
    <dgm:cxn modelId="{F76AFE5F-722E-442F-B694-D8513D1BB147}" type="presParOf" srcId="{7715D4BD-6233-4A42-BA3E-76246549C870}" destId="{17F02259-B522-480B-9A83-13C2769BFB14}" srcOrd="3" destOrd="0" presId="urn:microsoft.com/office/officeart/2005/8/layout/vList2"/>
    <dgm:cxn modelId="{7EF159C9-3D0D-41A3-8445-4DC5E1B046B5}" type="presParOf" srcId="{7715D4BD-6233-4A42-BA3E-76246549C870}" destId="{B5DEE2AD-AACF-4DF5-BAB2-40CE28404152}" srcOrd="4" destOrd="0" presId="urn:microsoft.com/office/officeart/2005/8/layout/vList2"/>
    <dgm:cxn modelId="{9BA79022-B57D-4C23-90FE-F4D2E6B082D5}" type="presParOf" srcId="{7715D4BD-6233-4A42-BA3E-76246549C870}" destId="{A61EF0EE-3081-4F9D-A401-39996E9050E6}" srcOrd="5" destOrd="0" presId="urn:microsoft.com/office/officeart/2005/8/layout/vList2"/>
    <dgm:cxn modelId="{87837F9A-79D4-4937-B6FD-6502730C42AC}" type="presParOf" srcId="{7715D4BD-6233-4A42-BA3E-76246549C870}" destId="{E01BA298-1ACC-4FD4-957C-1F618AC2086C}" srcOrd="6" destOrd="0" presId="urn:microsoft.com/office/officeart/2005/8/layout/vList2"/>
    <dgm:cxn modelId="{B38334FB-75F7-4EBF-B6EC-0519900566A4}" type="presParOf" srcId="{7715D4BD-6233-4A42-BA3E-76246549C870}" destId="{1B4D610D-93EF-4B99-BD48-323D1A0B2022}" srcOrd="7" destOrd="0" presId="urn:microsoft.com/office/officeart/2005/8/layout/vList2"/>
    <dgm:cxn modelId="{F3AD4AC4-2379-46F3-9CFA-E2A9DBE7850E}" type="presParOf" srcId="{7715D4BD-6233-4A42-BA3E-76246549C870}" destId="{8AAB4FDA-4792-4892-87E7-F4398B3380F4}" srcOrd="8" destOrd="0" presId="urn:microsoft.com/office/officeart/2005/8/layout/vList2"/>
    <dgm:cxn modelId="{212390CF-CF32-4E89-8B7A-C76FBEEE1860}" type="presParOf" srcId="{7715D4BD-6233-4A42-BA3E-76246549C870}" destId="{06C44F1F-5F75-43A6-985F-10B56E8FCA17}" srcOrd="9" destOrd="0" presId="urn:microsoft.com/office/officeart/2005/8/layout/vList2"/>
    <dgm:cxn modelId="{3C2BC2BA-D2E5-44B8-9197-6411F3F4E129}" type="presParOf" srcId="{7715D4BD-6233-4A42-BA3E-76246549C870}" destId="{4FB4E796-FB5C-4A8E-ABD7-CD89D697A67E}" srcOrd="10" destOrd="0" presId="urn:microsoft.com/office/officeart/2005/8/layout/vList2"/>
    <dgm:cxn modelId="{20AAE7CB-A86D-43C2-9F31-921301C5172A}" type="presParOf" srcId="{7715D4BD-6233-4A42-BA3E-76246549C870}" destId="{5E1D76FC-0C91-4694-A197-5E9438F70B2B}" srcOrd="11" destOrd="0" presId="urn:microsoft.com/office/officeart/2005/8/layout/vList2"/>
    <dgm:cxn modelId="{18357353-19F7-4E3F-AD65-09786BF6F9D8}" type="presParOf" srcId="{7715D4BD-6233-4A42-BA3E-76246549C870}" destId="{A39EA77F-CD32-415C-B578-115DF217CAF6}" srcOrd="12" destOrd="0" presId="urn:microsoft.com/office/officeart/2005/8/layout/vList2"/>
    <dgm:cxn modelId="{50691A87-45EB-44A1-80AF-202929FD9B7F}" type="presParOf" srcId="{7715D4BD-6233-4A42-BA3E-76246549C870}" destId="{73B52948-0388-4404-AD59-25A08218FAD7}" srcOrd="13" destOrd="0" presId="urn:microsoft.com/office/officeart/2005/8/layout/vList2"/>
    <dgm:cxn modelId="{2CF98BAF-1A4C-4D88-AFEB-3B9439E3D1DD}" type="presParOf" srcId="{7715D4BD-6233-4A42-BA3E-76246549C870}" destId="{29FC85FC-A70F-4513-8179-EEBE13ACF6F1}" srcOrd="14" destOrd="0" presId="urn:microsoft.com/office/officeart/2005/8/layout/vList2"/>
    <dgm:cxn modelId="{781C4911-6CC6-4D78-9356-1E59038B24CB}" type="presParOf" srcId="{7715D4BD-6233-4A42-BA3E-76246549C870}" destId="{7236ED18-F60A-4494-B226-B07E4108BED5}" srcOrd="15" destOrd="0" presId="urn:microsoft.com/office/officeart/2005/8/layout/vList2"/>
    <dgm:cxn modelId="{4A1D7958-5AD7-487D-A92C-D9C828F8B4F3}" type="presParOf" srcId="{7715D4BD-6233-4A42-BA3E-76246549C870}" destId="{DB255FA2-27F0-4ECF-800A-B0CA9D07B2F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E9D671-2C65-4876-88E7-4AA373DA70C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E913899-13D0-43E8-98A7-9A7B8E8EEBF0}">
      <dgm:prSet/>
      <dgm:spPr/>
      <dgm:t>
        <a:bodyPr/>
        <a:lstStyle/>
        <a:p>
          <a:r>
            <a:rPr lang="en-US" b="1"/>
            <a:t>Adaptacja do zmian</a:t>
          </a:r>
          <a:r>
            <a:rPr lang="en-US"/>
            <a:t>: Świat wokół nas ciągle się zmienia, a rozwijanie odporności psychicznej pomaga lepiej radzić sobie z nowymi wyzwaniami.</a:t>
          </a:r>
        </a:p>
      </dgm:t>
    </dgm:pt>
    <dgm:pt modelId="{DDE23CD0-E50A-4E1E-B7CE-3E3C64C9C9C3}" type="parTrans" cxnId="{CFF8AFC2-E4B1-4EE0-975F-F571E03E3896}">
      <dgm:prSet/>
      <dgm:spPr/>
      <dgm:t>
        <a:bodyPr/>
        <a:lstStyle/>
        <a:p>
          <a:endParaRPr lang="en-US"/>
        </a:p>
      </dgm:t>
    </dgm:pt>
    <dgm:pt modelId="{3B1C3A5B-A7CB-4DA6-9680-EEBEF950202C}" type="sibTrans" cxnId="{CFF8AFC2-E4B1-4EE0-975F-F571E03E3896}">
      <dgm:prSet/>
      <dgm:spPr/>
      <dgm:t>
        <a:bodyPr/>
        <a:lstStyle/>
        <a:p>
          <a:endParaRPr lang="en-US"/>
        </a:p>
      </dgm:t>
    </dgm:pt>
    <dgm:pt modelId="{4BCE6E16-B32B-4527-80A6-BF6A690C2700}">
      <dgm:prSet/>
      <dgm:spPr/>
      <dgm:t>
        <a:bodyPr/>
        <a:lstStyle/>
        <a:p>
          <a:r>
            <a:rPr lang="en-US" b="1"/>
            <a:t>Lepsze zdrowie psychiczne i fizyczne</a:t>
          </a:r>
          <a:r>
            <a:rPr lang="en-US"/>
            <a:t>: Regularne praktykowanie technik wzmacniających odporność psychiczną może prowadzić do lepszego zdrowia ogólnego.</a:t>
          </a:r>
        </a:p>
      </dgm:t>
    </dgm:pt>
    <dgm:pt modelId="{5EDD282F-9311-431E-8F97-664843C23019}" type="parTrans" cxnId="{164A46C2-2CC1-40F5-A2DA-9EF5AE5F3C03}">
      <dgm:prSet/>
      <dgm:spPr/>
      <dgm:t>
        <a:bodyPr/>
        <a:lstStyle/>
        <a:p>
          <a:endParaRPr lang="en-US"/>
        </a:p>
      </dgm:t>
    </dgm:pt>
    <dgm:pt modelId="{3FBE6788-2E93-4732-861D-3893EEBF3439}" type="sibTrans" cxnId="{164A46C2-2CC1-40F5-A2DA-9EF5AE5F3C03}">
      <dgm:prSet/>
      <dgm:spPr/>
      <dgm:t>
        <a:bodyPr/>
        <a:lstStyle/>
        <a:p>
          <a:endParaRPr lang="en-US"/>
        </a:p>
      </dgm:t>
    </dgm:pt>
    <dgm:pt modelId="{9CA9ED33-470B-4E82-874E-1C5A80510735}">
      <dgm:prSet/>
      <dgm:spPr/>
      <dgm:t>
        <a:bodyPr/>
        <a:lstStyle/>
        <a:p>
          <a:r>
            <a:rPr lang="en-US" b="1"/>
            <a:t>Zwiększona satysfakcja z życia</a:t>
          </a:r>
          <a:r>
            <a:rPr lang="en-US"/>
            <a:t>: Osoby odporne psychicznie są bardziej zadowolone z życia, mają lepsze relacje i są bardziej produktywne.</a:t>
          </a:r>
        </a:p>
      </dgm:t>
    </dgm:pt>
    <dgm:pt modelId="{0131CA76-528E-4F0A-8F52-DA5B97987FB7}" type="parTrans" cxnId="{D17A5296-89E7-4D7B-968E-DF3E0C96CA5D}">
      <dgm:prSet/>
      <dgm:spPr/>
      <dgm:t>
        <a:bodyPr/>
        <a:lstStyle/>
        <a:p>
          <a:endParaRPr lang="en-US"/>
        </a:p>
      </dgm:t>
    </dgm:pt>
    <dgm:pt modelId="{676CE813-1DD4-4141-B9B2-B969052A7761}" type="sibTrans" cxnId="{D17A5296-89E7-4D7B-968E-DF3E0C96CA5D}">
      <dgm:prSet/>
      <dgm:spPr/>
      <dgm:t>
        <a:bodyPr/>
        <a:lstStyle/>
        <a:p>
          <a:endParaRPr lang="en-US"/>
        </a:p>
      </dgm:t>
    </dgm:pt>
    <dgm:pt modelId="{1D571E02-4A33-4C96-A45D-FC391E67800D}">
      <dgm:prSet/>
      <dgm:spPr/>
      <dgm:t>
        <a:bodyPr/>
        <a:lstStyle/>
        <a:p>
          <a:r>
            <a:rPr lang="en-US" b="1"/>
            <a:t>Przykład dla innych</a:t>
          </a:r>
          <a:r>
            <a:rPr lang="en-US"/>
            <a:t>: Rozwijając swoją odporność psychiczną, możemy inspirować i wspierać innych w ich własnej drodze do lepszego zdrowia psychicznego.</a:t>
          </a:r>
        </a:p>
      </dgm:t>
    </dgm:pt>
    <dgm:pt modelId="{FE53CF4B-6998-45D7-A725-1134BB846246}" type="parTrans" cxnId="{9C5E3677-F461-4774-AB92-18F838B2CE15}">
      <dgm:prSet/>
      <dgm:spPr/>
      <dgm:t>
        <a:bodyPr/>
        <a:lstStyle/>
        <a:p>
          <a:endParaRPr lang="en-US"/>
        </a:p>
      </dgm:t>
    </dgm:pt>
    <dgm:pt modelId="{81E33F16-D38B-430D-8B89-4AF7578A177B}" type="sibTrans" cxnId="{9C5E3677-F461-4774-AB92-18F838B2CE15}">
      <dgm:prSet/>
      <dgm:spPr/>
      <dgm:t>
        <a:bodyPr/>
        <a:lstStyle/>
        <a:p>
          <a:endParaRPr lang="en-US"/>
        </a:p>
      </dgm:t>
    </dgm:pt>
    <dgm:pt modelId="{8B59BECC-6A4D-4103-A5DD-6865426A0415}" type="pres">
      <dgm:prSet presAssocID="{57E9D671-2C65-4876-88E7-4AA373DA70C1}" presName="vert0" presStyleCnt="0">
        <dgm:presLayoutVars>
          <dgm:dir/>
          <dgm:animOne val="branch"/>
          <dgm:animLvl val="lvl"/>
        </dgm:presLayoutVars>
      </dgm:prSet>
      <dgm:spPr/>
    </dgm:pt>
    <dgm:pt modelId="{99E8189C-BEF9-4C6D-9AD8-059E94431E0B}" type="pres">
      <dgm:prSet presAssocID="{FE913899-13D0-43E8-98A7-9A7B8E8EEBF0}" presName="thickLine" presStyleLbl="alignNode1" presStyleIdx="0" presStyleCnt="4"/>
      <dgm:spPr/>
    </dgm:pt>
    <dgm:pt modelId="{F946E641-9EF7-4E3D-8F16-30E75C666FC6}" type="pres">
      <dgm:prSet presAssocID="{FE913899-13D0-43E8-98A7-9A7B8E8EEBF0}" presName="horz1" presStyleCnt="0"/>
      <dgm:spPr/>
    </dgm:pt>
    <dgm:pt modelId="{87E7D3F2-8B62-40E2-B54B-F6109B3EB87A}" type="pres">
      <dgm:prSet presAssocID="{FE913899-13D0-43E8-98A7-9A7B8E8EEBF0}" presName="tx1" presStyleLbl="revTx" presStyleIdx="0" presStyleCnt="4"/>
      <dgm:spPr/>
    </dgm:pt>
    <dgm:pt modelId="{B0DA4BBA-29AC-4F8A-841B-1FC8595DB9C3}" type="pres">
      <dgm:prSet presAssocID="{FE913899-13D0-43E8-98A7-9A7B8E8EEBF0}" presName="vert1" presStyleCnt="0"/>
      <dgm:spPr/>
    </dgm:pt>
    <dgm:pt modelId="{B2CD48F9-FBAD-4562-8726-B75F2F1FA432}" type="pres">
      <dgm:prSet presAssocID="{4BCE6E16-B32B-4527-80A6-BF6A690C2700}" presName="thickLine" presStyleLbl="alignNode1" presStyleIdx="1" presStyleCnt="4"/>
      <dgm:spPr/>
    </dgm:pt>
    <dgm:pt modelId="{0116C50C-E69B-4998-B7DB-964CC5B50606}" type="pres">
      <dgm:prSet presAssocID="{4BCE6E16-B32B-4527-80A6-BF6A690C2700}" presName="horz1" presStyleCnt="0"/>
      <dgm:spPr/>
    </dgm:pt>
    <dgm:pt modelId="{8E2991A6-D302-4B90-9022-8A640122985C}" type="pres">
      <dgm:prSet presAssocID="{4BCE6E16-B32B-4527-80A6-BF6A690C2700}" presName="tx1" presStyleLbl="revTx" presStyleIdx="1" presStyleCnt="4"/>
      <dgm:spPr/>
    </dgm:pt>
    <dgm:pt modelId="{4D735FD2-AA50-4703-9FB2-C96C70B8025C}" type="pres">
      <dgm:prSet presAssocID="{4BCE6E16-B32B-4527-80A6-BF6A690C2700}" presName="vert1" presStyleCnt="0"/>
      <dgm:spPr/>
    </dgm:pt>
    <dgm:pt modelId="{88BBF7B2-3C30-4DE7-9401-85239D285011}" type="pres">
      <dgm:prSet presAssocID="{9CA9ED33-470B-4E82-874E-1C5A80510735}" presName="thickLine" presStyleLbl="alignNode1" presStyleIdx="2" presStyleCnt="4"/>
      <dgm:spPr/>
    </dgm:pt>
    <dgm:pt modelId="{0AEE45C9-13F1-4770-B047-8C5E55F70943}" type="pres">
      <dgm:prSet presAssocID="{9CA9ED33-470B-4E82-874E-1C5A80510735}" presName="horz1" presStyleCnt="0"/>
      <dgm:spPr/>
    </dgm:pt>
    <dgm:pt modelId="{5413FF99-3347-4A5F-AE5A-2F0B07549F08}" type="pres">
      <dgm:prSet presAssocID="{9CA9ED33-470B-4E82-874E-1C5A80510735}" presName="tx1" presStyleLbl="revTx" presStyleIdx="2" presStyleCnt="4"/>
      <dgm:spPr/>
    </dgm:pt>
    <dgm:pt modelId="{91A9F498-4D09-4E71-AA3B-3D4B52278FF0}" type="pres">
      <dgm:prSet presAssocID="{9CA9ED33-470B-4E82-874E-1C5A80510735}" presName="vert1" presStyleCnt="0"/>
      <dgm:spPr/>
    </dgm:pt>
    <dgm:pt modelId="{794B489C-7814-476B-AC4C-B5D99A00A0FD}" type="pres">
      <dgm:prSet presAssocID="{1D571E02-4A33-4C96-A45D-FC391E67800D}" presName="thickLine" presStyleLbl="alignNode1" presStyleIdx="3" presStyleCnt="4"/>
      <dgm:spPr/>
    </dgm:pt>
    <dgm:pt modelId="{28CD22C2-F2FE-4DD9-BD77-28A8E08D5D74}" type="pres">
      <dgm:prSet presAssocID="{1D571E02-4A33-4C96-A45D-FC391E67800D}" presName="horz1" presStyleCnt="0"/>
      <dgm:spPr/>
    </dgm:pt>
    <dgm:pt modelId="{18CA23F3-80C4-45A3-877B-422C8AF0E449}" type="pres">
      <dgm:prSet presAssocID="{1D571E02-4A33-4C96-A45D-FC391E67800D}" presName="tx1" presStyleLbl="revTx" presStyleIdx="3" presStyleCnt="4"/>
      <dgm:spPr/>
    </dgm:pt>
    <dgm:pt modelId="{E33E7307-3795-4070-914E-F1DDF6497BD8}" type="pres">
      <dgm:prSet presAssocID="{1D571E02-4A33-4C96-A45D-FC391E67800D}" presName="vert1" presStyleCnt="0"/>
      <dgm:spPr/>
    </dgm:pt>
  </dgm:ptLst>
  <dgm:cxnLst>
    <dgm:cxn modelId="{77CB1B44-7E60-48CF-BE1B-544286B266A4}" type="presOf" srcId="{1D571E02-4A33-4C96-A45D-FC391E67800D}" destId="{18CA23F3-80C4-45A3-877B-422C8AF0E449}" srcOrd="0" destOrd="0" presId="urn:microsoft.com/office/officeart/2008/layout/LinedList"/>
    <dgm:cxn modelId="{44F56845-8941-45E0-82AE-ABC5356A3F6C}" type="presOf" srcId="{57E9D671-2C65-4876-88E7-4AA373DA70C1}" destId="{8B59BECC-6A4D-4103-A5DD-6865426A0415}" srcOrd="0" destOrd="0" presId="urn:microsoft.com/office/officeart/2008/layout/LinedList"/>
    <dgm:cxn modelId="{9C5E3677-F461-4774-AB92-18F838B2CE15}" srcId="{57E9D671-2C65-4876-88E7-4AA373DA70C1}" destId="{1D571E02-4A33-4C96-A45D-FC391E67800D}" srcOrd="3" destOrd="0" parTransId="{FE53CF4B-6998-45D7-A725-1134BB846246}" sibTransId="{81E33F16-D38B-430D-8B89-4AF7578A177B}"/>
    <dgm:cxn modelId="{4EC6D67A-FEA1-4B25-B317-47361F1EA757}" type="presOf" srcId="{4BCE6E16-B32B-4527-80A6-BF6A690C2700}" destId="{8E2991A6-D302-4B90-9022-8A640122985C}" srcOrd="0" destOrd="0" presId="urn:microsoft.com/office/officeart/2008/layout/LinedList"/>
    <dgm:cxn modelId="{D3EBA688-FCCF-4C49-BEDC-CE608A8676A9}" type="presOf" srcId="{9CA9ED33-470B-4E82-874E-1C5A80510735}" destId="{5413FF99-3347-4A5F-AE5A-2F0B07549F08}" srcOrd="0" destOrd="0" presId="urn:microsoft.com/office/officeart/2008/layout/LinedList"/>
    <dgm:cxn modelId="{D17A5296-89E7-4D7B-968E-DF3E0C96CA5D}" srcId="{57E9D671-2C65-4876-88E7-4AA373DA70C1}" destId="{9CA9ED33-470B-4E82-874E-1C5A80510735}" srcOrd="2" destOrd="0" parTransId="{0131CA76-528E-4F0A-8F52-DA5B97987FB7}" sibTransId="{676CE813-1DD4-4141-B9B2-B969052A7761}"/>
    <dgm:cxn modelId="{164A46C2-2CC1-40F5-A2DA-9EF5AE5F3C03}" srcId="{57E9D671-2C65-4876-88E7-4AA373DA70C1}" destId="{4BCE6E16-B32B-4527-80A6-BF6A690C2700}" srcOrd="1" destOrd="0" parTransId="{5EDD282F-9311-431E-8F97-664843C23019}" sibTransId="{3FBE6788-2E93-4732-861D-3893EEBF3439}"/>
    <dgm:cxn modelId="{CFF8AFC2-E4B1-4EE0-975F-F571E03E3896}" srcId="{57E9D671-2C65-4876-88E7-4AA373DA70C1}" destId="{FE913899-13D0-43E8-98A7-9A7B8E8EEBF0}" srcOrd="0" destOrd="0" parTransId="{DDE23CD0-E50A-4E1E-B7CE-3E3C64C9C9C3}" sibTransId="{3B1C3A5B-A7CB-4DA6-9680-EEBEF950202C}"/>
    <dgm:cxn modelId="{FEBB61E2-C92F-40BC-B34A-B337E139676E}" type="presOf" srcId="{FE913899-13D0-43E8-98A7-9A7B8E8EEBF0}" destId="{87E7D3F2-8B62-40E2-B54B-F6109B3EB87A}" srcOrd="0" destOrd="0" presId="urn:microsoft.com/office/officeart/2008/layout/LinedList"/>
    <dgm:cxn modelId="{CEBA80AE-4FD2-4AEA-8AE2-317740BB43B6}" type="presParOf" srcId="{8B59BECC-6A4D-4103-A5DD-6865426A0415}" destId="{99E8189C-BEF9-4C6D-9AD8-059E94431E0B}" srcOrd="0" destOrd="0" presId="urn:microsoft.com/office/officeart/2008/layout/LinedList"/>
    <dgm:cxn modelId="{0B12B28C-9AA1-4BEB-8A10-FFF9A025B3F5}" type="presParOf" srcId="{8B59BECC-6A4D-4103-A5DD-6865426A0415}" destId="{F946E641-9EF7-4E3D-8F16-30E75C666FC6}" srcOrd="1" destOrd="0" presId="urn:microsoft.com/office/officeart/2008/layout/LinedList"/>
    <dgm:cxn modelId="{EE108378-5F8E-4A77-A64C-CF811ADFA1CC}" type="presParOf" srcId="{F946E641-9EF7-4E3D-8F16-30E75C666FC6}" destId="{87E7D3F2-8B62-40E2-B54B-F6109B3EB87A}" srcOrd="0" destOrd="0" presId="urn:microsoft.com/office/officeart/2008/layout/LinedList"/>
    <dgm:cxn modelId="{49AC6DD5-7640-47AE-9890-84F88D79A719}" type="presParOf" srcId="{F946E641-9EF7-4E3D-8F16-30E75C666FC6}" destId="{B0DA4BBA-29AC-4F8A-841B-1FC8595DB9C3}" srcOrd="1" destOrd="0" presId="urn:microsoft.com/office/officeart/2008/layout/LinedList"/>
    <dgm:cxn modelId="{C38DE4A1-47D8-4FA2-B36E-789CBD4AA0FD}" type="presParOf" srcId="{8B59BECC-6A4D-4103-A5DD-6865426A0415}" destId="{B2CD48F9-FBAD-4562-8726-B75F2F1FA432}" srcOrd="2" destOrd="0" presId="urn:microsoft.com/office/officeart/2008/layout/LinedList"/>
    <dgm:cxn modelId="{4BB6A28E-36CF-4929-8807-D5B974B0D907}" type="presParOf" srcId="{8B59BECC-6A4D-4103-A5DD-6865426A0415}" destId="{0116C50C-E69B-4998-B7DB-964CC5B50606}" srcOrd="3" destOrd="0" presId="urn:microsoft.com/office/officeart/2008/layout/LinedList"/>
    <dgm:cxn modelId="{DE35373A-B671-4FCB-93AB-4F693370B853}" type="presParOf" srcId="{0116C50C-E69B-4998-B7DB-964CC5B50606}" destId="{8E2991A6-D302-4B90-9022-8A640122985C}" srcOrd="0" destOrd="0" presId="urn:microsoft.com/office/officeart/2008/layout/LinedList"/>
    <dgm:cxn modelId="{37A93160-C05F-4459-A217-216E65F4E09C}" type="presParOf" srcId="{0116C50C-E69B-4998-B7DB-964CC5B50606}" destId="{4D735FD2-AA50-4703-9FB2-C96C70B8025C}" srcOrd="1" destOrd="0" presId="urn:microsoft.com/office/officeart/2008/layout/LinedList"/>
    <dgm:cxn modelId="{CE111BCE-9F39-4474-9DDC-9B6BB8B71377}" type="presParOf" srcId="{8B59BECC-6A4D-4103-A5DD-6865426A0415}" destId="{88BBF7B2-3C30-4DE7-9401-85239D285011}" srcOrd="4" destOrd="0" presId="urn:microsoft.com/office/officeart/2008/layout/LinedList"/>
    <dgm:cxn modelId="{81BC26F5-3755-4B02-BB57-5B77C5C3271D}" type="presParOf" srcId="{8B59BECC-6A4D-4103-A5DD-6865426A0415}" destId="{0AEE45C9-13F1-4770-B047-8C5E55F70943}" srcOrd="5" destOrd="0" presId="urn:microsoft.com/office/officeart/2008/layout/LinedList"/>
    <dgm:cxn modelId="{CDC93248-E913-4C30-9D4B-063936DED7F5}" type="presParOf" srcId="{0AEE45C9-13F1-4770-B047-8C5E55F70943}" destId="{5413FF99-3347-4A5F-AE5A-2F0B07549F08}" srcOrd="0" destOrd="0" presId="urn:microsoft.com/office/officeart/2008/layout/LinedList"/>
    <dgm:cxn modelId="{B632FF53-B5F4-4A36-904B-536E105310AD}" type="presParOf" srcId="{0AEE45C9-13F1-4770-B047-8C5E55F70943}" destId="{91A9F498-4D09-4E71-AA3B-3D4B52278FF0}" srcOrd="1" destOrd="0" presId="urn:microsoft.com/office/officeart/2008/layout/LinedList"/>
    <dgm:cxn modelId="{D6E92BB8-80B7-4514-B3F2-E7922B85988D}" type="presParOf" srcId="{8B59BECC-6A4D-4103-A5DD-6865426A0415}" destId="{794B489C-7814-476B-AC4C-B5D99A00A0FD}" srcOrd="6" destOrd="0" presId="urn:microsoft.com/office/officeart/2008/layout/LinedList"/>
    <dgm:cxn modelId="{02A43D9F-5E52-4254-BD53-F81FBB27A661}" type="presParOf" srcId="{8B59BECC-6A4D-4103-A5DD-6865426A0415}" destId="{28CD22C2-F2FE-4DD9-BD77-28A8E08D5D74}" srcOrd="7" destOrd="0" presId="urn:microsoft.com/office/officeart/2008/layout/LinedList"/>
    <dgm:cxn modelId="{24B5AF56-9C09-4930-8580-EB433B6FAA22}" type="presParOf" srcId="{28CD22C2-F2FE-4DD9-BD77-28A8E08D5D74}" destId="{18CA23F3-80C4-45A3-877B-422C8AF0E449}" srcOrd="0" destOrd="0" presId="urn:microsoft.com/office/officeart/2008/layout/LinedList"/>
    <dgm:cxn modelId="{64CC2EC2-6B5C-4B0F-92B8-0381C8AFFCEA}" type="presParOf" srcId="{28CD22C2-F2FE-4DD9-BD77-28A8E08D5D74}" destId="{E33E7307-3795-4070-914E-F1DDF6497B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5E4DCF-B6A2-4661-A2C0-C416B21A660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B97A37-E6EA-46B2-96C6-6575CA87E71D}">
      <dgm:prSet/>
      <dgm:spPr/>
      <dgm:t>
        <a:bodyPr/>
        <a:lstStyle/>
        <a:p>
          <a:r>
            <a:rPr lang="en-US"/>
            <a:t>Dzieciństwo i młodość</a:t>
          </a:r>
        </a:p>
      </dgm:t>
    </dgm:pt>
    <dgm:pt modelId="{A847F2D6-AB17-4F1C-B98D-41869A0F155F}" type="parTrans" cxnId="{8CFA26B2-57A8-4364-9054-A0DEF7C0D7BB}">
      <dgm:prSet/>
      <dgm:spPr/>
      <dgm:t>
        <a:bodyPr/>
        <a:lstStyle/>
        <a:p>
          <a:endParaRPr lang="en-US"/>
        </a:p>
      </dgm:t>
    </dgm:pt>
    <dgm:pt modelId="{255ED3E1-E23B-4F13-BDF6-668FC3431196}" type="sibTrans" cxnId="{8CFA26B2-57A8-4364-9054-A0DEF7C0D7BB}">
      <dgm:prSet/>
      <dgm:spPr/>
      <dgm:t>
        <a:bodyPr/>
        <a:lstStyle/>
        <a:p>
          <a:endParaRPr lang="en-US"/>
        </a:p>
      </dgm:t>
    </dgm:pt>
    <dgm:pt modelId="{2AFA1570-C831-4412-9B8C-7460AA94100A}">
      <dgm:prSet/>
      <dgm:spPr/>
      <dgm:t>
        <a:bodyPr/>
        <a:lstStyle/>
        <a:p>
          <a:r>
            <a:rPr lang="en-US"/>
            <a:t>Znaczenie stabilnych relacji z dorosłymi</a:t>
          </a:r>
        </a:p>
      </dgm:t>
    </dgm:pt>
    <dgm:pt modelId="{9C6A3035-D15F-45ED-BB41-7F288004E350}" type="parTrans" cxnId="{0D1EE9DE-1483-41BA-992F-3A7E582538F2}">
      <dgm:prSet/>
      <dgm:spPr/>
      <dgm:t>
        <a:bodyPr/>
        <a:lstStyle/>
        <a:p>
          <a:endParaRPr lang="en-US"/>
        </a:p>
      </dgm:t>
    </dgm:pt>
    <dgm:pt modelId="{E33CF124-4493-4211-AB8F-469447A09486}" type="sibTrans" cxnId="{0D1EE9DE-1483-41BA-992F-3A7E582538F2}">
      <dgm:prSet/>
      <dgm:spPr/>
      <dgm:t>
        <a:bodyPr/>
        <a:lstStyle/>
        <a:p>
          <a:endParaRPr lang="en-US"/>
        </a:p>
      </dgm:t>
    </dgm:pt>
    <dgm:pt modelId="{9665F838-C6FB-44AC-8405-2CF1F8455FD5}">
      <dgm:prSet/>
      <dgm:spPr/>
      <dgm:t>
        <a:bodyPr/>
        <a:lstStyle/>
        <a:p>
          <a:r>
            <a:rPr lang="en-US"/>
            <a:t>Wspieranie rozwoju emocjonalnego i społecznego</a:t>
          </a:r>
        </a:p>
      </dgm:t>
    </dgm:pt>
    <dgm:pt modelId="{3C42E8D1-ABE3-4689-91D3-CCD0F93DC095}" type="parTrans" cxnId="{7EF09DF3-3BEC-4444-B671-1ADC6092CF8A}">
      <dgm:prSet/>
      <dgm:spPr/>
      <dgm:t>
        <a:bodyPr/>
        <a:lstStyle/>
        <a:p>
          <a:endParaRPr lang="en-US"/>
        </a:p>
      </dgm:t>
    </dgm:pt>
    <dgm:pt modelId="{88124D31-66BF-4053-9996-EEF1441812D9}" type="sibTrans" cxnId="{7EF09DF3-3BEC-4444-B671-1ADC6092CF8A}">
      <dgm:prSet/>
      <dgm:spPr/>
      <dgm:t>
        <a:bodyPr/>
        <a:lstStyle/>
        <a:p>
          <a:endParaRPr lang="en-US"/>
        </a:p>
      </dgm:t>
    </dgm:pt>
    <dgm:pt modelId="{42CBB8C0-4883-433F-99DF-DD61FC7EC452}">
      <dgm:prSet/>
      <dgm:spPr/>
      <dgm:t>
        <a:bodyPr/>
        <a:lstStyle/>
        <a:p>
          <a:r>
            <a:rPr lang="en-US"/>
            <a:t>Dorosłość</a:t>
          </a:r>
        </a:p>
      </dgm:t>
    </dgm:pt>
    <dgm:pt modelId="{2C3C824F-1631-4582-98A3-1CEEEFAAA7AE}" type="parTrans" cxnId="{607C5658-094C-4C35-B432-30F9569A5B08}">
      <dgm:prSet/>
      <dgm:spPr/>
      <dgm:t>
        <a:bodyPr/>
        <a:lstStyle/>
        <a:p>
          <a:endParaRPr lang="en-US"/>
        </a:p>
      </dgm:t>
    </dgm:pt>
    <dgm:pt modelId="{35B1E5F6-9579-4D82-96D6-ADD89B3D8ADB}" type="sibTrans" cxnId="{607C5658-094C-4C35-B432-30F9569A5B08}">
      <dgm:prSet/>
      <dgm:spPr/>
      <dgm:t>
        <a:bodyPr/>
        <a:lstStyle/>
        <a:p>
          <a:endParaRPr lang="en-US"/>
        </a:p>
      </dgm:t>
    </dgm:pt>
    <dgm:pt modelId="{72FE3AD1-FECD-48D5-8C52-64E9A7781A49}">
      <dgm:prSet/>
      <dgm:spPr/>
      <dgm:t>
        <a:bodyPr/>
        <a:lstStyle/>
        <a:p>
          <a:r>
            <a:rPr lang="en-US"/>
            <a:t>Radzenie sobie z wyzwaniami zawodowymi i osobistymi</a:t>
          </a:r>
        </a:p>
      </dgm:t>
    </dgm:pt>
    <dgm:pt modelId="{2758CEBD-8128-46F3-8C7F-B9762D7C5975}" type="parTrans" cxnId="{5D161203-6173-498D-B948-66DDFC1F9BB4}">
      <dgm:prSet/>
      <dgm:spPr/>
      <dgm:t>
        <a:bodyPr/>
        <a:lstStyle/>
        <a:p>
          <a:endParaRPr lang="en-US"/>
        </a:p>
      </dgm:t>
    </dgm:pt>
    <dgm:pt modelId="{C01BC3E8-9FC7-4EB4-9847-449092E8DAAE}" type="sibTrans" cxnId="{5D161203-6173-498D-B948-66DDFC1F9BB4}">
      <dgm:prSet/>
      <dgm:spPr/>
      <dgm:t>
        <a:bodyPr/>
        <a:lstStyle/>
        <a:p>
          <a:endParaRPr lang="en-US"/>
        </a:p>
      </dgm:t>
    </dgm:pt>
    <dgm:pt modelId="{6FE3BF37-ADD8-4679-94B4-1FBC210B9899}">
      <dgm:prSet/>
      <dgm:spPr/>
      <dgm:t>
        <a:bodyPr/>
        <a:lstStyle/>
        <a:p>
          <a:r>
            <a:rPr lang="en-US"/>
            <a:t>Znaczenie równowagi między pracą a życiem prywatnym</a:t>
          </a:r>
        </a:p>
      </dgm:t>
    </dgm:pt>
    <dgm:pt modelId="{A4F4341E-37AA-4C69-90EE-EF8C27C8C865}" type="parTrans" cxnId="{1C1B667A-3020-4AFA-ACB6-1E3930C99540}">
      <dgm:prSet/>
      <dgm:spPr/>
      <dgm:t>
        <a:bodyPr/>
        <a:lstStyle/>
        <a:p>
          <a:endParaRPr lang="en-US"/>
        </a:p>
      </dgm:t>
    </dgm:pt>
    <dgm:pt modelId="{448118FB-2F75-4EF7-9E1B-558BC6E91CD6}" type="sibTrans" cxnId="{1C1B667A-3020-4AFA-ACB6-1E3930C99540}">
      <dgm:prSet/>
      <dgm:spPr/>
      <dgm:t>
        <a:bodyPr/>
        <a:lstStyle/>
        <a:p>
          <a:endParaRPr lang="en-US"/>
        </a:p>
      </dgm:t>
    </dgm:pt>
    <dgm:pt modelId="{A84210E3-15A4-4918-8AAB-6E4D1FE082C7}">
      <dgm:prSet/>
      <dgm:spPr/>
      <dgm:t>
        <a:bodyPr/>
        <a:lstStyle/>
        <a:p>
          <a:r>
            <a:rPr lang="en-US"/>
            <a:t>Starość</a:t>
          </a:r>
        </a:p>
      </dgm:t>
    </dgm:pt>
    <dgm:pt modelId="{B7ADC63C-EA45-4422-B8FE-BF7BDC3F9BC9}" type="parTrans" cxnId="{7DE258E9-3A73-4B11-BEA5-36BAE946700C}">
      <dgm:prSet/>
      <dgm:spPr/>
      <dgm:t>
        <a:bodyPr/>
        <a:lstStyle/>
        <a:p>
          <a:endParaRPr lang="en-US"/>
        </a:p>
      </dgm:t>
    </dgm:pt>
    <dgm:pt modelId="{48FC41D9-4013-4B63-9A29-13F7A7919323}" type="sibTrans" cxnId="{7DE258E9-3A73-4B11-BEA5-36BAE946700C}">
      <dgm:prSet/>
      <dgm:spPr/>
      <dgm:t>
        <a:bodyPr/>
        <a:lstStyle/>
        <a:p>
          <a:endParaRPr lang="en-US"/>
        </a:p>
      </dgm:t>
    </dgm:pt>
    <dgm:pt modelId="{1B5AE282-65A4-45BF-9603-845D2D25BA98}">
      <dgm:prSet/>
      <dgm:spPr/>
      <dgm:t>
        <a:bodyPr/>
        <a:lstStyle/>
        <a:p>
          <a:r>
            <a:rPr lang="en-US"/>
            <a:t>Utrzymanie aktywności umysłowej i fizycznej</a:t>
          </a:r>
        </a:p>
      </dgm:t>
    </dgm:pt>
    <dgm:pt modelId="{02C3F842-9B7E-435E-B7C1-886D4ECCC434}" type="parTrans" cxnId="{32832F58-4C3D-432A-A2AB-C71256344D85}">
      <dgm:prSet/>
      <dgm:spPr/>
      <dgm:t>
        <a:bodyPr/>
        <a:lstStyle/>
        <a:p>
          <a:endParaRPr lang="en-US"/>
        </a:p>
      </dgm:t>
    </dgm:pt>
    <dgm:pt modelId="{4E775DF2-E89A-4240-848F-492D4569622D}" type="sibTrans" cxnId="{32832F58-4C3D-432A-A2AB-C71256344D85}">
      <dgm:prSet/>
      <dgm:spPr/>
      <dgm:t>
        <a:bodyPr/>
        <a:lstStyle/>
        <a:p>
          <a:endParaRPr lang="en-US"/>
        </a:p>
      </dgm:t>
    </dgm:pt>
    <dgm:pt modelId="{0AAA4CBE-ED92-4644-A5AE-8416836751DB}">
      <dgm:prSet/>
      <dgm:spPr/>
      <dgm:t>
        <a:bodyPr/>
        <a:lstStyle/>
        <a:p>
          <a:r>
            <a:rPr lang="en-US"/>
            <a:t>Wsparcie społeczne i emocjonalne</a:t>
          </a:r>
        </a:p>
      </dgm:t>
    </dgm:pt>
    <dgm:pt modelId="{6BA569B4-10CB-47F6-8A75-76487383FB45}" type="parTrans" cxnId="{B0716358-8A8D-441F-ACAA-9738EF47996B}">
      <dgm:prSet/>
      <dgm:spPr/>
      <dgm:t>
        <a:bodyPr/>
        <a:lstStyle/>
        <a:p>
          <a:endParaRPr lang="en-US"/>
        </a:p>
      </dgm:t>
    </dgm:pt>
    <dgm:pt modelId="{9608CE36-592B-4C56-9195-8E0272437C95}" type="sibTrans" cxnId="{B0716358-8A8D-441F-ACAA-9738EF47996B}">
      <dgm:prSet/>
      <dgm:spPr/>
      <dgm:t>
        <a:bodyPr/>
        <a:lstStyle/>
        <a:p>
          <a:endParaRPr lang="en-US"/>
        </a:p>
      </dgm:t>
    </dgm:pt>
    <dgm:pt modelId="{C3438F86-25B2-4196-AC17-AFA065B46202}" type="pres">
      <dgm:prSet presAssocID="{4E5E4DCF-B6A2-4661-A2C0-C416B21A6604}" presName="Name0" presStyleCnt="0">
        <dgm:presLayoutVars>
          <dgm:dir/>
          <dgm:resizeHandles val="exact"/>
        </dgm:presLayoutVars>
      </dgm:prSet>
      <dgm:spPr/>
    </dgm:pt>
    <dgm:pt modelId="{E4E49976-97CA-4CAB-BA0C-81240AF6909C}" type="pres">
      <dgm:prSet presAssocID="{91B97A37-E6EA-46B2-96C6-6575CA87E71D}" presName="node" presStyleLbl="node1" presStyleIdx="0" presStyleCnt="9">
        <dgm:presLayoutVars>
          <dgm:bulletEnabled val="1"/>
        </dgm:presLayoutVars>
      </dgm:prSet>
      <dgm:spPr/>
    </dgm:pt>
    <dgm:pt modelId="{F638AB9B-D1FC-4E6B-8414-4A8B485F1BF1}" type="pres">
      <dgm:prSet presAssocID="{255ED3E1-E23B-4F13-BDF6-668FC3431196}" presName="sibTrans" presStyleLbl="sibTrans1D1" presStyleIdx="0" presStyleCnt="8"/>
      <dgm:spPr/>
    </dgm:pt>
    <dgm:pt modelId="{DCD81586-B0F4-4D1E-A89F-6BD1263F65AB}" type="pres">
      <dgm:prSet presAssocID="{255ED3E1-E23B-4F13-BDF6-668FC3431196}" presName="connectorText" presStyleLbl="sibTrans1D1" presStyleIdx="0" presStyleCnt="8"/>
      <dgm:spPr/>
    </dgm:pt>
    <dgm:pt modelId="{59A6A9FD-0613-471A-B169-8078A9A2BEA8}" type="pres">
      <dgm:prSet presAssocID="{2AFA1570-C831-4412-9B8C-7460AA94100A}" presName="node" presStyleLbl="node1" presStyleIdx="1" presStyleCnt="9">
        <dgm:presLayoutVars>
          <dgm:bulletEnabled val="1"/>
        </dgm:presLayoutVars>
      </dgm:prSet>
      <dgm:spPr/>
    </dgm:pt>
    <dgm:pt modelId="{C0BCA9D0-B13A-4FA2-852C-B290C4E4F254}" type="pres">
      <dgm:prSet presAssocID="{E33CF124-4493-4211-AB8F-469447A09486}" presName="sibTrans" presStyleLbl="sibTrans1D1" presStyleIdx="1" presStyleCnt="8"/>
      <dgm:spPr/>
    </dgm:pt>
    <dgm:pt modelId="{77AEC9D1-1889-4156-8E25-C1BC8CD8035F}" type="pres">
      <dgm:prSet presAssocID="{E33CF124-4493-4211-AB8F-469447A09486}" presName="connectorText" presStyleLbl="sibTrans1D1" presStyleIdx="1" presStyleCnt="8"/>
      <dgm:spPr/>
    </dgm:pt>
    <dgm:pt modelId="{1A1CF72E-3354-46F3-9219-AF73C94C7E4F}" type="pres">
      <dgm:prSet presAssocID="{9665F838-C6FB-44AC-8405-2CF1F8455FD5}" presName="node" presStyleLbl="node1" presStyleIdx="2" presStyleCnt="9">
        <dgm:presLayoutVars>
          <dgm:bulletEnabled val="1"/>
        </dgm:presLayoutVars>
      </dgm:prSet>
      <dgm:spPr/>
    </dgm:pt>
    <dgm:pt modelId="{3E085A5C-EC1C-43EA-8BF2-CC4573C713BD}" type="pres">
      <dgm:prSet presAssocID="{88124D31-66BF-4053-9996-EEF1441812D9}" presName="sibTrans" presStyleLbl="sibTrans1D1" presStyleIdx="2" presStyleCnt="8"/>
      <dgm:spPr/>
    </dgm:pt>
    <dgm:pt modelId="{3EF51CA2-C4D6-43A7-B218-3A4EA4C7ADAD}" type="pres">
      <dgm:prSet presAssocID="{88124D31-66BF-4053-9996-EEF1441812D9}" presName="connectorText" presStyleLbl="sibTrans1D1" presStyleIdx="2" presStyleCnt="8"/>
      <dgm:spPr/>
    </dgm:pt>
    <dgm:pt modelId="{1312F660-2FCB-4AF4-A29E-3606B800C272}" type="pres">
      <dgm:prSet presAssocID="{42CBB8C0-4883-433F-99DF-DD61FC7EC452}" presName="node" presStyleLbl="node1" presStyleIdx="3" presStyleCnt="9">
        <dgm:presLayoutVars>
          <dgm:bulletEnabled val="1"/>
        </dgm:presLayoutVars>
      </dgm:prSet>
      <dgm:spPr/>
    </dgm:pt>
    <dgm:pt modelId="{4EFF8FC4-313B-48EC-B594-544A0F8E4918}" type="pres">
      <dgm:prSet presAssocID="{35B1E5F6-9579-4D82-96D6-ADD89B3D8ADB}" presName="sibTrans" presStyleLbl="sibTrans1D1" presStyleIdx="3" presStyleCnt="8"/>
      <dgm:spPr/>
    </dgm:pt>
    <dgm:pt modelId="{F85AFCF8-92D3-4981-A349-03182DAF51A7}" type="pres">
      <dgm:prSet presAssocID="{35B1E5F6-9579-4D82-96D6-ADD89B3D8ADB}" presName="connectorText" presStyleLbl="sibTrans1D1" presStyleIdx="3" presStyleCnt="8"/>
      <dgm:spPr/>
    </dgm:pt>
    <dgm:pt modelId="{95412864-1FA5-4F8B-98A6-54FE1D5E548D}" type="pres">
      <dgm:prSet presAssocID="{72FE3AD1-FECD-48D5-8C52-64E9A7781A49}" presName="node" presStyleLbl="node1" presStyleIdx="4" presStyleCnt="9">
        <dgm:presLayoutVars>
          <dgm:bulletEnabled val="1"/>
        </dgm:presLayoutVars>
      </dgm:prSet>
      <dgm:spPr/>
    </dgm:pt>
    <dgm:pt modelId="{711AE63B-2DF8-4F9A-A861-F339A0E4C30A}" type="pres">
      <dgm:prSet presAssocID="{C01BC3E8-9FC7-4EB4-9847-449092E8DAAE}" presName="sibTrans" presStyleLbl="sibTrans1D1" presStyleIdx="4" presStyleCnt="8"/>
      <dgm:spPr/>
    </dgm:pt>
    <dgm:pt modelId="{B9054B2F-1243-4E03-AE5F-3417AE8F463B}" type="pres">
      <dgm:prSet presAssocID="{C01BC3E8-9FC7-4EB4-9847-449092E8DAAE}" presName="connectorText" presStyleLbl="sibTrans1D1" presStyleIdx="4" presStyleCnt="8"/>
      <dgm:spPr/>
    </dgm:pt>
    <dgm:pt modelId="{7EC3C95D-4ACA-4D52-892D-DE1154EEC41C}" type="pres">
      <dgm:prSet presAssocID="{6FE3BF37-ADD8-4679-94B4-1FBC210B9899}" presName="node" presStyleLbl="node1" presStyleIdx="5" presStyleCnt="9">
        <dgm:presLayoutVars>
          <dgm:bulletEnabled val="1"/>
        </dgm:presLayoutVars>
      </dgm:prSet>
      <dgm:spPr/>
    </dgm:pt>
    <dgm:pt modelId="{CD84756E-34D9-4AE9-91B8-6B3661DEAF93}" type="pres">
      <dgm:prSet presAssocID="{448118FB-2F75-4EF7-9E1B-558BC6E91CD6}" presName="sibTrans" presStyleLbl="sibTrans1D1" presStyleIdx="5" presStyleCnt="8"/>
      <dgm:spPr/>
    </dgm:pt>
    <dgm:pt modelId="{6A1CB281-EDC6-4D1B-82B7-79B3B1551E8F}" type="pres">
      <dgm:prSet presAssocID="{448118FB-2F75-4EF7-9E1B-558BC6E91CD6}" presName="connectorText" presStyleLbl="sibTrans1D1" presStyleIdx="5" presStyleCnt="8"/>
      <dgm:spPr/>
    </dgm:pt>
    <dgm:pt modelId="{364EC564-557B-4568-9B2E-14B16D315844}" type="pres">
      <dgm:prSet presAssocID="{A84210E3-15A4-4918-8AAB-6E4D1FE082C7}" presName="node" presStyleLbl="node1" presStyleIdx="6" presStyleCnt="9">
        <dgm:presLayoutVars>
          <dgm:bulletEnabled val="1"/>
        </dgm:presLayoutVars>
      </dgm:prSet>
      <dgm:spPr/>
    </dgm:pt>
    <dgm:pt modelId="{1AD0D4F6-BFCE-4077-B661-599B8FE7251F}" type="pres">
      <dgm:prSet presAssocID="{48FC41D9-4013-4B63-9A29-13F7A7919323}" presName="sibTrans" presStyleLbl="sibTrans1D1" presStyleIdx="6" presStyleCnt="8"/>
      <dgm:spPr/>
    </dgm:pt>
    <dgm:pt modelId="{C383E0BB-B1CD-4E1F-90F5-E1E268062439}" type="pres">
      <dgm:prSet presAssocID="{48FC41D9-4013-4B63-9A29-13F7A7919323}" presName="connectorText" presStyleLbl="sibTrans1D1" presStyleIdx="6" presStyleCnt="8"/>
      <dgm:spPr/>
    </dgm:pt>
    <dgm:pt modelId="{B3831357-262E-4CC3-9768-24A494C54888}" type="pres">
      <dgm:prSet presAssocID="{1B5AE282-65A4-45BF-9603-845D2D25BA98}" presName="node" presStyleLbl="node1" presStyleIdx="7" presStyleCnt="9">
        <dgm:presLayoutVars>
          <dgm:bulletEnabled val="1"/>
        </dgm:presLayoutVars>
      </dgm:prSet>
      <dgm:spPr/>
    </dgm:pt>
    <dgm:pt modelId="{C0E08A3A-D770-4D0A-BE2C-5ABFC1BF3FF0}" type="pres">
      <dgm:prSet presAssocID="{4E775DF2-E89A-4240-848F-492D4569622D}" presName="sibTrans" presStyleLbl="sibTrans1D1" presStyleIdx="7" presStyleCnt="8"/>
      <dgm:spPr/>
    </dgm:pt>
    <dgm:pt modelId="{9D865844-6723-4C93-8468-2DABF2101228}" type="pres">
      <dgm:prSet presAssocID="{4E775DF2-E89A-4240-848F-492D4569622D}" presName="connectorText" presStyleLbl="sibTrans1D1" presStyleIdx="7" presStyleCnt="8"/>
      <dgm:spPr/>
    </dgm:pt>
    <dgm:pt modelId="{E50316DF-C117-4756-BF88-A7B8C035B6EE}" type="pres">
      <dgm:prSet presAssocID="{0AAA4CBE-ED92-4644-A5AE-8416836751DB}" presName="node" presStyleLbl="node1" presStyleIdx="8" presStyleCnt="9">
        <dgm:presLayoutVars>
          <dgm:bulletEnabled val="1"/>
        </dgm:presLayoutVars>
      </dgm:prSet>
      <dgm:spPr/>
    </dgm:pt>
  </dgm:ptLst>
  <dgm:cxnLst>
    <dgm:cxn modelId="{12CB7B02-890C-495E-B8E5-742AAB651B72}" type="presOf" srcId="{88124D31-66BF-4053-9996-EEF1441812D9}" destId="{3E085A5C-EC1C-43EA-8BF2-CC4573C713BD}" srcOrd="0" destOrd="0" presId="urn:microsoft.com/office/officeart/2016/7/layout/RepeatingBendingProcessNew"/>
    <dgm:cxn modelId="{5D161203-6173-498D-B948-66DDFC1F9BB4}" srcId="{4E5E4DCF-B6A2-4661-A2C0-C416B21A6604}" destId="{72FE3AD1-FECD-48D5-8C52-64E9A7781A49}" srcOrd="4" destOrd="0" parTransId="{2758CEBD-8128-46F3-8C7F-B9762D7C5975}" sibTransId="{C01BC3E8-9FC7-4EB4-9847-449092E8DAAE}"/>
    <dgm:cxn modelId="{8A9B2610-8720-48FF-8FEA-4AA2A5DD1B4E}" type="presOf" srcId="{4E5E4DCF-B6A2-4661-A2C0-C416B21A6604}" destId="{C3438F86-25B2-4196-AC17-AFA065B46202}" srcOrd="0" destOrd="0" presId="urn:microsoft.com/office/officeart/2016/7/layout/RepeatingBendingProcessNew"/>
    <dgm:cxn modelId="{7DE00F36-07B1-432C-88EA-7022831EC208}" type="presOf" srcId="{4E775DF2-E89A-4240-848F-492D4569622D}" destId="{9D865844-6723-4C93-8468-2DABF2101228}" srcOrd="1" destOrd="0" presId="urn:microsoft.com/office/officeart/2016/7/layout/RepeatingBendingProcessNew"/>
    <dgm:cxn modelId="{1436B93D-3714-4354-8E46-593E063D95FD}" type="presOf" srcId="{6FE3BF37-ADD8-4679-94B4-1FBC210B9899}" destId="{7EC3C95D-4ACA-4D52-892D-DE1154EEC41C}" srcOrd="0" destOrd="0" presId="urn:microsoft.com/office/officeart/2016/7/layout/RepeatingBendingProcessNew"/>
    <dgm:cxn modelId="{954D9C5B-5480-491C-A01B-65347BC88DFD}" type="presOf" srcId="{E33CF124-4493-4211-AB8F-469447A09486}" destId="{77AEC9D1-1889-4156-8E25-C1BC8CD8035F}" srcOrd="1" destOrd="0" presId="urn:microsoft.com/office/officeart/2016/7/layout/RepeatingBendingProcessNew"/>
    <dgm:cxn modelId="{1E271A5C-CAC0-4E21-B08F-12EA691474B7}" type="presOf" srcId="{E33CF124-4493-4211-AB8F-469447A09486}" destId="{C0BCA9D0-B13A-4FA2-852C-B290C4E4F254}" srcOrd="0" destOrd="0" presId="urn:microsoft.com/office/officeart/2016/7/layout/RepeatingBendingProcessNew"/>
    <dgm:cxn modelId="{B7918A5E-F91E-415D-97B2-1E061877F260}" type="presOf" srcId="{C01BC3E8-9FC7-4EB4-9847-449092E8DAAE}" destId="{711AE63B-2DF8-4F9A-A861-F339A0E4C30A}" srcOrd="0" destOrd="0" presId="urn:microsoft.com/office/officeart/2016/7/layout/RepeatingBendingProcessNew"/>
    <dgm:cxn modelId="{795C2846-E141-4B00-925A-761E3848372E}" type="presOf" srcId="{48FC41D9-4013-4B63-9A29-13F7A7919323}" destId="{1AD0D4F6-BFCE-4077-B661-599B8FE7251F}" srcOrd="0" destOrd="0" presId="urn:microsoft.com/office/officeart/2016/7/layout/RepeatingBendingProcessNew"/>
    <dgm:cxn modelId="{F2460749-5DE3-4B4D-A4EC-76A0519FBBE0}" type="presOf" srcId="{4E775DF2-E89A-4240-848F-492D4569622D}" destId="{C0E08A3A-D770-4D0A-BE2C-5ABFC1BF3FF0}" srcOrd="0" destOrd="0" presId="urn:microsoft.com/office/officeart/2016/7/layout/RepeatingBendingProcessNew"/>
    <dgm:cxn modelId="{3D374849-2122-49EE-8D6C-3E413E218CAC}" type="presOf" srcId="{9665F838-C6FB-44AC-8405-2CF1F8455FD5}" destId="{1A1CF72E-3354-46F3-9219-AF73C94C7E4F}" srcOrd="0" destOrd="0" presId="urn:microsoft.com/office/officeart/2016/7/layout/RepeatingBendingProcessNew"/>
    <dgm:cxn modelId="{2650D849-2C37-49D4-BBA6-2262218EB4E1}" type="presOf" srcId="{72FE3AD1-FECD-48D5-8C52-64E9A7781A49}" destId="{95412864-1FA5-4F8B-98A6-54FE1D5E548D}" srcOrd="0" destOrd="0" presId="urn:microsoft.com/office/officeart/2016/7/layout/RepeatingBendingProcessNew"/>
    <dgm:cxn modelId="{0E4FF76C-A343-4433-BE3E-3C6179827CB9}" type="presOf" srcId="{35B1E5F6-9579-4D82-96D6-ADD89B3D8ADB}" destId="{F85AFCF8-92D3-4981-A349-03182DAF51A7}" srcOrd="1" destOrd="0" presId="urn:microsoft.com/office/officeart/2016/7/layout/RepeatingBendingProcessNew"/>
    <dgm:cxn modelId="{7EE6146E-4736-47B9-B747-FFB071F8091D}" type="presOf" srcId="{255ED3E1-E23B-4F13-BDF6-668FC3431196}" destId="{DCD81586-B0F4-4D1E-A89F-6BD1263F65AB}" srcOrd="1" destOrd="0" presId="urn:microsoft.com/office/officeart/2016/7/layout/RepeatingBendingProcessNew"/>
    <dgm:cxn modelId="{32832F58-4C3D-432A-A2AB-C71256344D85}" srcId="{4E5E4DCF-B6A2-4661-A2C0-C416B21A6604}" destId="{1B5AE282-65A4-45BF-9603-845D2D25BA98}" srcOrd="7" destOrd="0" parTransId="{02C3F842-9B7E-435E-B7C1-886D4ECCC434}" sibTransId="{4E775DF2-E89A-4240-848F-492D4569622D}"/>
    <dgm:cxn modelId="{B0716358-8A8D-441F-ACAA-9738EF47996B}" srcId="{4E5E4DCF-B6A2-4661-A2C0-C416B21A6604}" destId="{0AAA4CBE-ED92-4644-A5AE-8416836751DB}" srcOrd="8" destOrd="0" parTransId="{6BA569B4-10CB-47F6-8A75-76487383FB45}" sibTransId="{9608CE36-592B-4C56-9195-8E0272437C95}"/>
    <dgm:cxn modelId="{DFC84A58-09B7-4CFA-AF24-4AFA167A60F9}" type="presOf" srcId="{91B97A37-E6EA-46B2-96C6-6575CA87E71D}" destId="{E4E49976-97CA-4CAB-BA0C-81240AF6909C}" srcOrd="0" destOrd="0" presId="urn:microsoft.com/office/officeart/2016/7/layout/RepeatingBendingProcessNew"/>
    <dgm:cxn modelId="{607C5658-094C-4C35-B432-30F9569A5B08}" srcId="{4E5E4DCF-B6A2-4661-A2C0-C416B21A6604}" destId="{42CBB8C0-4883-433F-99DF-DD61FC7EC452}" srcOrd="3" destOrd="0" parTransId="{2C3C824F-1631-4582-98A3-1CEEEFAAA7AE}" sibTransId="{35B1E5F6-9579-4D82-96D6-ADD89B3D8ADB}"/>
    <dgm:cxn modelId="{1C1B667A-3020-4AFA-ACB6-1E3930C99540}" srcId="{4E5E4DCF-B6A2-4661-A2C0-C416B21A6604}" destId="{6FE3BF37-ADD8-4679-94B4-1FBC210B9899}" srcOrd="5" destOrd="0" parTransId="{A4F4341E-37AA-4C69-90EE-EF8C27C8C865}" sibTransId="{448118FB-2F75-4EF7-9E1B-558BC6E91CD6}"/>
    <dgm:cxn modelId="{DEF09D8B-468C-4F2B-84BA-A9F1A5FFF5A5}" type="presOf" srcId="{42CBB8C0-4883-433F-99DF-DD61FC7EC452}" destId="{1312F660-2FCB-4AF4-A29E-3606B800C272}" srcOrd="0" destOrd="0" presId="urn:microsoft.com/office/officeart/2016/7/layout/RepeatingBendingProcessNew"/>
    <dgm:cxn modelId="{CF41FE8D-E8A7-4907-82B5-BEAD211DD74E}" type="presOf" srcId="{448118FB-2F75-4EF7-9E1B-558BC6E91CD6}" destId="{CD84756E-34D9-4AE9-91B8-6B3661DEAF93}" srcOrd="0" destOrd="0" presId="urn:microsoft.com/office/officeart/2016/7/layout/RepeatingBendingProcessNew"/>
    <dgm:cxn modelId="{4E7DED91-6259-447E-B474-B7E40990C895}" type="presOf" srcId="{A84210E3-15A4-4918-8AAB-6E4D1FE082C7}" destId="{364EC564-557B-4568-9B2E-14B16D315844}" srcOrd="0" destOrd="0" presId="urn:microsoft.com/office/officeart/2016/7/layout/RepeatingBendingProcessNew"/>
    <dgm:cxn modelId="{6D012797-C0B5-4E0E-8B5F-A6451E7222B1}" type="presOf" srcId="{1B5AE282-65A4-45BF-9603-845D2D25BA98}" destId="{B3831357-262E-4CC3-9768-24A494C54888}" srcOrd="0" destOrd="0" presId="urn:microsoft.com/office/officeart/2016/7/layout/RepeatingBendingProcessNew"/>
    <dgm:cxn modelId="{620D659D-B6EB-4C3D-962A-C44A211285CE}" type="presOf" srcId="{48FC41D9-4013-4B63-9A29-13F7A7919323}" destId="{C383E0BB-B1CD-4E1F-90F5-E1E268062439}" srcOrd="1" destOrd="0" presId="urn:microsoft.com/office/officeart/2016/7/layout/RepeatingBendingProcessNew"/>
    <dgm:cxn modelId="{3D7BEAAF-17F2-4154-AAFD-EBF535292D85}" type="presOf" srcId="{35B1E5F6-9579-4D82-96D6-ADD89B3D8ADB}" destId="{4EFF8FC4-313B-48EC-B594-544A0F8E4918}" srcOrd="0" destOrd="0" presId="urn:microsoft.com/office/officeart/2016/7/layout/RepeatingBendingProcessNew"/>
    <dgm:cxn modelId="{8CFA26B2-57A8-4364-9054-A0DEF7C0D7BB}" srcId="{4E5E4DCF-B6A2-4661-A2C0-C416B21A6604}" destId="{91B97A37-E6EA-46B2-96C6-6575CA87E71D}" srcOrd="0" destOrd="0" parTransId="{A847F2D6-AB17-4F1C-B98D-41869A0F155F}" sibTransId="{255ED3E1-E23B-4F13-BDF6-668FC3431196}"/>
    <dgm:cxn modelId="{97B6A0B8-4BEC-46B9-B89A-D0E9B073AA5F}" type="presOf" srcId="{255ED3E1-E23B-4F13-BDF6-668FC3431196}" destId="{F638AB9B-D1FC-4E6B-8414-4A8B485F1BF1}" srcOrd="0" destOrd="0" presId="urn:microsoft.com/office/officeart/2016/7/layout/RepeatingBendingProcessNew"/>
    <dgm:cxn modelId="{8EC68CC0-22B7-4B9F-BA6F-D0AC9AA385A0}" type="presOf" srcId="{2AFA1570-C831-4412-9B8C-7460AA94100A}" destId="{59A6A9FD-0613-471A-B169-8078A9A2BEA8}" srcOrd="0" destOrd="0" presId="urn:microsoft.com/office/officeart/2016/7/layout/RepeatingBendingProcessNew"/>
    <dgm:cxn modelId="{0D1EE9DE-1483-41BA-992F-3A7E582538F2}" srcId="{4E5E4DCF-B6A2-4661-A2C0-C416B21A6604}" destId="{2AFA1570-C831-4412-9B8C-7460AA94100A}" srcOrd="1" destOrd="0" parTransId="{9C6A3035-D15F-45ED-BB41-7F288004E350}" sibTransId="{E33CF124-4493-4211-AB8F-469447A09486}"/>
    <dgm:cxn modelId="{7DE258E9-3A73-4B11-BEA5-36BAE946700C}" srcId="{4E5E4DCF-B6A2-4661-A2C0-C416B21A6604}" destId="{A84210E3-15A4-4918-8AAB-6E4D1FE082C7}" srcOrd="6" destOrd="0" parTransId="{B7ADC63C-EA45-4422-B8FE-BF7BDC3F9BC9}" sibTransId="{48FC41D9-4013-4B63-9A29-13F7A7919323}"/>
    <dgm:cxn modelId="{DCD215EC-3D4D-4D4D-8DA6-8943A7C48748}" type="presOf" srcId="{88124D31-66BF-4053-9996-EEF1441812D9}" destId="{3EF51CA2-C4D6-43A7-B218-3A4EA4C7ADAD}" srcOrd="1" destOrd="0" presId="urn:microsoft.com/office/officeart/2016/7/layout/RepeatingBendingProcessNew"/>
    <dgm:cxn modelId="{7F0001F3-9D52-42DE-84E7-BC7EBF6FA44C}" type="presOf" srcId="{C01BC3E8-9FC7-4EB4-9847-449092E8DAAE}" destId="{B9054B2F-1243-4E03-AE5F-3417AE8F463B}" srcOrd="1" destOrd="0" presId="urn:microsoft.com/office/officeart/2016/7/layout/RepeatingBendingProcessNew"/>
    <dgm:cxn modelId="{7EF09DF3-3BEC-4444-B671-1ADC6092CF8A}" srcId="{4E5E4DCF-B6A2-4661-A2C0-C416B21A6604}" destId="{9665F838-C6FB-44AC-8405-2CF1F8455FD5}" srcOrd="2" destOrd="0" parTransId="{3C42E8D1-ABE3-4689-91D3-CCD0F93DC095}" sibTransId="{88124D31-66BF-4053-9996-EEF1441812D9}"/>
    <dgm:cxn modelId="{ADCB87F7-0244-4755-A20E-EDE1910F10DC}" type="presOf" srcId="{448118FB-2F75-4EF7-9E1B-558BC6E91CD6}" destId="{6A1CB281-EDC6-4D1B-82B7-79B3B1551E8F}" srcOrd="1" destOrd="0" presId="urn:microsoft.com/office/officeart/2016/7/layout/RepeatingBendingProcessNew"/>
    <dgm:cxn modelId="{FBF5C7FC-589C-452F-AA55-69FF73BBBD24}" type="presOf" srcId="{0AAA4CBE-ED92-4644-A5AE-8416836751DB}" destId="{E50316DF-C117-4756-BF88-A7B8C035B6EE}" srcOrd="0" destOrd="0" presId="urn:microsoft.com/office/officeart/2016/7/layout/RepeatingBendingProcessNew"/>
    <dgm:cxn modelId="{5B852BFF-247C-4A40-BEC4-25EB2F86D13F}" type="presParOf" srcId="{C3438F86-25B2-4196-AC17-AFA065B46202}" destId="{E4E49976-97CA-4CAB-BA0C-81240AF6909C}" srcOrd="0" destOrd="0" presId="urn:microsoft.com/office/officeart/2016/7/layout/RepeatingBendingProcessNew"/>
    <dgm:cxn modelId="{017F0B41-29DA-4D78-A8AD-402C1DE8CE26}" type="presParOf" srcId="{C3438F86-25B2-4196-AC17-AFA065B46202}" destId="{F638AB9B-D1FC-4E6B-8414-4A8B485F1BF1}" srcOrd="1" destOrd="0" presId="urn:microsoft.com/office/officeart/2016/7/layout/RepeatingBendingProcessNew"/>
    <dgm:cxn modelId="{3EA9BDE6-2D76-45F0-9F00-385E8C98B43C}" type="presParOf" srcId="{F638AB9B-D1FC-4E6B-8414-4A8B485F1BF1}" destId="{DCD81586-B0F4-4D1E-A89F-6BD1263F65AB}" srcOrd="0" destOrd="0" presId="urn:microsoft.com/office/officeart/2016/7/layout/RepeatingBendingProcessNew"/>
    <dgm:cxn modelId="{AE8D3F65-E8F1-4AA8-962E-3F8A88E2932C}" type="presParOf" srcId="{C3438F86-25B2-4196-AC17-AFA065B46202}" destId="{59A6A9FD-0613-471A-B169-8078A9A2BEA8}" srcOrd="2" destOrd="0" presId="urn:microsoft.com/office/officeart/2016/7/layout/RepeatingBendingProcessNew"/>
    <dgm:cxn modelId="{36F0B5D2-CCBA-44D6-BD52-F7560ADFFE21}" type="presParOf" srcId="{C3438F86-25B2-4196-AC17-AFA065B46202}" destId="{C0BCA9D0-B13A-4FA2-852C-B290C4E4F254}" srcOrd="3" destOrd="0" presId="urn:microsoft.com/office/officeart/2016/7/layout/RepeatingBendingProcessNew"/>
    <dgm:cxn modelId="{3F4C1307-10D3-4BDD-9979-796C4F1F3A91}" type="presParOf" srcId="{C0BCA9D0-B13A-4FA2-852C-B290C4E4F254}" destId="{77AEC9D1-1889-4156-8E25-C1BC8CD8035F}" srcOrd="0" destOrd="0" presId="urn:microsoft.com/office/officeart/2016/7/layout/RepeatingBendingProcessNew"/>
    <dgm:cxn modelId="{C16D5A8C-725A-407E-9F00-270A123B5325}" type="presParOf" srcId="{C3438F86-25B2-4196-AC17-AFA065B46202}" destId="{1A1CF72E-3354-46F3-9219-AF73C94C7E4F}" srcOrd="4" destOrd="0" presId="urn:microsoft.com/office/officeart/2016/7/layout/RepeatingBendingProcessNew"/>
    <dgm:cxn modelId="{E63C4C3A-CCFE-4E3E-B2E7-38C0E0A20E69}" type="presParOf" srcId="{C3438F86-25B2-4196-AC17-AFA065B46202}" destId="{3E085A5C-EC1C-43EA-8BF2-CC4573C713BD}" srcOrd="5" destOrd="0" presId="urn:microsoft.com/office/officeart/2016/7/layout/RepeatingBendingProcessNew"/>
    <dgm:cxn modelId="{6ABF0E40-91A0-4D15-95B0-E39F92100324}" type="presParOf" srcId="{3E085A5C-EC1C-43EA-8BF2-CC4573C713BD}" destId="{3EF51CA2-C4D6-43A7-B218-3A4EA4C7ADAD}" srcOrd="0" destOrd="0" presId="urn:microsoft.com/office/officeart/2016/7/layout/RepeatingBendingProcessNew"/>
    <dgm:cxn modelId="{7AB52F2A-E2C2-43D9-B857-CB6363EC57A7}" type="presParOf" srcId="{C3438F86-25B2-4196-AC17-AFA065B46202}" destId="{1312F660-2FCB-4AF4-A29E-3606B800C272}" srcOrd="6" destOrd="0" presId="urn:microsoft.com/office/officeart/2016/7/layout/RepeatingBendingProcessNew"/>
    <dgm:cxn modelId="{61D3FD5D-03DD-4132-83D9-1A5F5AF2BBF9}" type="presParOf" srcId="{C3438F86-25B2-4196-AC17-AFA065B46202}" destId="{4EFF8FC4-313B-48EC-B594-544A0F8E4918}" srcOrd="7" destOrd="0" presId="urn:microsoft.com/office/officeart/2016/7/layout/RepeatingBendingProcessNew"/>
    <dgm:cxn modelId="{742ADA16-33C6-4B20-9433-1D915796413F}" type="presParOf" srcId="{4EFF8FC4-313B-48EC-B594-544A0F8E4918}" destId="{F85AFCF8-92D3-4981-A349-03182DAF51A7}" srcOrd="0" destOrd="0" presId="urn:microsoft.com/office/officeart/2016/7/layout/RepeatingBendingProcessNew"/>
    <dgm:cxn modelId="{470B72EC-1A7C-41D9-91C7-5E8A68D29F72}" type="presParOf" srcId="{C3438F86-25B2-4196-AC17-AFA065B46202}" destId="{95412864-1FA5-4F8B-98A6-54FE1D5E548D}" srcOrd="8" destOrd="0" presId="urn:microsoft.com/office/officeart/2016/7/layout/RepeatingBendingProcessNew"/>
    <dgm:cxn modelId="{FB09711F-DE89-4CCD-9DC0-D3189181487E}" type="presParOf" srcId="{C3438F86-25B2-4196-AC17-AFA065B46202}" destId="{711AE63B-2DF8-4F9A-A861-F339A0E4C30A}" srcOrd="9" destOrd="0" presId="urn:microsoft.com/office/officeart/2016/7/layout/RepeatingBendingProcessNew"/>
    <dgm:cxn modelId="{16556CB4-0423-4C43-B32C-FDF1193C2602}" type="presParOf" srcId="{711AE63B-2DF8-4F9A-A861-F339A0E4C30A}" destId="{B9054B2F-1243-4E03-AE5F-3417AE8F463B}" srcOrd="0" destOrd="0" presId="urn:microsoft.com/office/officeart/2016/7/layout/RepeatingBendingProcessNew"/>
    <dgm:cxn modelId="{32A04435-7F12-4DBE-B5AA-D1B18D45D13F}" type="presParOf" srcId="{C3438F86-25B2-4196-AC17-AFA065B46202}" destId="{7EC3C95D-4ACA-4D52-892D-DE1154EEC41C}" srcOrd="10" destOrd="0" presId="urn:microsoft.com/office/officeart/2016/7/layout/RepeatingBendingProcessNew"/>
    <dgm:cxn modelId="{BE43287E-431E-4775-BF26-4CED7AD3095E}" type="presParOf" srcId="{C3438F86-25B2-4196-AC17-AFA065B46202}" destId="{CD84756E-34D9-4AE9-91B8-6B3661DEAF93}" srcOrd="11" destOrd="0" presId="urn:microsoft.com/office/officeart/2016/7/layout/RepeatingBendingProcessNew"/>
    <dgm:cxn modelId="{640E0217-8226-437A-866E-B78F7EECCEC3}" type="presParOf" srcId="{CD84756E-34D9-4AE9-91B8-6B3661DEAF93}" destId="{6A1CB281-EDC6-4D1B-82B7-79B3B1551E8F}" srcOrd="0" destOrd="0" presId="urn:microsoft.com/office/officeart/2016/7/layout/RepeatingBendingProcessNew"/>
    <dgm:cxn modelId="{61122953-8EEC-4393-BD75-90368CC8D86F}" type="presParOf" srcId="{C3438F86-25B2-4196-AC17-AFA065B46202}" destId="{364EC564-557B-4568-9B2E-14B16D315844}" srcOrd="12" destOrd="0" presId="urn:microsoft.com/office/officeart/2016/7/layout/RepeatingBendingProcessNew"/>
    <dgm:cxn modelId="{D2CFE8E5-DEB7-4043-8990-13A5CB091006}" type="presParOf" srcId="{C3438F86-25B2-4196-AC17-AFA065B46202}" destId="{1AD0D4F6-BFCE-4077-B661-599B8FE7251F}" srcOrd="13" destOrd="0" presId="urn:microsoft.com/office/officeart/2016/7/layout/RepeatingBendingProcessNew"/>
    <dgm:cxn modelId="{58540DA3-FE16-4174-9632-A4A7DFFF278F}" type="presParOf" srcId="{1AD0D4F6-BFCE-4077-B661-599B8FE7251F}" destId="{C383E0BB-B1CD-4E1F-90F5-E1E268062439}" srcOrd="0" destOrd="0" presId="urn:microsoft.com/office/officeart/2016/7/layout/RepeatingBendingProcessNew"/>
    <dgm:cxn modelId="{ACC080AA-CC18-4E31-825F-A29444AFF7C5}" type="presParOf" srcId="{C3438F86-25B2-4196-AC17-AFA065B46202}" destId="{B3831357-262E-4CC3-9768-24A494C54888}" srcOrd="14" destOrd="0" presId="urn:microsoft.com/office/officeart/2016/7/layout/RepeatingBendingProcessNew"/>
    <dgm:cxn modelId="{FC61E8CD-A60F-4F94-9493-CD625EB3594D}" type="presParOf" srcId="{C3438F86-25B2-4196-AC17-AFA065B46202}" destId="{C0E08A3A-D770-4D0A-BE2C-5ABFC1BF3FF0}" srcOrd="15" destOrd="0" presId="urn:microsoft.com/office/officeart/2016/7/layout/RepeatingBendingProcessNew"/>
    <dgm:cxn modelId="{D56B9C3A-4689-483B-BFEC-4A8F25DAAF13}" type="presParOf" srcId="{C0E08A3A-D770-4D0A-BE2C-5ABFC1BF3FF0}" destId="{9D865844-6723-4C93-8468-2DABF2101228}" srcOrd="0" destOrd="0" presId="urn:microsoft.com/office/officeart/2016/7/layout/RepeatingBendingProcessNew"/>
    <dgm:cxn modelId="{7549A0B6-BA1B-4168-8952-67F890720F1D}" type="presParOf" srcId="{C3438F86-25B2-4196-AC17-AFA065B46202}" destId="{E50316DF-C117-4756-BF88-A7B8C035B6EE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EAF9C-1A08-4725-AB20-D860F5B8D4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4B70E9-31D6-4D69-823E-D00F9DE33647}">
      <dgm:prSet/>
      <dgm:spPr/>
      <dgm:t>
        <a:bodyPr/>
        <a:lstStyle/>
        <a:p>
          <a:r>
            <a:rPr lang="en-US" b="1"/>
            <a:t>Radzenie sobie ze stresem</a:t>
          </a:r>
          <a:r>
            <a:rPr lang="en-US"/>
            <a:t>: Osoby o wysokiej odporności psychicznej lepiej radzą sobie z codziennym stresem, co przekłada się na lepsze zdrowie fizyczne i psychiczne.</a:t>
          </a:r>
        </a:p>
      </dgm:t>
    </dgm:pt>
    <dgm:pt modelId="{2C157D42-1D72-4899-8159-CF70943238B3}" type="parTrans" cxnId="{EC60E125-F575-44A2-9E06-93B2CDD11F4B}">
      <dgm:prSet/>
      <dgm:spPr/>
      <dgm:t>
        <a:bodyPr/>
        <a:lstStyle/>
        <a:p>
          <a:endParaRPr lang="en-US"/>
        </a:p>
      </dgm:t>
    </dgm:pt>
    <dgm:pt modelId="{1E7DCB9D-F555-4D03-8A0F-5128DC0C7DAA}" type="sibTrans" cxnId="{EC60E125-F575-44A2-9E06-93B2CDD11F4B}">
      <dgm:prSet/>
      <dgm:spPr/>
      <dgm:t>
        <a:bodyPr/>
        <a:lstStyle/>
        <a:p>
          <a:endParaRPr lang="en-US"/>
        </a:p>
      </dgm:t>
    </dgm:pt>
    <dgm:pt modelId="{45834841-31C7-44F9-BA37-2DE1FAE47F12}">
      <dgm:prSet/>
      <dgm:spPr/>
      <dgm:t>
        <a:bodyPr/>
        <a:lstStyle/>
        <a:p>
          <a:r>
            <a:rPr lang="en-US" b="1"/>
            <a:t>Lepsze relacje interpersonalne</a:t>
          </a:r>
          <a:r>
            <a:rPr lang="en-US"/>
            <a:t>: Odporność psychiczna pomaga w budowaniu i utrzymywaniu zdrowych relacji z innymi ludźmi, co jest kluczowe dla dobrostanu emocjonalnego.</a:t>
          </a:r>
        </a:p>
      </dgm:t>
    </dgm:pt>
    <dgm:pt modelId="{7028EDDF-41F7-4F98-B84D-BA4D550A3379}" type="parTrans" cxnId="{4613A0F1-C4A2-49E1-AC42-33E54BB3CFEE}">
      <dgm:prSet/>
      <dgm:spPr/>
      <dgm:t>
        <a:bodyPr/>
        <a:lstStyle/>
        <a:p>
          <a:endParaRPr lang="en-US"/>
        </a:p>
      </dgm:t>
    </dgm:pt>
    <dgm:pt modelId="{AB13AF58-37C1-4F25-BB49-ED7AD8D26188}" type="sibTrans" cxnId="{4613A0F1-C4A2-49E1-AC42-33E54BB3CFEE}">
      <dgm:prSet/>
      <dgm:spPr/>
      <dgm:t>
        <a:bodyPr/>
        <a:lstStyle/>
        <a:p>
          <a:endParaRPr lang="en-US"/>
        </a:p>
      </dgm:t>
    </dgm:pt>
    <dgm:pt modelId="{E2E1472D-F1C6-4F2D-8B8C-3ADBEE9B3137}">
      <dgm:prSet/>
      <dgm:spPr/>
      <dgm:t>
        <a:bodyPr/>
        <a:lstStyle/>
        <a:p>
          <a:r>
            <a:rPr lang="en-US" b="1"/>
            <a:t>Skuteczniejsze rozwiązywanie problemów</a:t>
          </a:r>
          <a:r>
            <a:rPr lang="en-US"/>
            <a:t>: Osoby odporne psychicznie są bardziej elastyczne i kreatywne w podejściu do problemów, co pozwala im skuteczniej radzić sobie z wyzwaniami.</a:t>
          </a:r>
        </a:p>
      </dgm:t>
    </dgm:pt>
    <dgm:pt modelId="{41E02745-5C9E-49F5-B266-B3513BE29F9F}" type="parTrans" cxnId="{A4B22B2A-731E-41AB-9E17-34ADF94B2758}">
      <dgm:prSet/>
      <dgm:spPr/>
      <dgm:t>
        <a:bodyPr/>
        <a:lstStyle/>
        <a:p>
          <a:endParaRPr lang="en-US"/>
        </a:p>
      </dgm:t>
    </dgm:pt>
    <dgm:pt modelId="{294DA967-8BCF-470B-84F2-B97EB8811C77}" type="sibTrans" cxnId="{A4B22B2A-731E-41AB-9E17-34ADF94B2758}">
      <dgm:prSet/>
      <dgm:spPr/>
      <dgm:t>
        <a:bodyPr/>
        <a:lstStyle/>
        <a:p>
          <a:endParaRPr lang="en-US"/>
        </a:p>
      </dgm:t>
    </dgm:pt>
    <dgm:pt modelId="{DCE363BD-C9AB-4B2A-81F8-3BBB443F2DE1}">
      <dgm:prSet/>
      <dgm:spPr/>
      <dgm:t>
        <a:bodyPr/>
        <a:lstStyle/>
        <a:p>
          <a:r>
            <a:rPr lang="en-US" b="1"/>
            <a:t>Zwiększona produktywność</a:t>
          </a:r>
          <a:r>
            <a:rPr lang="en-US"/>
            <a:t>: Dzięki lepszemu zarządzaniu stresem i emocjami, osoby odporne psychicznie są bardziej produktywne i efektywne w pracy oraz w życiu osobistym.</a:t>
          </a:r>
        </a:p>
      </dgm:t>
    </dgm:pt>
    <dgm:pt modelId="{B2C5ED00-6F94-4503-871A-2D1F6732C65A}" type="parTrans" cxnId="{9A9C8C34-568F-468F-A401-D3783C2B72B4}">
      <dgm:prSet/>
      <dgm:spPr/>
      <dgm:t>
        <a:bodyPr/>
        <a:lstStyle/>
        <a:p>
          <a:endParaRPr lang="en-US"/>
        </a:p>
      </dgm:t>
    </dgm:pt>
    <dgm:pt modelId="{E3422F55-3F14-4ABA-BCCB-C9088C245FE2}" type="sibTrans" cxnId="{9A9C8C34-568F-468F-A401-D3783C2B72B4}">
      <dgm:prSet/>
      <dgm:spPr/>
      <dgm:t>
        <a:bodyPr/>
        <a:lstStyle/>
        <a:p>
          <a:endParaRPr lang="en-US"/>
        </a:p>
      </dgm:t>
    </dgm:pt>
    <dgm:pt modelId="{C9A70463-CC88-459B-8E57-9826C80DBD74}">
      <dgm:prSet/>
      <dgm:spPr/>
      <dgm:t>
        <a:bodyPr/>
        <a:lstStyle/>
        <a:p>
          <a:r>
            <a:rPr lang="en-US" b="1"/>
            <a:t>Lepsze zdrowie</a:t>
          </a:r>
          <a:r>
            <a:rPr lang="en-US"/>
            <a:t>: Odporność psychiczna jest związana z mniejszym ryzykiem wystąpienia chorób przewlekłych, takich jak depresja, lęki czy choroby serca.</a:t>
          </a:r>
        </a:p>
      </dgm:t>
    </dgm:pt>
    <dgm:pt modelId="{5EE3B305-49DA-4A39-8DE6-B2DEAE7C5F06}" type="parTrans" cxnId="{65D56C13-1060-44C4-B4E6-6C70B4A18168}">
      <dgm:prSet/>
      <dgm:spPr/>
      <dgm:t>
        <a:bodyPr/>
        <a:lstStyle/>
        <a:p>
          <a:endParaRPr lang="en-US"/>
        </a:p>
      </dgm:t>
    </dgm:pt>
    <dgm:pt modelId="{9969329A-0554-4110-8BB3-540FC987D8B2}" type="sibTrans" cxnId="{65D56C13-1060-44C4-B4E6-6C70B4A18168}">
      <dgm:prSet/>
      <dgm:spPr/>
      <dgm:t>
        <a:bodyPr/>
        <a:lstStyle/>
        <a:p>
          <a:endParaRPr lang="en-US"/>
        </a:p>
      </dgm:t>
    </dgm:pt>
    <dgm:pt modelId="{8662F2E0-6FC6-429B-BDA8-452591D1CDE7}" type="pres">
      <dgm:prSet presAssocID="{E74EAF9C-1A08-4725-AB20-D860F5B8D49A}" presName="diagram" presStyleCnt="0">
        <dgm:presLayoutVars>
          <dgm:dir/>
          <dgm:resizeHandles val="exact"/>
        </dgm:presLayoutVars>
      </dgm:prSet>
      <dgm:spPr/>
    </dgm:pt>
    <dgm:pt modelId="{9A3EFB54-A815-4B87-95F1-46C8CA19FC05}" type="pres">
      <dgm:prSet presAssocID="{FE4B70E9-31D6-4D69-823E-D00F9DE33647}" presName="node" presStyleLbl="node1" presStyleIdx="0" presStyleCnt="5">
        <dgm:presLayoutVars>
          <dgm:bulletEnabled val="1"/>
        </dgm:presLayoutVars>
      </dgm:prSet>
      <dgm:spPr/>
    </dgm:pt>
    <dgm:pt modelId="{499B4E06-E0D0-4CD3-94AD-3C691D39BB77}" type="pres">
      <dgm:prSet presAssocID="{1E7DCB9D-F555-4D03-8A0F-5128DC0C7DAA}" presName="sibTrans" presStyleCnt="0"/>
      <dgm:spPr/>
    </dgm:pt>
    <dgm:pt modelId="{E791C050-6826-4334-AD39-487C25EBA0EE}" type="pres">
      <dgm:prSet presAssocID="{45834841-31C7-44F9-BA37-2DE1FAE47F12}" presName="node" presStyleLbl="node1" presStyleIdx="1" presStyleCnt="5">
        <dgm:presLayoutVars>
          <dgm:bulletEnabled val="1"/>
        </dgm:presLayoutVars>
      </dgm:prSet>
      <dgm:spPr/>
    </dgm:pt>
    <dgm:pt modelId="{2C6595E4-EF01-4A0C-A692-B4662BE1F879}" type="pres">
      <dgm:prSet presAssocID="{AB13AF58-37C1-4F25-BB49-ED7AD8D26188}" presName="sibTrans" presStyleCnt="0"/>
      <dgm:spPr/>
    </dgm:pt>
    <dgm:pt modelId="{CCAE98D9-7478-4AAD-882F-D279BCCE026C}" type="pres">
      <dgm:prSet presAssocID="{E2E1472D-F1C6-4F2D-8B8C-3ADBEE9B3137}" presName="node" presStyleLbl="node1" presStyleIdx="2" presStyleCnt="5">
        <dgm:presLayoutVars>
          <dgm:bulletEnabled val="1"/>
        </dgm:presLayoutVars>
      </dgm:prSet>
      <dgm:spPr/>
    </dgm:pt>
    <dgm:pt modelId="{7EE73A71-BBE1-4829-A0DA-036503BB6B1B}" type="pres">
      <dgm:prSet presAssocID="{294DA967-8BCF-470B-84F2-B97EB8811C77}" presName="sibTrans" presStyleCnt="0"/>
      <dgm:spPr/>
    </dgm:pt>
    <dgm:pt modelId="{8EC2D299-76A4-4CAC-BE45-0BC2EE7400EB}" type="pres">
      <dgm:prSet presAssocID="{DCE363BD-C9AB-4B2A-81F8-3BBB443F2DE1}" presName="node" presStyleLbl="node1" presStyleIdx="3" presStyleCnt="5">
        <dgm:presLayoutVars>
          <dgm:bulletEnabled val="1"/>
        </dgm:presLayoutVars>
      </dgm:prSet>
      <dgm:spPr/>
    </dgm:pt>
    <dgm:pt modelId="{DC0F6E04-B242-4D39-842C-BC43301AD495}" type="pres">
      <dgm:prSet presAssocID="{E3422F55-3F14-4ABA-BCCB-C9088C245FE2}" presName="sibTrans" presStyleCnt="0"/>
      <dgm:spPr/>
    </dgm:pt>
    <dgm:pt modelId="{3E84D8D9-1CB2-4F38-AB0B-16D1BB8E7892}" type="pres">
      <dgm:prSet presAssocID="{C9A70463-CC88-459B-8E57-9826C80DBD74}" presName="node" presStyleLbl="node1" presStyleIdx="4" presStyleCnt="5">
        <dgm:presLayoutVars>
          <dgm:bulletEnabled val="1"/>
        </dgm:presLayoutVars>
      </dgm:prSet>
      <dgm:spPr/>
    </dgm:pt>
  </dgm:ptLst>
  <dgm:cxnLst>
    <dgm:cxn modelId="{EFFAFA09-0A76-4A60-A295-2DFB64EF8F49}" type="presOf" srcId="{FE4B70E9-31D6-4D69-823E-D00F9DE33647}" destId="{9A3EFB54-A815-4B87-95F1-46C8CA19FC05}" srcOrd="0" destOrd="0" presId="urn:microsoft.com/office/officeart/2005/8/layout/default"/>
    <dgm:cxn modelId="{65D56C13-1060-44C4-B4E6-6C70B4A18168}" srcId="{E74EAF9C-1A08-4725-AB20-D860F5B8D49A}" destId="{C9A70463-CC88-459B-8E57-9826C80DBD74}" srcOrd="4" destOrd="0" parTransId="{5EE3B305-49DA-4A39-8DE6-B2DEAE7C5F06}" sibTransId="{9969329A-0554-4110-8BB3-540FC987D8B2}"/>
    <dgm:cxn modelId="{EC60E125-F575-44A2-9E06-93B2CDD11F4B}" srcId="{E74EAF9C-1A08-4725-AB20-D860F5B8D49A}" destId="{FE4B70E9-31D6-4D69-823E-D00F9DE33647}" srcOrd="0" destOrd="0" parTransId="{2C157D42-1D72-4899-8159-CF70943238B3}" sibTransId="{1E7DCB9D-F555-4D03-8A0F-5128DC0C7DAA}"/>
    <dgm:cxn modelId="{A4B22B2A-731E-41AB-9E17-34ADF94B2758}" srcId="{E74EAF9C-1A08-4725-AB20-D860F5B8D49A}" destId="{E2E1472D-F1C6-4F2D-8B8C-3ADBEE9B3137}" srcOrd="2" destOrd="0" parTransId="{41E02745-5C9E-49F5-B266-B3513BE29F9F}" sibTransId="{294DA967-8BCF-470B-84F2-B97EB8811C77}"/>
    <dgm:cxn modelId="{9A9C8C34-568F-468F-A401-D3783C2B72B4}" srcId="{E74EAF9C-1A08-4725-AB20-D860F5B8D49A}" destId="{DCE363BD-C9AB-4B2A-81F8-3BBB443F2DE1}" srcOrd="3" destOrd="0" parTransId="{B2C5ED00-6F94-4503-871A-2D1F6732C65A}" sibTransId="{E3422F55-3F14-4ABA-BCCB-C9088C245FE2}"/>
    <dgm:cxn modelId="{5E8D4A3C-56CB-4BC0-8B50-E71F18F900DA}" type="presOf" srcId="{C9A70463-CC88-459B-8E57-9826C80DBD74}" destId="{3E84D8D9-1CB2-4F38-AB0B-16D1BB8E7892}" srcOrd="0" destOrd="0" presId="urn:microsoft.com/office/officeart/2005/8/layout/default"/>
    <dgm:cxn modelId="{3CA2404F-8A88-4390-95B3-2BA96103B1FD}" type="presOf" srcId="{E2E1472D-F1C6-4F2D-8B8C-3ADBEE9B3137}" destId="{CCAE98D9-7478-4AAD-882F-D279BCCE026C}" srcOrd="0" destOrd="0" presId="urn:microsoft.com/office/officeart/2005/8/layout/default"/>
    <dgm:cxn modelId="{1201A985-B9B8-43CC-AD3A-E1010718B33E}" type="presOf" srcId="{E74EAF9C-1A08-4725-AB20-D860F5B8D49A}" destId="{8662F2E0-6FC6-429B-BDA8-452591D1CDE7}" srcOrd="0" destOrd="0" presId="urn:microsoft.com/office/officeart/2005/8/layout/default"/>
    <dgm:cxn modelId="{A10022C0-1F67-4E54-B596-63635C412923}" type="presOf" srcId="{45834841-31C7-44F9-BA37-2DE1FAE47F12}" destId="{E791C050-6826-4334-AD39-487C25EBA0EE}" srcOrd="0" destOrd="0" presId="urn:microsoft.com/office/officeart/2005/8/layout/default"/>
    <dgm:cxn modelId="{1661F7E3-AFEC-4E2D-A1A1-9AF225F6F30A}" type="presOf" srcId="{DCE363BD-C9AB-4B2A-81F8-3BBB443F2DE1}" destId="{8EC2D299-76A4-4CAC-BE45-0BC2EE7400EB}" srcOrd="0" destOrd="0" presId="urn:microsoft.com/office/officeart/2005/8/layout/default"/>
    <dgm:cxn modelId="{4613A0F1-C4A2-49E1-AC42-33E54BB3CFEE}" srcId="{E74EAF9C-1A08-4725-AB20-D860F5B8D49A}" destId="{45834841-31C7-44F9-BA37-2DE1FAE47F12}" srcOrd="1" destOrd="0" parTransId="{7028EDDF-41F7-4F98-B84D-BA4D550A3379}" sibTransId="{AB13AF58-37C1-4F25-BB49-ED7AD8D26188}"/>
    <dgm:cxn modelId="{D16EAFFF-7498-445F-930A-BC6640CD9CC1}" type="presParOf" srcId="{8662F2E0-6FC6-429B-BDA8-452591D1CDE7}" destId="{9A3EFB54-A815-4B87-95F1-46C8CA19FC05}" srcOrd="0" destOrd="0" presId="urn:microsoft.com/office/officeart/2005/8/layout/default"/>
    <dgm:cxn modelId="{E74C2715-A80E-46AB-A73D-4414BF98919A}" type="presParOf" srcId="{8662F2E0-6FC6-429B-BDA8-452591D1CDE7}" destId="{499B4E06-E0D0-4CD3-94AD-3C691D39BB77}" srcOrd="1" destOrd="0" presId="urn:microsoft.com/office/officeart/2005/8/layout/default"/>
    <dgm:cxn modelId="{D67D6D80-5DAE-454C-8665-AD5BB208DC4A}" type="presParOf" srcId="{8662F2E0-6FC6-429B-BDA8-452591D1CDE7}" destId="{E791C050-6826-4334-AD39-487C25EBA0EE}" srcOrd="2" destOrd="0" presId="urn:microsoft.com/office/officeart/2005/8/layout/default"/>
    <dgm:cxn modelId="{11931CEB-723A-472A-B12B-3D279492A17A}" type="presParOf" srcId="{8662F2E0-6FC6-429B-BDA8-452591D1CDE7}" destId="{2C6595E4-EF01-4A0C-A692-B4662BE1F879}" srcOrd="3" destOrd="0" presId="urn:microsoft.com/office/officeart/2005/8/layout/default"/>
    <dgm:cxn modelId="{2EBC498E-6FF5-4E64-9F6E-F0A018F90D80}" type="presParOf" srcId="{8662F2E0-6FC6-429B-BDA8-452591D1CDE7}" destId="{CCAE98D9-7478-4AAD-882F-D279BCCE026C}" srcOrd="4" destOrd="0" presId="urn:microsoft.com/office/officeart/2005/8/layout/default"/>
    <dgm:cxn modelId="{FE5B6280-8EE5-42D9-98C4-30A319D3C240}" type="presParOf" srcId="{8662F2E0-6FC6-429B-BDA8-452591D1CDE7}" destId="{7EE73A71-BBE1-4829-A0DA-036503BB6B1B}" srcOrd="5" destOrd="0" presId="urn:microsoft.com/office/officeart/2005/8/layout/default"/>
    <dgm:cxn modelId="{237ECA74-98C5-4E7A-8557-52EECFAB3DD4}" type="presParOf" srcId="{8662F2E0-6FC6-429B-BDA8-452591D1CDE7}" destId="{8EC2D299-76A4-4CAC-BE45-0BC2EE7400EB}" srcOrd="6" destOrd="0" presId="urn:microsoft.com/office/officeart/2005/8/layout/default"/>
    <dgm:cxn modelId="{7D96C498-F4FC-41F1-871F-BE0A74534827}" type="presParOf" srcId="{8662F2E0-6FC6-429B-BDA8-452591D1CDE7}" destId="{DC0F6E04-B242-4D39-842C-BC43301AD495}" srcOrd="7" destOrd="0" presId="urn:microsoft.com/office/officeart/2005/8/layout/default"/>
    <dgm:cxn modelId="{5EB94D4B-F755-44D3-8D97-464D45E1FCC8}" type="presParOf" srcId="{8662F2E0-6FC6-429B-BDA8-452591D1CDE7}" destId="{3E84D8D9-1CB2-4F38-AB0B-16D1BB8E789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DB7BAB-68B3-4BB4-8DB7-1BAF5AB873C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D8391B-E172-4FB5-B630-468EC0FC2FD4}">
      <dgm:prSet/>
      <dgm:spPr/>
      <dgm:t>
        <a:bodyPr/>
        <a:lstStyle/>
        <a:p>
          <a:r>
            <a:rPr lang="en-US" b="1"/>
            <a:t>Genetyka i biologia</a:t>
          </a:r>
          <a:endParaRPr lang="en-US"/>
        </a:p>
      </dgm:t>
    </dgm:pt>
    <dgm:pt modelId="{481BB329-6FD9-4245-942B-86A1EAA3233B}" type="parTrans" cxnId="{A787CF44-E0FE-4740-A270-6DEA247E8AAB}">
      <dgm:prSet/>
      <dgm:spPr/>
      <dgm:t>
        <a:bodyPr/>
        <a:lstStyle/>
        <a:p>
          <a:endParaRPr lang="en-US"/>
        </a:p>
      </dgm:t>
    </dgm:pt>
    <dgm:pt modelId="{811281F5-5E97-4290-9D35-8F7C72DEB9E5}" type="sibTrans" cxnId="{A787CF44-E0FE-4740-A270-6DEA247E8AAB}">
      <dgm:prSet/>
      <dgm:spPr/>
      <dgm:t>
        <a:bodyPr/>
        <a:lstStyle/>
        <a:p>
          <a:endParaRPr lang="en-US"/>
        </a:p>
      </dgm:t>
    </dgm:pt>
    <dgm:pt modelId="{4C9C75AD-92D9-4BB3-B564-0F1D3781E3AE}">
      <dgm:prSet/>
      <dgm:spPr/>
      <dgm:t>
        <a:bodyPr/>
        <a:lstStyle/>
        <a:p>
          <a:r>
            <a:rPr lang="en-US" b="1"/>
            <a:t>Wpływ genów na zdolność radzenia sobie ze stresem</a:t>
          </a:r>
          <a:endParaRPr lang="en-US"/>
        </a:p>
      </dgm:t>
    </dgm:pt>
    <dgm:pt modelId="{B9B61081-F17B-43DE-8A45-04A7509C2261}" type="parTrans" cxnId="{A7BCB679-1896-4EA2-88CB-DDE0C4C7A714}">
      <dgm:prSet/>
      <dgm:spPr/>
      <dgm:t>
        <a:bodyPr/>
        <a:lstStyle/>
        <a:p>
          <a:endParaRPr lang="en-US"/>
        </a:p>
      </dgm:t>
    </dgm:pt>
    <dgm:pt modelId="{F9EBB6D8-54E9-4F9D-844A-42237BF32E69}" type="sibTrans" cxnId="{A7BCB679-1896-4EA2-88CB-DDE0C4C7A714}">
      <dgm:prSet/>
      <dgm:spPr/>
      <dgm:t>
        <a:bodyPr/>
        <a:lstStyle/>
        <a:p>
          <a:endParaRPr lang="en-US"/>
        </a:p>
      </dgm:t>
    </dgm:pt>
    <dgm:pt modelId="{9E50469F-18F6-45C4-863B-E7960642124B}">
      <dgm:prSet/>
      <dgm:spPr/>
      <dgm:t>
        <a:bodyPr/>
        <a:lstStyle/>
        <a:p>
          <a:r>
            <a:rPr lang="en-US" b="1"/>
            <a:t>Genetyczne predyspozycje</a:t>
          </a:r>
          <a:r>
            <a:rPr lang="en-US"/>
            <a:t>: Niektóre osoby mogą być genetycznie bardziej podatne na stres. Na przykład, wariacje w genie transportera serotoniny (SLC6A4) mogą wpływać na reakcje na stres i podatność na depresję oraz zaburzenia lękowe.</a:t>
          </a:r>
        </a:p>
      </dgm:t>
    </dgm:pt>
    <dgm:pt modelId="{93136D96-6D4B-45D9-B82F-925259A8B694}" type="parTrans" cxnId="{D81B31C8-833C-4E30-B6BC-DA0C69067B63}">
      <dgm:prSet/>
      <dgm:spPr/>
      <dgm:t>
        <a:bodyPr/>
        <a:lstStyle/>
        <a:p>
          <a:endParaRPr lang="en-US"/>
        </a:p>
      </dgm:t>
    </dgm:pt>
    <dgm:pt modelId="{49F86C5C-C569-4F14-9FEE-B7CF22F88C58}" type="sibTrans" cxnId="{D81B31C8-833C-4E30-B6BC-DA0C69067B63}">
      <dgm:prSet/>
      <dgm:spPr/>
      <dgm:t>
        <a:bodyPr/>
        <a:lstStyle/>
        <a:p>
          <a:endParaRPr lang="en-US"/>
        </a:p>
      </dgm:t>
    </dgm:pt>
    <dgm:pt modelId="{6A2BB677-1688-4635-8A01-AD258E1BA12A}">
      <dgm:prSet/>
      <dgm:spPr/>
      <dgm:t>
        <a:bodyPr/>
        <a:lstStyle/>
        <a:p>
          <a:r>
            <a:rPr lang="en-US" b="1"/>
            <a:t>Interakcje gen-środowisko</a:t>
          </a:r>
          <a:r>
            <a:rPr lang="en-US"/>
            <a:t>: Geny mogą wpływać na to, jak reagujemy na stres, ale nasze doświadczenia życiowe i środowisko również odgrywają kluczową rolę w kształtowaniu tych reakcj</a:t>
          </a:r>
        </a:p>
      </dgm:t>
    </dgm:pt>
    <dgm:pt modelId="{ACF4CE23-39DD-4F46-AF51-7DC31FFE4ED0}" type="parTrans" cxnId="{6D13A55D-4EFF-42C8-8739-4CEAE5CE7DA0}">
      <dgm:prSet/>
      <dgm:spPr/>
      <dgm:t>
        <a:bodyPr/>
        <a:lstStyle/>
        <a:p>
          <a:endParaRPr lang="en-US"/>
        </a:p>
      </dgm:t>
    </dgm:pt>
    <dgm:pt modelId="{0D287B44-D0FA-4B1A-B1A3-6391E5F2B066}" type="sibTrans" cxnId="{6D13A55D-4EFF-42C8-8739-4CEAE5CE7DA0}">
      <dgm:prSet/>
      <dgm:spPr/>
      <dgm:t>
        <a:bodyPr/>
        <a:lstStyle/>
        <a:p>
          <a:endParaRPr lang="en-US"/>
        </a:p>
      </dgm:t>
    </dgm:pt>
    <dgm:pt modelId="{7888C554-E629-4FC4-A05C-EE61633F7925}" type="pres">
      <dgm:prSet presAssocID="{F3DB7BAB-68B3-4BB4-8DB7-1BAF5AB873C7}" presName="vert0" presStyleCnt="0">
        <dgm:presLayoutVars>
          <dgm:dir/>
          <dgm:animOne val="branch"/>
          <dgm:animLvl val="lvl"/>
        </dgm:presLayoutVars>
      </dgm:prSet>
      <dgm:spPr/>
    </dgm:pt>
    <dgm:pt modelId="{860C7F01-39FF-40E9-BAD1-A95302889B26}" type="pres">
      <dgm:prSet presAssocID="{90D8391B-E172-4FB5-B630-468EC0FC2FD4}" presName="thickLine" presStyleLbl="alignNode1" presStyleIdx="0" presStyleCnt="4"/>
      <dgm:spPr/>
    </dgm:pt>
    <dgm:pt modelId="{DC81B3E9-15CB-451C-A915-7A64E658E8BF}" type="pres">
      <dgm:prSet presAssocID="{90D8391B-E172-4FB5-B630-468EC0FC2FD4}" presName="horz1" presStyleCnt="0"/>
      <dgm:spPr/>
    </dgm:pt>
    <dgm:pt modelId="{9DEC14E2-621D-4075-BB23-D7D33567306C}" type="pres">
      <dgm:prSet presAssocID="{90D8391B-E172-4FB5-B630-468EC0FC2FD4}" presName="tx1" presStyleLbl="revTx" presStyleIdx="0" presStyleCnt="4"/>
      <dgm:spPr/>
    </dgm:pt>
    <dgm:pt modelId="{E06A2144-B3ED-446E-BDE1-A9322C12C1DB}" type="pres">
      <dgm:prSet presAssocID="{90D8391B-E172-4FB5-B630-468EC0FC2FD4}" presName="vert1" presStyleCnt="0"/>
      <dgm:spPr/>
    </dgm:pt>
    <dgm:pt modelId="{98839958-059C-431B-A26C-3B95C681A2E4}" type="pres">
      <dgm:prSet presAssocID="{4C9C75AD-92D9-4BB3-B564-0F1D3781E3AE}" presName="thickLine" presStyleLbl="alignNode1" presStyleIdx="1" presStyleCnt="4"/>
      <dgm:spPr/>
    </dgm:pt>
    <dgm:pt modelId="{BE9D6CB2-D297-442A-8210-A5F069F03A54}" type="pres">
      <dgm:prSet presAssocID="{4C9C75AD-92D9-4BB3-B564-0F1D3781E3AE}" presName="horz1" presStyleCnt="0"/>
      <dgm:spPr/>
    </dgm:pt>
    <dgm:pt modelId="{D9B003DB-DB5C-4192-B295-98CE61A6CEEC}" type="pres">
      <dgm:prSet presAssocID="{4C9C75AD-92D9-4BB3-B564-0F1D3781E3AE}" presName="tx1" presStyleLbl="revTx" presStyleIdx="1" presStyleCnt="4"/>
      <dgm:spPr/>
    </dgm:pt>
    <dgm:pt modelId="{AC0ECE9A-0D41-440B-99E2-9498146306B5}" type="pres">
      <dgm:prSet presAssocID="{4C9C75AD-92D9-4BB3-B564-0F1D3781E3AE}" presName="vert1" presStyleCnt="0"/>
      <dgm:spPr/>
    </dgm:pt>
    <dgm:pt modelId="{3D0FCA88-7D23-44F0-9C13-0E43614AD56E}" type="pres">
      <dgm:prSet presAssocID="{9E50469F-18F6-45C4-863B-E7960642124B}" presName="thickLine" presStyleLbl="alignNode1" presStyleIdx="2" presStyleCnt="4"/>
      <dgm:spPr/>
    </dgm:pt>
    <dgm:pt modelId="{CD9D1E5F-81EF-4FAB-9D11-86E2FB24F811}" type="pres">
      <dgm:prSet presAssocID="{9E50469F-18F6-45C4-863B-E7960642124B}" presName="horz1" presStyleCnt="0"/>
      <dgm:spPr/>
    </dgm:pt>
    <dgm:pt modelId="{72727DBC-2B9A-4141-BE29-6A14C055672E}" type="pres">
      <dgm:prSet presAssocID="{9E50469F-18F6-45C4-863B-E7960642124B}" presName="tx1" presStyleLbl="revTx" presStyleIdx="2" presStyleCnt="4"/>
      <dgm:spPr/>
    </dgm:pt>
    <dgm:pt modelId="{3B5B3E82-E670-4E00-A7B6-AA22FF4D17DE}" type="pres">
      <dgm:prSet presAssocID="{9E50469F-18F6-45C4-863B-E7960642124B}" presName="vert1" presStyleCnt="0"/>
      <dgm:spPr/>
    </dgm:pt>
    <dgm:pt modelId="{599C3DB1-C4C3-40AE-8AA9-C7F478474AB7}" type="pres">
      <dgm:prSet presAssocID="{6A2BB677-1688-4635-8A01-AD258E1BA12A}" presName="thickLine" presStyleLbl="alignNode1" presStyleIdx="3" presStyleCnt="4"/>
      <dgm:spPr/>
    </dgm:pt>
    <dgm:pt modelId="{D0865317-12C9-4982-B124-EF11BA6C9D05}" type="pres">
      <dgm:prSet presAssocID="{6A2BB677-1688-4635-8A01-AD258E1BA12A}" presName="horz1" presStyleCnt="0"/>
      <dgm:spPr/>
    </dgm:pt>
    <dgm:pt modelId="{CF4BE911-04C5-496D-8C53-05AA8479DF5E}" type="pres">
      <dgm:prSet presAssocID="{6A2BB677-1688-4635-8A01-AD258E1BA12A}" presName="tx1" presStyleLbl="revTx" presStyleIdx="3" presStyleCnt="4"/>
      <dgm:spPr/>
    </dgm:pt>
    <dgm:pt modelId="{EBA9DC72-2F84-45BA-A3D1-BB15893B96F9}" type="pres">
      <dgm:prSet presAssocID="{6A2BB677-1688-4635-8A01-AD258E1BA12A}" presName="vert1" presStyleCnt="0"/>
      <dgm:spPr/>
    </dgm:pt>
  </dgm:ptLst>
  <dgm:cxnLst>
    <dgm:cxn modelId="{6D13A55D-4EFF-42C8-8739-4CEAE5CE7DA0}" srcId="{F3DB7BAB-68B3-4BB4-8DB7-1BAF5AB873C7}" destId="{6A2BB677-1688-4635-8A01-AD258E1BA12A}" srcOrd="3" destOrd="0" parTransId="{ACF4CE23-39DD-4F46-AF51-7DC31FFE4ED0}" sibTransId="{0D287B44-D0FA-4B1A-B1A3-6391E5F2B066}"/>
    <dgm:cxn modelId="{A787CF44-E0FE-4740-A270-6DEA247E8AAB}" srcId="{F3DB7BAB-68B3-4BB4-8DB7-1BAF5AB873C7}" destId="{90D8391B-E172-4FB5-B630-468EC0FC2FD4}" srcOrd="0" destOrd="0" parTransId="{481BB329-6FD9-4245-942B-86A1EAA3233B}" sibTransId="{811281F5-5E97-4290-9D35-8F7C72DEB9E5}"/>
    <dgm:cxn modelId="{A7BCB679-1896-4EA2-88CB-DDE0C4C7A714}" srcId="{F3DB7BAB-68B3-4BB4-8DB7-1BAF5AB873C7}" destId="{4C9C75AD-92D9-4BB3-B564-0F1D3781E3AE}" srcOrd="1" destOrd="0" parTransId="{B9B61081-F17B-43DE-8A45-04A7509C2261}" sibTransId="{F9EBB6D8-54E9-4F9D-844A-42237BF32E69}"/>
    <dgm:cxn modelId="{CCBF157F-51F2-4AD1-8ABE-0DBB576E62B2}" type="presOf" srcId="{90D8391B-E172-4FB5-B630-468EC0FC2FD4}" destId="{9DEC14E2-621D-4075-BB23-D7D33567306C}" srcOrd="0" destOrd="0" presId="urn:microsoft.com/office/officeart/2008/layout/LinedList"/>
    <dgm:cxn modelId="{AE2FC98B-85E6-49DC-A06E-B9CBC02B603B}" type="presOf" srcId="{4C9C75AD-92D9-4BB3-B564-0F1D3781E3AE}" destId="{D9B003DB-DB5C-4192-B295-98CE61A6CEEC}" srcOrd="0" destOrd="0" presId="urn:microsoft.com/office/officeart/2008/layout/LinedList"/>
    <dgm:cxn modelId="{E1B411A0-F91E-4614-9D13-77A0B65301D4}" type="presOf" srcId="{9E50469F-18F6-45C4-863B-E7960642124B}" destId="{72727DBC-2B9A-4141-BE29-6A14C055672E}" srcOrd="0" destOrd="0" presId="urn:microsoft.com/office/officeart/2008/layout/LinedList"/>
    <dgm:cxn modelId="{4B672EB1-E609-4CD1-84FC-D007CA50EF4A}" type="presOf" srcId="{F3DB7BAB-68B3-4BB4-8DB7-1BAF5AB873C7}" destId="{7888C554-E629-4FC4-A05C-EE61633F7925}" srcOrd="0" destOrd="0" presId="urn:microsoft.com/office/officeart/2008/layout/LinedList"/>
    <dgm:cxn modelId="{D81B31C8-833C-4E30-B6BC-DA0C69067B63}" srcId="{F3DB7BAB-68B3-4BB4-8DB7-1BAF5AB873C7}" destId="{9E50469F-18F6-45C4-863B-E7960642124B}" srcOrd="2" destOrd="0" parTransId="{93136D96-6D4B-45D9-B82F-925259A8B694}" sibTransId="{49F86C5C-C569-4F14-9FEE-B7CF22F88C58}"/>
    <dgm:cxn modelId="{9A88A2FA-595F-40E7-B8F2-55EB0C090197}" type="presOf" srcId="{6A2BB677-1688-4635-8A01-AD258E1BA12A}" destId="{CF4BE911-04C5-496D-8C53-05AA8479DF5E}" srcOrd="0" destOrd="0" presId="urn:microsoft.com/office/officeart/2008/layout/LinedList"/>
    <dgm:cxn modelId="{B3D93C80-36EC-49FD-B3F9-98D7E5FDF2B7}" type="presParOf" srcId="{7888C554-E629-4FC4-A05C-EE61633F7925}" destId="{860C7F01-39FF-40E9-BAD1-A95302889B26}" srcOrd="0" destOrd="0" presId="urn:microsoft.com/office/officeart/2008/layout/LinedList"/>
    <dgm:cxn modelId="{528126DF-3495-4AB0-8B41-D70ECBB19107}" type="presParOf" srcId="{7888C554-E629-4FC4-A05C-EE61633F7925}" destId="{DC81B3E9-15CB-451C-A915-7A64E658E8BF}" srcOrd="1" destOrd="0" presId="urn:microsoft.com/office/officeart/2008/layout/LinedList"/>
    <dgm:cxn modelId="{C861524E-8B1C-41DF-BBB0-0527B74DF1E2}" type="presParOf" srcId="{DC81B3E9-15CB-451C-A915-7A64E658E8BF}" destId="{9DEC14E2-621D-4075-BB23-D7D33567306C}" srcOrd="0" destOrd="0" presId="urn:microsoft.com/office/officeart/2008/layout/LinedList"/>
    <dgm:cxn modelId="{CDA3025B-7DD9-4A5C-BB50-669510BED62E}" type="presParOf" srcId="{DC81B3E9-15CB-451C-A915-7A64E658E8BF}" destId="{E06A2144-B3ED-446E-BDE1-A9322C12C1DB}" srcOrd="1" destOrd="0" presId="urn:microsoft.com/office/officeart/2008/layout/LinedList"/>
    <dgm:cxn modelId="{A38DE8A3-7C3B-4402-8DE8-5D2167118E98}" type="presParOf" srcId="{7888C554-E629-4FC4-A05C-EE61633F7925}" destId="{98839958-059C-431B-A26C-3B95C681A2E4}" srcOrd="2" destOrd="0" presId="urn:microsoft.com/office/officeart/2008/layout/LinedList"/>
    <dgm:cxn modelId="{3F9512DD-CDFD-4D5F-9CE3-ECCDFA664634}" type="presParOf" srcId="{7888C554-E629-4FC4-A05C-EE61633F7925}" destId="{BE9D6CB2-D297-442A-8210-A5F069F03A54}" srcOrd="3" destOrd="0" presId="urn:microsoft.com/office/officeart/2008/layout/LinedList"/>
    <dgm:cxn modelId="{A134C6E4-C7E1-4E07-94B7-0A16CE0C1DB8}" type="presParOf" srcId="{BE9D6CB2-D297-442A-8210-A5F069F03A54}" destId="{D9B003DB-DB5C-4192-B295-98CE61A6CEEC}" srcOrd="0" destOrd="0" presId="urn:microsoft.com/office/officeart/2008/layout/LinedList"/>
    <dgm:cxn modelId="{70FF10BB-5E20-42D2-BA74-DDE3CED7916B}" type="presParOf" srcId="{BE9D6CB2-D297-442A-8210-A5F069F03A54}" destId="{AC0ECE9A-0D41-440B-99E2-9498146306B5}" srcOrd="1" destOrd="0" presId="urn:microsoft.com/office/officeart/2008/layout/LinedList"/>
    <dgm:cxn modelId="{9D4B02E5-0E3E-45F6-98A9-2D1C2AB981DA}" type="presParOf" srcId="{7888C554-E629-4FC4-A05C-EE61633F7925}" destId="{3D0FCA88-7D23-44F0-9C13-0E43614AD56E}" srcOrd="4" destOrd="0" presId="urn:microsoft.com/office/officeart/2008/layout/LinedList"/>
    <dgm:cxn modelId="{D24D973E-FAC0-499A-BEAA-B365B2AB7CDE}" type="presParOf" srcId="{7888C554-E629-4FC4-A05C-EE61633F7925}" destId="{CD9D1E5F-81EF-4FAB-9D11-86E2FB24F811}" srcOrd="5" destOrd="0" presId="urn:microsoft.com/office/officeart/2008/layout/LinedList"/>
    <dgm:cxn modelId="{F758BECF-0932-48C8-9B3E-2A0BAF6147B3}" type="presParOf" srcId="{CD9D1E5F-81EF-4FAB-9D11-86E2FB24F811}" destId="{72727DBC-2B9A-4141-BE29-6A14C055672E}" srcOrd="0" destOrd="0" presId="urn:microsoft.com/office/officeart/2008/layout/LinedList"/>
    <dgm:cxn modelId="{1770ECC5-9FCD-4732-837E-35822A46B51F}" type="presParOf" srcId="{CD9D1E5F-81EF-4FAB-9D11-86E2FB24F811}" destId="{3B5B3E82-E670-4E00-A7B6-AA22FF4D17DE}" srcOrd="1" destOrd="0" presId="urn:microsoft.com/office/officeart/2008/layout/LinedList"/>
    <dgm:cxn modelId="{2E932485-7712-493E-B0AC-FAAF31CBA340}" type="presParOf" srcId="{7888C554-E629-4FC4-A05C-EE61633F7925}" destId="{599C3DB1-C4C3-40AE-8AA9-C7F478474AB7}" srcOrd="6" destOrd="0" presId="urn:microsoft.com/office/officeart/2008/layout/LinedList"/>
    <dgm:cxn modelId="{0D0DEE81-C4C2-4E7A-88B9-6D58C7DF058E}" type="presParOf" srcId="{7888C554-E629-4FC4-A05C-EE61633F7925}" destId="{D0865317-12C9-4982-B124-EF11BA6C9D05}" srcOrd="7" destOrd="0" presId="urn:microsoft.com/office/officeart/2008/layout/LinedList"/>
    <dgm:cxn modelId="{300A199C-AD50-4E8B-8DF1-8E442F454477}" type="presParOf" srcId="{D0865317-12C9-4982-B124-EF11BA6C9D05}" destId="{CF4BE911-04C5-496D-8C53-05AA8479DF5E}" srcOrd="0" destOrd="0" presId="urn:microsoft.com/office/officeart/2008/layout/LinedList"/>
    <dgm:cxn modelId="{0A0D5EC2-E3DB-47CE-A74D-8347A82D89A1}" type="presParOf" srcId="{D0865317-12C9-4982-B124-EF11BA6C9D05}" destId="{EBA9DC72-2F84-45BA-A3D1-BB15893B96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8A5A57-C040-407E-A400-08AF2458C87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49EA97-EC68-4A55-A9FD-B3046A55A6C9}">
      <dgm:prSet/>
      <dgm:spPr/>
      <dgm:t>
        <a:bodyPr/>
        <a:lstStyle/>
        <a:p>
          <a:r>
            <a:rPr lang="en-US" b="1"/>
            <a:t>Pozytywne aspekty technologii</a:t>
          </a:r>
          <a:endParaRPr lang="en-US"/>
        </a:p>
      </dgm:t>
    </dgm:pt>
    <dgm:pt modelId="{B430269D-1E6E-437C-88F1-1354AF8A8614}" type="parTrans" cxnId="{ED8E8A63-6A88-40DC-A520-496165C510BE}">
      <dgm:prSet/>
      <dgm:spPr/>
      <dgm:t>
        <a:bodyPr/>
        <a:lstStyle/>
        <a:p>
          <a:endParaRPr lang="en-US"/>
        </a:p>
      </dgm:t>
    </dgm:pt>
    <dgm:pt modelId="{8A105FAA-7B64-4382-B01C-E4C2275EC211}" type="sibTrans" cxnId="{ED8E8A63-6A88-40DC-A520-496165C510BE}">
      <dgm:prSet/>
      <dgm:spPr/>
      <dgm:t>
        <a:bodyPr/>
        <a:lstStyle/>
        <a:p>
          <a:endParaRPr lang="en-US"/>
        </a:p>
      </dgm:t>
    </dgm:pt>
    <dgm:pt modelId="{031DE414-9C5E-4E8B-8392-6F6392911F4B}">
      <dgm:prSet/>
      <dgm:spPr/>
      <dgm:t>
        <a:bodyPr/>
        <a:lstStyle/>
        <a:p>
          <a:r>
            <a:rPr lang="en-US" b="1"/>
            <a:t>Lepszy dostęp do zasobów zdrowia psychicznego</a:t>
          </a:r>
          <a:r>
            <a:rPr lang="en-US"/>
            <a:t>: Technologia umożliwia dostęp do terapii online, aplikacji medytacyjnych i innych narzędzi wspierających zdrowie psychiczne</a:t>
          </a:r>
        </a:p>
      </dgm:t>
    </dgm:pt>
    <dgm:pt modelId="{0594D1F0-CB21-4749-AAD5-BFB1D866B2E7}" type="parTrans" cxnId="{6F02FE1F-0418-4040-82A0-BFB0290F107D}">
      <dgm:prSet/>
      <dgm:spPr/>
      <dgm:t>
        <a:bodyPr/>
        <a:lstStyle/>
        <a:p>
          <a:endParaRPr lang="en-US"/>
        </a:p>
      </dgm:t>
    </dgm:pt>
    <dgm:pt modelId="{A59DA981-1378-4B0B-B141-EB13BCE857AA}" type="sibTrans" cxnId="{6F02FE1F-0418-4040-82A0-BFB0290F107D}">
      <dgm:prSet/>
      <dgm:spPr/>
      <dgm:t>
        <a:bodyPr/>
        <a:lstStyle/>
        <a:p>
          <a:endParaRPr lang="en-US"/>
        </a:p>
      </dgm:t>
    </dgm:pt>
    <dgm:pt modelId="{C61B125E-3D29-4D28-80DA-A0DA4C84B189}">
      <dgm:prSet/>
      <dgm:spPr/>
      <dgm:t>
        <a:bodyPr/>
        <a:lstStyle/>
        <a:p>
          <a:r>
            <a:rPr lang="en-US" b="1"/>
            <a:t>Wsparcie społeczne</a:t>
          </a:r>
          <a:r>
            <a:rPr lang="en-US"/>
            <a:t>: Społeczności internetowe i media społecznościowe mogą dostarczać wsparcia emocjonalnego i zmniejszać poczucie izolacji.</a:t>
          </a:r>
        </a:p>
      </dgm:t>
    </dgm:pt>
    <dgm:pt modelId="{8C01D1F5-CE67-4690-B486-B93AC6CAEB4A}" type="parTrans" cxnId="{C89EF366-849E-4AA5-96D0-FF3B2ABBE455}">
      <dgm:prSet/>
      <dgm:spPr/>
      <dgm:t>
        <a:bodyPr/>
        <a:lstStyle/>
        <a:p>
          <a:endParaRPr lang="en-US"/>
        </a:p>
      </dgm:t>
    </dgm:pt>
    <dgm:pt modelId="{622BE530-3164-4046-8354-F300CC84C1C0}" type="sibTrans" cxnId="{C89EF366-849E-4AA5-96D0-FF3B2ABBE455}">
      <dgm:prSet/>
      <dgm:spPr/>
      <dgm:t>
        <a:bodyPr/>
        <a:lstStyle/>
        <a:p>
          <a:endParaRPr lang="en-US"/>
        </a:p>
      </dgm:t>
    </dgm:pt>
    <dgm:pt modelId="{F04CF420-9D1D-453B-8F29-EA6AF8DB0EB3}">
      <dgm:prSet/>
      <dgm:spPr/>
      <dgm:t>
        <a:bodyPr/>
        <a:lstStyle/>
        <a:p>
          <a:r>
            <a:rPr lang="en-US" b="1"/>
            <a:t>Edukacja i świadomość</a:t>
          </a:r>
          <a:r>
            <a:rPr lang="en-US"/>
            <a:t>: Cyfrowe platformy zwiększają świadomość na temat zdrowia psychicznego, oferując zasoby edukacyjne i promując otwarte dyskusje</a:t>
          </a:r>
        </a:p>
      </dgm:t>
    </dgm:pt>
    <dgm:pt modelId="{08545C78-44D9-465F-A57B-E99272E45C32}" type="parTrans" cxnId="{64288ECF-8D17-4B06-B9CC-ABC5EBE08A5E}">
      <dgm:prSet/>
      <dgm:spPr/>
      <dgm:t>
        <a:bodyPr/>
        <a:lstStyle/>
        <a:p>
          <a:endParaRPr lang="en-US"/>
        </a:p>
      </dgm:t>
    </dgm:pt>
    <dgm:pt modelId="{9046B355-573F-4EDF-ABB0-79108711C594}" type="sibTrans" cxnId="{64288ECF-8D17-4B06-B9CC-ABC5EBE08A5E}">
      <dgm:prSet/>
      <dgm:spPr/>
      <dgm:t>
        <a:bodyPr/>
        <a:lstStyle/>
        <a:p>
          <a:endParaRPr lang="en-US"/>
        </a:p>
      </dgm:t>
    </dgm:pt>
    <dgm:pt modelId="{BBD925B5-544C-4BCA-B610-4C4DFD612A6D}">
      <dgm:prSet/>
      <dgm:spPr/>
      <dgm:t>
        <a:bodyPr/>
        <a:lstStyle/>
        <a:p>
          <a:r>
            <a:rPr lang="en-US" b="1"/>
            <a:t>Wspomaganie komunikacji</a:t>
          </a:r>
          <a:r>
            <a:rPr lang="en-US"/>
            <a:t>: Urządzenia wspomagające komunikację (AAC) pomagają uczniom z autyzmem wyrażać swoje potrzeby i emocje, co może zmniejszać frustrację i poprawiać samopoczucie</a:t>
          </a:r>
        </a:p>
      </dgm:t>
    </dgm:pt>
    <dgm:pt modelId="{34CBD194-AC67-4D8E-9124-949B62B859CB}" type="parTrans" cxnId="{B553E755-5355-4B11-BE5B-D49C9F54D14B}">
      <dgm:prSet/>
      <dgm:spPr/>
      <dgm:t>
        <a:bodyPr/>
        <a:lstStyle/>
        <a:p>
          <a:endParaRPr lang="en-US"/>
        </a:p>
      </dgm:t>
    </dgm:pt>
    <dgm:pt modelId="{A8AD2BE2-C265-428E-88D9-AACF31EA33E6}" type="sibTrans" cxnId="{B553E755-5355-4B11-BE5B-D49C9F54D14B}">
      <dgm:prSet/>
      <dgm:spPr/>
      <dgm:t>
        <a:bodyPr/>
        <a:lstStyle/>
        <a:p>
          <a:endParaRPr lang="en-US"/>
        </a:p>
      </dgm:t>
    </dgm:pt>
    <dgm:pt modelId="{C85074E2-CDEB-450F-94C0-A9EA54BAC495}">
      <dgm:prSet/>
      <dgm:spPr/>
      <dgm:t>
        <a:bodyPr/>
        <a:lstStyle/>
        <a:p>
          <a:r>
            <a:rPr lang="en-US" b="1"/>
            <a:t>Nauka i rozwój umiejętności</a:t>
          </a:r>
          <a:r>
            <a:rPr lang="en-US"/>
            <a:t>: Aplikacje edukacyjne i oprogramowanie adaptacyjne umożliwiają dostosowanie nauki do indywidualnych potrzeb uczniów, co wspiera ich rozwój i zwiększa poczucie własnej wartości</a:t>
          </a:r>
        </a:p>
      </dgm:t>
    </dgm:pt>
    <dgm:pt modelId="{C293B9C8-DE28-404D-B8F9-86B06BA2DF02}" type="parTrans" cxnId="{39A6D190-2187-4F8E-883D-A16721FCF0DB}">
      <dgm:prSet/>
      <dgm:spPr/>
      <dgm:t>
        <a:bodyPr/>
        <a:lstStyle/>
        <a:p>
          <a:endParaRPr lang="en-US"/>
        </a:p>
      </dgm:t>
    </dgm:pt>
    <dgm:pt modelId="{9B64FBB4-A09A-4593-83DE-E6094DA15CBA}" type="sibTrans" cxnId="{39A6D190-2187-4F8E-883D-A16721FCF0DB}">
      <dgm:prSet/>
      <dgm:spPr/>
      <dgm:t>
        <a:bodyPr/>
        <a:lstStyle/>
        <a:p>
          <a:endParaRPr lang="en-US"/>
        </a:p>
      </dgm:t>
    </dgm:pt>
    <dgm:pt modelId="{A260F0FC-3958-4271-9D67-4AB5281A8D00}">
      <dgm:prSet/>
      <dgm:spPr/>
      <dgm:t>
        <a:bodyPr/>
        <a:lstStyle/>
        <a:p>
          <a:r>
            <a:rPr lang="en-US" b="1"/>
            <a:t>Trening umiejętności społecznych</a:t>
          </a:r>
          <a:r>
            <a:rPr lang="en-US"/>
            <a:t>: Technologie takie jak wirtualna rzeczywistość (VR) i aplikacje do treningu umiejętności społecznych pomagają uczniom z autyzmem ćwiczyć interakcje społeczne w bezpiecznym i kontrolowanym środowisku</a:t>
          </a:r>
        </a:p>
      </dgm:t>
    </dgm:pt>
    <dgm:pt modelId="{FF403769-92B4-4F2E-9E5B-9CED5E0AD15D}" type="parTrans" cxnId="{EF86DF5F-0638-416C-90AA-CBC063F739D1}">
      <dgm:prSet/>
      <dgm:spPr/>
      <dgm:t>
        <a:bodyPr/>
        <a:lstStyle/>
        <a:p>
          <a:endParaRPr lang="en-US"/>
        </a:p>
      </dgm:t>
    </dgm:pt>
    <dgm:pt modelId="{0898D513-3F28-41E7-8B88-9E60D7621654}" type="sibTrans" cxnId="{EF86DF5F-0638-416C-90AA-CBC063F739D1}">
      <dgm:prSet/>
      <dgm:spPr/>
      <dgm:t>
        <a:bodyPr/>
        <a:lstStyle/>
        <a:p>
          <a:endParaRPr lang="en-US"/>
        </a:p>
      </dgm:t>
    </dgm:pt>
    <dgm:pt modelId="{A8D8FDBC-26B8-496D-A746-ED9B50E1C798}" type="pres">
      <dgm:prSet presAssocID="{0A8A5A57-C040-407E-A400-08AF2458C876}" presName="diagram" presStyleCnt="0">
        <dgm:presLayoutVars>
          <dgm:dir/>
          <dgm:resizeHandles val="exact"/>
        </dgm:presLayoutVars>
      </dgm:prSet>
      <dgm:spPr/>
    </dgm:pt>
    <dgm:pt modelId="{ACB00A6E-B171-4DB7-BF98-9691461C2486}" type="pres">
      <dgm:prSet presAssocID="{BB49EA97-EC68-4A55-A9FD-B3046A55A6C9}" presName="node" presStyleLbl="node1" presStyleIdx="0" presStyleCnt="7">
        <dgm:presLayoutVars>
          <dgm:bulletEnabled val="1"/>
        </dgm:presLayoutVars>
      </dgm:prSet>
      <dgm:spPr/>
    </dgm:pt>
    <dgm:pt modelId="{064C363E-DE43-499A-8674-F5968757EA48}" type="pres">
      <dgm:prSet presAssocID="{8A105FAA-7B64-4382-B01C-E4C2275EC211}" presName="sibTrans" presStyleCnt="0"/>
      <dgm:spPr/>
    </dgm:pt>
    <dgm:pt modelId="{A4D11D8B-C237-474D-8586-37DB4D4CDE9D}" type="pres">
      <dgm:prSet presAssocID="{031DE414-9C5E-4E8B-8392-6F6392911F4B}" presName="node" presStyleLbl="node1" presStyleIdx="1" presStyleCnt="7">
        <dgm:presLayoutVars>
          <dgm:bulletEnabled val="1"/>
        </dgm:presLayoutVars>
      </dgm:prSet>
      <dgm:spPr/>
    </dgm:pt>
    <dgm:pt modelId="{789C443D-4141-4F61-A0FB-BF00C9A0A997}" type="pres">
      <dgm:prSet presAssocID="{A59DA981-1378-4B0B-B141-EB13BCE857AA}" presName="sibTrans" presStyleCnt="0"/>
      <dgm:spPr/>
    </dgm:pt>
    <dgm:pt modelId="{B0720BDF-4639-4F3D-AA5D-6F17D2CA183D}" type="pres">
      <dgm:prSet presAssocID="{C61B125E-3D29-4D28-80DA-A0DA4C84B189}" presName="node" presStyleLbl="node1" presStyleIdx="2" presStyleCnt="7">
        <dgm:presLayoutVars>
          <dgm:bulletEnabled val="1"/>
        </dgm:presLayoutVars>
      </dgm:prSet>
      <dgm:spPr/>
    </dgm:pt>
    <dgm:pt modelId="{9FE0E60E-84B0-4146-8FD1-3DA90D4F473C}" type="pres">
      <dgm:prSet presAssocID="{622BE530-3164-4046-8354-F300CC84C1C0}" presName="sibTrans" presStyleCnt="0"/>
      <dgm:spPr/>
    </dgm:pt>
    <dgm:pt modelId="{6FCE6ED8-8723-49B6-8CF5-3ACA224739CC}" type="pres">
      <dgm:prSet presAssocID="{F04CF420-9D1D-453B-8F29-EA6AF8DB0EB3}" presName="node" presStyleLbl="node1" presStyleIdx="3" presStyleCnt="7">
        <dgm:presLayoutVars>
          <dgm:bulletEnabled val="1"/>
        </dgm:presLayoutVars>
      </dgm:prSet>
      <dgm:spPr/>
    </dgm:pt>
    <dgm:pt modelId="{A08E9F1B-07F1-40A6-8DA8-0EEBAAA39D90}" type="pres">
      <dgm:prSet presAssocID="{9046B355-573F-4EDF-ABB0-79108711C594}" presName="sibTrans" presStyleCnt="0"/>
      <dgm:spPr/>
    </dgm:pt>
    <dgm:pt modelId="{68FB31F7-D8BC-49A2-AD8D-7EC763FB72C3}" type="pres">
      <dgm:prSet presAssocID="{BBD925B5-544C-4BCA-B610-4C4DFD612A6D}" presName="node" presStyleLbl="node1" presStyleIdx="4" presStyleCnt="7">
        <dgm:presLayoutVars>
          <dgm:bulletEnabled val="1"/>
        </dgm:presLayoutVars>
      </dgm:prSet>
      <dgm:spPr/>
    </dgm:pt>
    <dgm:pt modelId="{18B33284-D921-4929-B369-B051A8AFA7FC}" type="pres">
      <dgm:prSet presAssocID="{A8AD2BE2-C265-428E-88D9-AACF31EA33E6}" presName="sibTrans" presStyleCnt="0"/>
      <dgm:spPr/>
    </dgm:pt>
    <dgm:pt modelId="{232A31B7-1C28-4085-983A-136A80EC01F6}" type="pres">
      <dgm:prSet presAssocID="{C85074E2-CDEB-450F-94C0-A9EA54BAC495}" presName="node" presStyleLbl="node1" presStyleIdx="5" presStyleCnt="7">
        <dgm:presLayoutVars>
          <dgm:bulletEnabled val="1"/>
        </dgm:presLayoutVars>
      </dgm:prSet>
      <dgm:spPr/>
    </dgm:pt>
    <dgm:pt modelId="{6931DBD3-D9FA-41FF-B86B-64852558CCCF}" type="pres">
      <dgm:prSet presAssocID="{9B64FBB4-A09A-4593-83DE-E6094DA15CBA}" presName="sibTrans" presStyleCnt="0"/>
      <dgm:spPr/>
    </dgm:pt>
    <dgm:pt modelId="{4EA17FF0-05C6-4253-BA0F-A460FDC3C3EB}" type="pres">
      <dgm:prSet presAssocID="{A260F0FC-3958-4271-9D67-4AB5281A8D00}" presName="node" presStyleLbl="node1" presStyleIdx="6" presStyleCnt="7">
        <dgm:presLayoutVars>
          <dgm:bulletEnabled val="1"/>
        </dgm:presLayoutVars>
      </dgm:prSet>
      <dgm:spPr/>
    </dgm:pt>
  </dgm:ptLst>
  <dgm:cxnLst>
    <dgm:cxn modelId="{0A604309-57DD-4546-96B6-0E51F43CF554}" type="presOf" srcId="{BB49EA97-EC68-4A55-A9FD-B3046A55A6C9}" destId="{ACB00A6E-B171-4DB7-BF98-9691461C2486}" srcOrd="0" destOrd="0" presId="urn:microsoft.com/office/officeart/2005/8/layout/default"/>
    <dgm:cxn modelId="{6F02FE1F-0418-4040-82A0-BFB0290F107D}" srcId="{0A8A5A57-C040-407E-A400-08AF2458C876}" destId="{031DE414-9C5E-4E8B-8392-6F6392911F4B}" srcOrd="1" destOrd="0" parTransId="{0594D1F0-CB21-4749-AAD5-BFB1D866B2E7}" sibTransId="{A59DA981-1378-4B0B-B141-EB13BCE857AA}"/>
    <dgm:cxn modelId="{C19D713C-07C0-4AA1-8246-973F3F496F31}" type="presOf" srcId="{BBD925B5-544C-4BCA-B610-4C4DFD612A6D}" destId="{68FB31F7-D8BC-49A2-AD8D-7EC763FB72C3}" srcOrd="0" destOrd="0" presId="urn:microsoft.com/office/officeart/2005/8/layout/default"/>
    <dgm:cxn modelId="{6541363E-A39F-45CF-8CB8-BF4339F0B556}" type="presOf" srcId="{031DE414-9C5E-4E8B-8392-6F6392911F4B}" destId="{A4D11D8B-C237-474D-8586-37DB4D4CDE9D}" srcOrd="0" destOrd="0" presId="urn:microsoft.com/office/officeart/2005/8/layout/default"/>
    <dgm:cxn modelId="{EF86DF5F-0638-416C-90AA-CBC063F739D1}" srcId="{0A8A5A57-C040-407E-A400-08AF2458C876}" destId="{A260F0FC-3958-4271-9D67-4AB5281A8D00}" srcOrd="6" destOrd="0" parTransId="{FF403769-92B4-4F2E-9E5B-9CED5E0AD15D}" sibTransId="{0898D513-3F28-41E7-8B88-9E60D7621654}"/>
    <dgm:cxn modelId="{ED8E8A63-6A88-40DC-A520-496165C510BE}" srcId="{0A8A5A57-C040-407E-A400-08AF2458C876}" destId="{BB49EA97-EC68-4A55-A9FD-B3046A55A6C9}" srcOrd="0" destOrd="0" parTransId="{B430269D-1E6E-437C-88F1-1354AF8A8614}" sibTransId="{8A105FAA-7B64-4382-B01C-E4C2275EC211}"/>
    <dgm:cxn modelId="{C89EF366-849E-4AA5-96D0-FF3B2ABBE455}" srcId="{0A8A5A57-C040-407E-A400-08AF2458C876}" destId="{C61B125E-3D29-4D28-80DA-A0DA4C84B189}" srcOrd="2" destOrd="0" parTransId="{8C01D1F5-CE67-4690-B486-B93AC6CAEB4A}" sibTransId="{622BE530-3164-4046-8354-F300CC84C1C0}"/>
    <dgm:cxn modelId="{B553E755-5355-4B11-BE5B-D49C9F54D14B}" srcId="{0A8A5A57-C040-407E-A400-08AF2458C876}" destId="{BBD925B5-544C-4BCA-B610-4C4DFD612A6D}" srcOrd="4" destOrd="0" parTransId="{34CBD194-AC67-4D8E-9124-949B62B859CB}" sibTransId="{A8AD2BE2-C265-428E-88D9-AACF31EA33E6}"/>
    <dgm:cxn modelId="{55221C83-3E56-4812-A903-F6F9BCD045D4}" type="presOf" srcId="{C85074E2-CDEB-450F-94C0-A9EA54BAC495}" destId="{232A31B7-1C28-4085-983A-136A80EC01F6}" srcOrd="0" destOrd="0" presId="urn:microsoft.com/office/officeart/2005/8/layout/default"/>
    <dgm:cxn modelId="{39A6D190-2187-4F8E-883D-A16721FCF0DB}" srcId="{0A8A5A57-C040-407E-A400-08AF2458C876}" destId="{C85074E2-CDEB-450F-94C0-A9EA54BAC495}" srcOrd="5" destOrd="0" parTransId="{C293B9C8-DE28-404D-B8F9-86B06BA2DF02}" sibTransId="{9B64FBB4-A09A-4593-83DE-E6094DA15CBA}"/>
    <dgm:cxn modelId="{EDB93FAB-2014-42A1-96C5-61B0C0E93370}" type="presOf" srcId="{F04CF420-9D1D-453B-8F29-EA6AF8DB0EB3}" destId="{6FCE6ED8-8723-49B6-8CF5-3ACA224739CC}" srcOrd="0" destOrd="0" presId="urn:microsoft.com/office/officeart/2005/8/layout/default"/>
    <dgm:cxn modelId="{ED7903B2-2194-4BB8-BA74-80C34F509BD3}" type="presOf" srcId="{C61B125E-3D29-4D28-80DA-A0DA4C84B189}" destId="{B0720BDF-4639-4F3D-AA5D-6F17D2CA183D}" srcOrd="0" destOrd="0" presId="urn:microsoft.com/office/officeart/2005/8/layout/default"/>
    <dgm:cxn modelId="{07ACA1BF-C097-4157-A99F-569CF04F2B20}" type="presOf" srcId="{A260F0FC-3958-4271-9D67-4AB5281A8D00}" destId="{4EA17FF0-05C6-4253-BA0F-A460FDC3C3EB}" srcOrd="0" destOrd="0" presId="urn:microsoft.com/office/officeart/2005/8/layout/default"/>
    <dgm:cxn modelId="{64288ECF-8D17-4B06-B9CC-ABC5EBE08A5E}" srcId="{0A8A5A57-C040-407E-A400-08AF2458C876}" destId="{F04CF420-9D1D-453B-8F29-EA6AF8DB0EB3}" srcOrd="3" destOrd="0" parTransId="{08545C78-44D9-465F-A57B-E99272E45C32}" sibTransId="{9046B355-573F-4EDF-ABB0-79108711C594}"/>
    <dgm:cxn modelId="{91EBABCF-B699-424E-B70A-87B2076C3CE5}" type="presOf" srcId="{0A8A5A57-C040-407E-A400-08AF2458C876}" destId="{A8D8FDBC-26B8-496D-A746-ED9B50E1C798}" srcOrd="0" destOrd="0" presId="urn:microsoft.com/office/officeart/2005/8/layout/default"/>
    <dgm:cxn modelId="{CBAE6664-DDED-4095-B302-2B7F32D3829E}" type="presParOf" srcId="{A8D8FDBC-26B8-496D-A746-ED9B50E1C798}" destId="{ACB00A6E-B171-4DB7-BF98-9691461C2486}" srcOrd="0" destOrd="0" presId="urn:microsoft.com/office/officeart/2005/8/layout/default"/>
    <dgm:cxn modelId="{3B7D98AC-AD63-4042-AC8C-8532CF95A465}" type="presParOf" srcId="{A8D8FDBC-26B8-496D-A746-ED9B50E1C798}" destId="{064C363E-DE43-499A-8674-F5968757EA48}" srcOrd="1" destOrd="0" presId="urn:microsoft.com/office/officeart/2005/8/layout/default"/>
    <dgm:cxn modelId="{149BD15E-3FC8-4CFD-AB0B-BAD543EC160B}" type="presParOf" srcId="{A8D8FDBC-26B8-496D-A746-ED9B50E1C798}" destId="{A4D11D8B-C237-474D-8586-37DB4D4CDE9D}" srcOrd="2" destOrd="0" presId="urn:microsoft.com/office/officeart/2005/8/layout/default"/>
    <dgm:cxn modelId="{8965D6A7-3416-46E7-A9C4-FAB32523452A}" type="presParOf" srcId="{A8D8FDBC-26B8-496D-A746-ED9B50E1C798}" destId="{789C443D-4141-4F61-A0FB-BF00C9A0A997}" srcOrd="3" destOrd="0" presId="urn:microsoft.com/office/officeart/2005/8/layout/default"/>
    <dgm:cxn modelId="{B21AE774-8D7F-4F85-9459-74DB90F75526}" type="presParOf" srcId="{A8D8FDBC-26B8-496D-A746-ED9B50E1C798}" destId="{B0720BDF-4639-4F3D-AA5D-6F17D2CA183D}" srcOrd="4" destOrd="0" presId="urn:microsoft.com/office/officeart/2005/8/layout/default"/>
    <dgm:cxn modelId="{B2B66E26-B1E2-44BC-A38C-2B12F05DBA8B}" type="presParOf" srcId="{A8D8FDBC-26B8-496D-A746-ED9B50E1C798}" destId="{9FE0E60E-84B0-4146-8FD1-3DA90D4F473C}" srcOrd="5" destOrd="0" presId="urn:microsoft.com/office/officeart/2005/8/layout/default"/>
    <dgm:cxn modelId="{A36AD973-07C8-450A-AB40-5B5C8677F2D0}" type="presParOf" srcId="{A8D8FDBC-26B8-496D-A746-ED9B50E1C798}" destId="{6FCE6ED8-8723-49B6-8CF5-3ACA224739CC}" srcOrd="6" destOrd="0" presId="urn:microsoft.com/office/officeart/2005/8/layout/default"/>
    <dgm:cxn modelId="{3D94D46A-4214-40DF-A45C-CB98676D7F1E}" type="presParOf" srcId="{A8D8FDBC-26B8-496D-A746-ED9B50E1C798}" destId="{A08E9F1B-07F1-40A6-8DA8-0EEBAAA39D90}" srcOrd="7" destOrd="0" presId="urn:microsoft.com/office/officeart/2005/8/layout/default"/>
    <dgm:cxn modelId="{FD78D5FB-B12C-4B0D-9E47-14AB284EAD2C}" type="presParOf" srcId="{A8D8FDBC-26B8-496D-A746-ED9B50E1C798}" destId="{68FB31F7-D8BC-49A2-AD8D-7EC763FB72C3}" srcOrd="8" destOrd="0" presId="urn:microsoft.com/office/officeart/2005/8/layout/default"/>
    <dgm:cxn modelId="{F5171B1F-7858-44BE-9700-A170312D21E1}" type="presParOf" srcId="{A8D8FDBC-26B8-496D-A746-ED9B50E1C798}" destId="{18B33284-D921-4929-B369-B051A8AFA7FC}" srcOrd="9" destOrd="0" presId="urn:microsoft.com/office/officeart/2005/8/layout/default"/>
    <dgm:cxn modelId="{3DAB59BA-4F50-4516-B4F2-6E11C143300A}" type="presParOf" srcId="{A8D8FDBC-26B8-496D-A746-ED9B50E1C798}" destId="{232A31B7-1C28-4085-983A-136A80EC01F6}" srcOrd="10" destOrd="0" presId="urn:microsoft.com/office/officeart/2005/8/layout/default"/>
    <dgm:cxn modelId="{BCCD1E9A-906C-452C-B786-42C0254AFA49}" type="presParOf" srcId="{A8D8FDBC-26B8-496D-A746-ED9B50E1C798}" destId="{6931DBD3-D9FA-41FF-B86B-64852558CCCF}" srcOrd="11" destOrd="0" presId="urn:microsoft.com/office/officeart/2005/8/layout/default"/>
    <dgm:cxn modelId="{A68D1D42-E74D-4B0B-9BDA-275FBBEC4119}" type="presParOf" srcId="{A8D8FDBC-26B8-496D-A746-ED9B50E1C798}" destId="{4EA17FF0-05C6-4253-BA0F-A460FDC3C3E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96572D-0867-45DE-9D44-C96A58E2A67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BE83CED-F8C6-414C-8394-90C0A3A311A4}">
      <dgm:prSet/>
      <dgm:spPr/>
      <dgm:t>
        <a:bodyPr/>
        <a:lstStyle/>
        <a:p>
          <a:pPr>
            <a:defRPr cap="all"/>
          </a:pPr>
          <a:r>
            <a:rPr lang="en-US" b="1"/>
            <a:t>Negatywne aspekty technologii</a:t>
          </a:r>
          <a:endParaRPr lang="en-US"/>
        </a:p>
      </dgm:t>
    </dgm:pt>
    <dgm:pt modelId="{A95C2ADE-43F0-46B6-9053-0F474070CD34}" type="parTrans" cxnId="{AFC011D6-37E5-4CE6-BD89-E262649B02D1}">
      <dgm:prSet/>
      <dgm:spPr/>
      <dgm:t>
        <a:bodyPr/>
        <a:lstStyle/>
        <a:p>
          <a:endParaRPr lang="en-US"/>
        </a:p>
      </dgm:t>
    </dgm:pt>
    <dgm:pt modelId="{20BC99B3-AD58-4DBE-86A9-DC11A079984D}" type="sibTrans" cxnId="{AFC011D6-37E5-4CE6-BD89-E262649B02D1}">
      <dgm:prSet/>
      <dgm:spPr/>
      <dgm:t>
        <a:bodyPr/>
        <a:lstStyle/>
        <a:p>
          <a:endParaRPr lang="en-US"/>
        </a:p>
      </dgm:t>
    </dgm:pt>
    <dgm:pt modelId="{94E5E4B8-968E-46B8-A66B-B4F42C11C906}">
      <dgm:prSet/>
      <dgm:spPr/>
      <dgm:t>
        <a:bodyPr/>
        <a:lstStyle/>
        <a:p>
          <a:pPr>
            <a:defRPr cap="all"/>
          </a:pPr>
          <a:r>
            <a:rPr lang="en-US" b="1"/>
            <a:t>Nadmierne korzystanie z ekranów</a:t>
          </a:r>
          <a:r>
            <a:rPr lang="en-US"/>
            <a:t>: Zbyt długi czas spędzany przed ekranem może prowadzić do problemów ze snem, zaburzać rytm snu i prowadzić do bezsenności, nadmiernej stymulacji i uzależnienia od technologii.</a:t>
          </a:r>
        </a:p>
      </dgm:t>
    </dgm:pt>
    <dgm:pt modelId="{6CDFFC68-F1D4-4444-9E16-D8AEFFCA543E}" type="parTrans" cxnId="{241D5C82-172A-410B-BC40-E0DC12DA3A2D}">
      <dgm:prSet/>
      <dgm:spPr/>
      <dgm:t>
        <a:bodyPr/>
        <a:lstStyle/>
        <a:p>
          <a:endParaRPr lang="en-US"/>
        </a:p>
      </dgm:t>
    </dgm:pt>
    <dgm:pt modelId="{574C2F11-63B7-44FA-B3B2-F9AD0BED89A1}" type="sibTrans" cxnId="{241D5C82-172A-410B-BC40-E0DC12DA3A2D}">
      <dgm:prSet/>
      <dgm:spPr/>
      <dgm:t>
        <a:bodyPr/>
        <a:lstStyle/>
        <a:p>
          <a:endParaRPr lang="en-US"/>
        </a:p>
      </dgm:t>
    </dgm:pt>
    <dgm:pt modelId="{295110C9-5EE5-44B8-8465-D3F077525C63}">
      <dgm:prSet/>
      <dgm:spPr/>
      <dgm:t>
        <a:bodyPr/>
        <a:lstStyle/>
        <a:p>
          <a:pPr>
            <a:defRPr cap="all"/>
          </a:pPr>
          <a:r>
            <a:rPr lang="en-US" b="1"/>
            <a:t>Izolacja społeczna</a:t>
          </a:r>
          <a:r>
            <a:rPr lang="en-US"/>
            <a:t>: Mimo że technologia może wspierać komunikację, nadmierne korzystanie z niej może prowadzić do izolacji społecznej i ograniczenia bezpośrednich interakcji z rówieśnikam</a:t>
          </a:r>
        </a:p>
      </dgm:t>
    </dgm:pt>
    <dgm:pt modelId="{B8FCE223-6B99-4DB6-8E6B-CA7601844C3E}" type="parTrans" cxnId="{4883FE17-A412-4BEB-97B1-13BD262097EB}">
      <dgm:prSet/>
      <dgm:spPr/>
      <dgm:t>
        <a:bodyPr/>
        <a:lstStyle/>
        <a:p>
          <a:endParaRPr lang="en-US"/>
        </a:p>
      </dgm:t>
    </dgm:pt>
    <dgm:pt modelId="{25866E37-05DB-47A9-BD16-5066C7C0D234}" type="sibTrans" cxnId="{4883FE17-A412-4BEB-97B1-13BD262097EB}">
      <dgm:prSet/>
      <dgm:spPr/>
      <dgm:t>
        <a:bodyPr/>
        <a:lstStyle/>
        <a:p>
          <a:endParaRPr lang="en-US"/>
        </a:p>
      </dgm:t>
    </dgm:pt>
    <dgm:pt modelId="{044DE14C-A4A6-48E3-9CDF-918C31738C8F}">
      <dgm:prSet/>
      <dgm:spPr/>
      <dgm:t>
        <a:bodyPr/>
        <a:lstStyle/>
        <a:p>
          <a:pPr>
            <a:defRPr cap="all"/>
          </a:pPr>
          <a:r>
            <a:rPr lang="en-US" b="1"/>
            <a:t>Przeciążenie sensoryczne</a:t>
          </a:r>
          <a:r>
            <a:rPr lang="en-US"/>
            <a:t>: Niektóre urządzenia elektroniczne mogą powodować przeciążenie sensoryczne, co może negatywnie wpływać na zdrowie psychiczne uczniów</a:t>
          </a:r>
        </a:p>
      </dgm:t>
    </dgm:pt>
    <dgm:pt modelId="{493F29B7-1FB8-47F0-AB59-479ED8A577D9}" type="parTrans" cxnId="{58E046FC-FDC1-4FED-AAC5-9BCD95CF5B41}">
      <dgm:prSet/>
      <dgm:spPr/>
      <dgm:t>
        <a:bodyPr/>
        <a:lstStyle/>
        <a:p>
          <a:endParaRPr lang="en-US"/>
        </a:p>
      </dgm:t>
    </dgm:pt>
    <dgm:pt modelId="{15F8EB37-5F75-4B3A-8C60-BC146F113A9E}" type="sibTrans" cxnId="{58E046FC-FDC1-4FED-AAC5-9BCD95CF5B41}">
      <dgm:prSet/>
      <dgm:spPr/>
      <dgm:t>
        <a:bodyPr/>
        <a:lstStyle/>
        <a:p>
          <a:endParaRPr lang="en-US"/>
        </a:p>
      </dgm:t>
    </dgm:pt>
    <dgm:pt modelId="{D38AF3B8-83C4-4014-BB7E-E47A1A398AA9}" type="pres">
      <dgm:prSet presAssocID="{9796572D-0867-45DE-9D44-C96A58E2A671}" presName="root" presStyleCnt="0">
        <dgm:presLayoutVars>
          <dgm:dir/>
          <dgm:resizeHandles val="exact"/>
        </dgm:presLayoutVars>
      </dgm:prSet>
      <dgm:spPr/>
    </dgm:pt>
    <dgm:pt modelId="{6AE3F117-C2DC-4B85-A78C-16D35F97AE06}" type="pres">
      <dgm:prSet presAssocID="{6BE83CED-F8C6-414C-8394-90C0A3A311A4}" presName="compNode" presStyleCnt="0"/>
      <dgm:spPr/>
    </dgm:pt>
    <dgm:pt modelId="{352B14C3-C58C-4CD5-A476-E3848D85269F}" type="pres">
      <dgm:prSet presAssocID="{6BE83CED-F8C6-414C-8394-90C0A3A311A4}" presName="iconBgRect" presStyleLbl="bgShp" presStyleIdx="0" presStyleCnt="4"/>
      <dgm:spPr/>
    </dgm:pt>
    <dgm:pt modelId="{4EC750B1-2B4B-442B-951D-E133DB4F6CB8}" type="pres">
      <dgm:prSet presAssocID="{6BE83CED-F8C6-414C-8394-90C0A3A311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mputer"/>
        </a:ext>
      </dgm:extLst>
    </dgm:pt>
    <dgm:pt modelId="{CD24A804-CEAC-4533-8AFC-3D5ECD28B961}" type="pres">
      <dgm:prSet presAssocID="{6BE83CED-F8C6-414C-8394-90C0A3A311A4}" presName="spaceRect" presStyleCnt="0"/>
      <dgm:spPr/>
    </dgm:pt>
    <dgm:pt modelId="{F1FC44C4-5A9F-4964-8A62-7AE6C299E981}" type="pres">
      <dgm:prSet presAssocID="{6BE83CED-F8C6-414C-8394-90C0A3A311A4}" presName="textRect" presStyleLbl="revTx" presStyleIdx="0" presStyleCnt="4">
        <dgm:presLayoutVars>
          <dgm:chMax val="1"/>
          <dgm:chPref val="1"/>
        </dgm:presLayoutVars>
      </dgm:prSet>
      <dgm:spPr/>
    </dgm:pt>
    <dgm:pt modelId="{A55F8295-C02F-431D-A9F6-59D145816F92}" type="pres">
      <dgm:prSet presAssocID="{20BC99B3-AD58-4DBE-86A9-DC11A079984D}" presName="sibTrans" presStyleCnt="0"/>
      <dgm:spPr/>
    </dgm:pt>
    <dgm:pt modelId="{1ECBE3C7-AA8A-413E-B5B1-437DB81278E0}" type="pres">
      <dgm:prSet presAssocID="{94E5E4B8-968E-46B8-A66B-B4F42C11C906}" presName="compNode" presStyleCnt="0"/>
      <dgm:spPr/>
    </dgm:pt>
    <dgm:pt modelId="{773FB3E8-A2FC-4E3F-A6AA-C8307CE3EBD8}" type="pres">
      <dgm:prSet presAssocID="{94E5E4B8-968E-46B8-A66B-B4F42C11C906}" presName="iconBgRect" presStyleLbl="bgShp" presStyleIdx="1" presStyleCnt="4"/>
      <dgm:spPr/>
    </dgm:pt>
    <dgm:pt modelId="{E24641DF-2AE6-47E6-94E0-5FFF48829B7A}" type="pres">
      <dgm:prSet presAssocID="{94E5E4B8-968E-46B8-A66B-B4F42C11C90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"/>
        </a:ext>
      </dgm:extLst>
    </dgm:pt>
    <dgm:pt modelId="{2C7B1C6A-9D72-4181-8B39-2812265EDD03}" type="pres">
      <dgm:prSet presAssocID="{94E5E4B8-968E-46B8-A66B-B4F42C11C906}" presName="spaceRect" presStyleCnt="0"/>
      <dgm:spPr/>
    </dgm:pt>
    <dgm:pt modelId="{956D0835-E277-4099-BA76-96FF58481EB6}" type="pres">
      <dgm:prSet presAssocID="{94E5E4B8-968E-46B8-A66B-B4F42C11C906}" presName="textRect" presStyleLbl="revTx" presStyleIdx="1" presStyleCnt="4">
        <dgm:presLayoutVars>
          <dgm:chMax val="1"/>
          <dgm:chPref val="1"/>
        </dgm:presLayoutVars>
      </dgm:prSet>
      <dgm:spPr/>
    </dgm:pt>
    <dgm:pt modelId="{EFF2A11B-5ECE-4C1F-8C7D-53E7FA19834F}" type="pres">
      <dgm:prSet presAssocID="{574C2F11-63B7-44FA-B3B2-F9AD0BED89A1}" presName="sibTrans" presStyleCnt="0"/>
      <dgm:spPr/>
    </dgm:pt>
    <dgm:pt modelId="{20FD4A2B-6541-48CE-BE9C-EB90AFA86124}" type="pres">
      <dgm:prSet presAssocID="{295110C9-5EE5-44B8-8465-D3F077525C63}" presName="compNode" presStyleCnt="0"/>
      <dgm:spPr/>
    </dgm:pt>
    <dgm:pt modelId="{FCE66FD9-6AA7-4B18-98FA-000CFD7687A4}" type="pres">
      <dgm:prSet presAssocID="{295110C9-5EE5-44B8-8465-D3F077525C63}" presName="iconBgRect" presStyleLbl="bgShp" presStyleIdx="2" presStyleCnt="4"/>
      <dgm:spPr/>
    </dgm:pt>
    <dgm:pt modelId="{2ABB03DF-C0BA-4EB4-BFEC-04642DEAA7F6}" type="pres">
      <dgm:prSet presAssocID="{295110C9-5EE5-44B8-8465-D3F077525C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strzeżenie"/>
        </a:ext>
      </dgm:extLst>
    </dgm:pt>
    <dgm:pt modelId="{5C81953F-3204-4935-929B-98F379C9C2AB}" type="pres">
      <dgm:prSet presAssocID="{295110C9-5EE5-44B8-8465-D3F077525C63}" presName="spaceRect" presStyleCnt="0"/>
      <dgm:spPr/>
    </dgm:pt>
    <dgm:pt modelId="{B94ED768-43AF-494C-AF3E-83CA8D03460A}" type="pres">
      <dgm:prSet presAssocID="{295110C9-5EE5-44B8-8465-D3F077525C63}" presName="textRect" presStyleLbl="revTx" presStyleIdx="2" presStyleCnt="4">
        <dgm:presLayoutVars>
          <dgm:chMax val="1"/>
          <dgm:chPref val="1"/>
        </dgm:presLayoutVars>
      </dgm:prSet>
      <dgm:spPr/>
    </dgm:pt>
    <dgm:pt modelId="{B429853E-BC84-4493-8662-E0ACECF9646D}" type="pres">
      <dgm:prSet presAssocID="{25866E37-05DB-47A9-BD16-5066C7C0D234}" presName="sibTrans" presStyleCnt="0"/>
      <dgm:spPr/>
    </dgm:pt>
    <dgm:pt modelId="{311196F5-2FC0-466C-AB06-55386FF4F5C4}" type="pres">
      <dgm:prSet presAssocID="{044DE14C-A4A6-48E3-9CDF-918C31738C8F}" presName="compNode" presStyleCnt="0"/>
      <dgm:spPr/>
    </dgm:pt>
    <dgm:pt modelId="{73B74428-336F-4049-9FC7-10916A4FF675}" type="pres">
      <dgm:prSet presAssocID="{044DE14C-A4A6-48E3-9CDF-918C31738C8F}" presName="iconBgRect" presStyleLbl="bgShp" presStyleIdx="3" presStyleCnt="4"/>
      <dgm:spPr/>
    </dgm:pt>
    <dgm:pt modelId="{5D832E02-6977-46AA-813E-50D4455FB6BC}" type="pres">
      <dgm:prSet presAssocID="{044DE14C-A4A6-48E3-9CDF-918C31738C8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9427713-9B7E-480D-818A-125F6397311D}" type="pres">
      <dgm:prSet presAssocID="{044DE14C-A4A6-48E3-9CDF-918C31738C8F}" presName="spaceRect" presStyleCnt="0"/>
      <dgm:spPr/>
    </dgm:pt>
    <dgm:pt modelId="{374A2F6E-6778-4449-9DFA-9ECD1EF80D61}" type="pres">
      <dgm:prSet presAssocID="{044DE14C-A4A6-48E3-9CDF-918C31738C8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DE3A117-12F6-445D-A33A-2A29C5404695}" type="presOf" srcId="{6BE83CED-F8C6-414C-8394-90C0A3A311A4}" destId="{F1FC44C4-5A9F-4964-8A62-7AE6C299E981}" srcOrd="0" destOrd="0" presId="urn:microsoft.com/office/officeart/2018/5/layout/IconCircleLabelList"/>
    <dgm:cxn modelId="{4883FE17-A412-4BEB-97B1-13BD262097EB}" srcId="{9796572D-0867-45DE-9D44-C96A58E2A671}" destId="{295110C9-5EE5-44B8-8465-D3F077525C63}" srcOrd="2" destOrd="0" parTransId="{B8FCE223-6B99-4DB6-8E6B-CA7601844C3E}" sibTransId="{25866E37-05DB-47A9-BD16-5066C7C0D234}"/>
    <dgm:cxn modelId="{9830803F-149B-4C91-A1AC-667796D72FD4}" type="presOf" srcId="{94E5E4B8-968E-46B8-A66B-B4F42C11C906}" destId="{956D0835-E277-4099-BA76-96FF58481EB6}" srcOrd="0" destOrd="0" presId="urn:microsoft.com/office/officeart/2018/5/layout/IconCircleLabelList"/>
    <dgm:cxn modelId="{4C60C346-9B48-4C58-BEDD-A64C6F4EB094}" type="presOf" srcId="{295110C9-5EE5-44B8-8465-D3F077525C63}" destId="{B94ED768-43AF-494C-AF3E-83CA8D03460A}" srcOrd="0" destOrd="0" presId="urn:microsoft.com/office/officeart/2018/5/layout/IconCircleLabelList"/>
    <dgm:cxn modelId="{241D5C82-172A-410B-BC40-E0DC12DA3A2D}" srcId="{9796572D-0867-45DE-9D44-C96A58E2A671}" destId="{94E5E4B8-968E-46B8-A66B-B4F42C11C906}" srcOrd="1" destOrd="0" parTransId="{6CDFFC68-F1D4-4444-9E16-D8AEFFCA543E}" sibTransId="{574C2F11-63B7-44FA-B3B2-F9AD0BED89A1}"/>
    <dgm:cxn modelId="{86E971C9-7F34-46AC-A020-0CF1AD84C99D}" type="presOf" srcId="{044DE14C-A4A6-48E3-9CDF-918C31738C8F}" destId="{374A2F6E-6778-4449-9DFA-9ECD1EF80D61}" srcOrd="0" destOrd="0" presId="urn:microsoft.com/office/officeart/2018/5/layout/IconCircleLabelList"/>
    <dgm:cxn modelId="{AFC011D6-37E5-4CE6-BD89-E262649B02D1}" srcId="{9796572D-0867-45DE-9D44-C96A58E2A671}" destId="{6BE83CED-F8C6-414C-8394-90C0A3A311A4}" srcOrd="0" destOrd="0" parTransId="{A95C2ADE-43F0-46B6-9053-0F474070CD34}" sibTransId="{20BC99B3-AD58-4DBE-86A9-DC11A079984D}"/>
    <dgm:cxn modelId="{1A6170FA-321C-4BE6-A66C-7D0405BC4602}" type="presOf" srcId="{9796572D-0867-45DE-9D44-C96A58E2A671}" destId="{D38AF3B8-83C4-4014-BB7E-E47A1A398AA9}" srcOrd="0" destOrd="0" presId="urn:microsoft.com/office/officeart/2018/5/layout/IconCircleLabelList"/>
    <dgm:cxn modelId="{58E046FC-FDC1-4FED-AAC5-9BCD95CF5B41}" srcId="{9796572D-0867-45DE-9D44-C96A58E2A671}" destId="{044DE14C-A4A6-48E3-9CDF-918C31738C8F}" srcOrd="3" destOrd="0" parTransId="{493F29B7-1FB8-47F0-AB59-479ED8A577D9}" sibTransId="{15F8EB37-5F75-4B3A-8C60-BC146F113A9E}"/>
    <dgm:cxn modelId="{87AB211B-3B57-42D2-8F88-AF8CFF88158A}" type="presParOf" srcId="{D38AF3B8-83C4-4014-BB7E-E47A1A398AA9}" destId="{6AE3F117-C2DC-4B85-A78C-16D35F97AE06}" srcOrd="0" destOrd="0" presId="urn:microsoft.com/office/officeart/2018/5/layout/IconCircleLabelList"/>
    <dgm:cxn modelId="{4288E57E-A878-49F5-9DFB-EA4B2D540DF3}" type="presParOf" srcId="{6AE3F117-C2DC-4B85-A78C-16D35F97AE06}" destId="{352B14C3-C58C-4CD5-A476-E3848D85269F}" srcOrd="0" destOrd="0" presId="urn:microsoft.com/office/officeart/2018/5/layout/IconCircleLabelList"/>
    <dgm:cxn modelId="{5657ED30-6E02-482B-9AEF-9800F2758DD4}" type="presParOf" srcId="{6AE3F117-C2DC-4B85-A78C-16D35F97AE06}" destId="{4EC750B1-2B4B-442B-951D-E133DB4F6CB8}" srcOrd="1" destOrd="0" presId="urn:microsoft.com/office/officeart/2018/5/layout/IconCircleLabelList"/>
    <dgm:cxn modelId="{A2962E96-8C34-4519-954E-82DD9DE05B0D}" type="presParOf" srcId="{6AE3F117-C2DC-4B85-A78C-16D35F97AE06}" destId="{CD24A804-CEAC-4533-8AFC-3D5ECD28B961}" srcOrd="2" destOrd="0" presId="urn:microsoft.com/office/officeart/2018/5/layout/IconCircleLabelList"/>
    <dgm:cxn modelId="{26F96262-F05E-402B-931C-3CC1D7E25F76}" type="presParOf" srcId="{6AE3F117-C2DC-4B85-A78C-16D35F97AE06}" destId="{F1FC44C4-5A9F-4964-8A62-7AE6C299E981}" srcOrd="3" destOrd="0" presId="urn:microsoft.com/office/officeart/2018/5/layout/IconCircleLabelList"/>
    <dgm:cxn modelId="{D70B1FDA-E7D8-4458-808B-EE82A5800346}" type="presParOf" srcId="{D38AF3B8-83C4-4014-BB7E-E47A1A398AA9}" destId="{A55F8295-C02F-431D-A9F6-59D145816F92}" srcOrd="1" destOrd="0" presId="urn:microsoft.com/office/officeart/2018/5/layout/IconCircleLabelList"/>
    <dgm:cxn modelId="{108D614F-30DC-40E7-94D8-296E3E1C5A24}" type="presParOf" srcId="{D38AF3B8-83C4-4014-BB7E-E47A1A398AA9}" destId="{1ECBE3C7-AA8A-413E-B5B1-437DB81278E0}" srcOrd="2" destOrd="0" presId="urn:microsoft.com/office/officeart/2018/5/layout/IconCircleLabelList"/>
    <dgm:cxn modelId="{C43C940A-07F0-4337-B42F-828CA6704AC7}" type="presParOf" srcId="{1ECBE3C7-AA8A-413E-B5B1-437DB81278E0}" destId="{773FB3E8-A2FC-4E3F-A6AA-C8307CE3EBD8}" srcOrd="0" destOrd="0" presId="urn:microsoft.com/office/officeart/2018/5/layout/IconCircleLabelList"/>
    <dgm:cxn modelId="{7AB5D775-7587-4C07-8439-770701B41E5A}" type="presParOf" srcId="{1ECBE3C7-AA8A-413E-B5B1-437DB81278E0}" destId="{E24641DF-2AE6-47E6-94E0-5FFF48829B7A}" srcOrd="1" destOrd="0" presId="urn:microsoft.com/office/officeart/2018/5/layout/IconCircleLabelList"/>
    <dgm:cxn modelId="{F366EEC4-C89D-4222-8EC9-E81BEC277923}" type="presParOf" srcId="{1ECBE3C7-AA8A-413E-B5B1-437DB81278E0}" destId="{2C7B1C6A-9D72-4181-8B39-2812265EDD03}" srcOrd="2" destOrd="0" presId="urn:microsoft.com/office/officeart/2018/5/layout/IconCircleLabelList"/>
    <dgm:cxn modelId="{02FF71C1-EA7D-4042-B72B-6E7CBFD44F0A}" type="presParOf" srcId="{1ECBE3C7-AA8A-413E-B5B1-437DB81278E0}" destId="{956D0835-E277-4099-BA76-96FF58481EB6}" srcOrd="3" destOrd="0" presId="urn:microsoft.com/office/officeart/2018/5/layout/IconCircleLabelList"/>
    <dgm:cxn modelId="{E810A6CA-2591-45CD-9060-E0B1B27EE891}" type="presParOf" srcId="{D38AF3B8-83C4-4014-BB7E-E47A1A398AA9}" destId="{EFF2A11B-5ECE-4C1F-8C7D-53E7FA19834F}" srcOrd="3" destOrd="0" presId="urn:microsoft.com/office/officeart/2018/5/layout/IconCircleLabelList"/>
    <dgm:cxn modelId="{55776CD2-9E7A-4D26-9CB3-8A6CE7FF83E5}" type="presParOf" srcId="{D38AF3B8-83C4-4014-BB7E-E47A1A398AA9}" destId="{20FD4A2B-6541-48CE-BE9C-EB90AFA86124}" srcOrd="4" destOrd="0" presId="urn:microsoft.com/office/officeart/2018/5/layout/IconCircleLabelList"/>
    <dgm:cxn modelId="{2CACE53E-1C43-4AEC-B142-3D0C580D5F41}" type="presParOf" srcId="{20FD4A2B-6541-48CE-BE9C-EB90AFA86124}" destId="{FCE66FD9-6AA7-4B18-98FA-000CFD7687A4}" srcOrd="0" destOrd="0" presId="urn:microsoft.com/office/officeart/2018/5/layout/IconCircleLabelList"/>
    <dgm:cxn modelId="{D2BDF885-6EBC-4908-B24F-21EA1B722F5C}" type="presParOf" srcId="{20FD4A2B-6541-48CE-BE9C-EB90AFA86124}" destId="{2ABB03DF-C0BA-4EB4-BFEC-04642DEAA7F6}" srcOrd="1" destOrd="0" presId="urn:microsoft.com/office/officeart/2018/5/layout/IconCircleLabelList"/>
    <dgm:cxn modelId="{D281F4DB-8A6B-4335-9FDB-E16D5FBE6361}" type="presParOf" srcId="{20FD4A2B-6541-48CE-BE9C-EB90AFA86124}" destId="{5C81953F-3204-4935-929B-98F379C9C2AB}" srcOrd="2" destOrd="0" presId="urn:microsoft.com/office/officeart/2018/5/layout/IconCircleLabelList"/>
    <dgm:cxn modelId="{032ADD23-DB20-453F-A0B1-5CDEB52870FE}" type="presParOf" srcId="{20FD4A2B-6541-48CE-BE9C-EB90AFA86124}" destId="{B94ED768-43AF-494C-AF3E-83CA8D03460A}" srcOrd="3" destOrd="0" presId="urn:microsoft.com/office/officeart/2018/5/layout/IconCircleLabelList"/>
    <dgm:cxn modelId="{59E2A728-293D-4063-B0BB-D2958D4AED4B}" type="presParOf" srcId="{D38AF3B8-83C4-4014-BB7E-E47A1A398AA9}" destId="{B429853E-BC84-4493-8662-E0ACECF9646D}" srcOrd="5" destOrd="0" presId="urn:microsoft.com/office/officeart/2018/5/layout/IconCircleLabelList"/>
    <dgm:cxn modelId="{0CDB7E59-B466-45A2-B9E6-14948D09882F}" type="presParOf" srcId="{D38AF3B8-83C4-4014-BB7E-E47A1A398AA9}" destId="{311196F5-2FC0-466C-AB06-55386FF4F5C4}" srcOrd="6" destOrd="0" presId="urn:microsoft.com/office/officeart/2018/5/layout/IconCircleLabelList"/>
    <dgm:cxn modelId="{7E50A644-05E3-4049-A9E4-822A4B355D64}" type="presParOf" srcId="{311196F5-2FC0-466C-AB06-55386FF4F5C4}" destId="{73B74428-336F-4049-9FC7-10916A4FF675}" srcOrd="0" destOrd="0" presId="urn:microsoft.com/office/officeart/2018/5/layout/IconCircleLabelList"/>
    <dgm:cxn modelId="{E5CB9D1D-ABBA-483E-9FB2-4BD0E9906FEE}" type="presParOf" srcId="{311196F5-2FC0-466C-AB06-55386FF4F5C4}" destId="{5D832E02-6977-46AA-813E-50D4455FB6BC}" srcOrd="1" destOrd="0" presId="urn:microsoft.com/office/officeart/2018/5/layout/IconCircleLabelList"/>
    <dgm:cxn modelId="{33E7C384-8F6F-4603-A151-A6305151F623}" type="presParOf" srcId="{311196F5-2FC0-466C-AB06-55386FF4F5C4}" destId="{49427713-9B7E-480D-818A-125F6397311D}" srcOrd="2" destOrd="0" presId="urn:microsoft.com/office/officeart/2018/5/layout/IconCircleLabelList"/>
    <dgm:cxn modelId="{6CAA6155-8F93-4388-883A-C9A8D054EB79}" type="presParOf" srcId="{311196F5-2FC0-466C-AB06-55386FF4F5C4}" destId="{374A2F6E-6778-4449-9DFA-9ECD1EF80D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71517-2C58-4C20-937B-BD71B2C8D73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825687-0A3A-4CFC-9A45-A872CDD84FC1}">
      <dgm:prSet/>
      <dgm:spPr/>
      <dgm:t>
        <a:bodyPr/>
        <a:lstStyle/>
        <a:p>
          <a:r>
            <a:rPr lang="en-US" b="1"/>
            <a:t>Ustalanie granic</a:t>
          </a:r>
          <a:r>
            <a:rPr lang="en-US"/>
            <a:t>: Ogranicz czas spędzany przed ekranem i ustalaj przerwy od technologii</a:t>
          </a:r>
        </a:p>
      </dgm:t>
    </dgm:pt>
    <dgm:pt modelId="{9B6F1284-01D6-4FF6-AE87-F357720581CD}" type="parTrans" cxnId="{DCFD3A04-CA1F-4C48-8854-CD9A2E944CC7}">
      <dgm:prSet/>
      <dgm:spPr/>
      <dgm:t>
        <a:bodyPr/>
        <a:lstStyle/>
        <a:p>
          <a:endParaRPr lang="en-US"/>
        </a:p>
      </dgm:t>
    </dgm:pt>
    <dgm:pt modelId="{9B011255-6694-4254-8822-21B899369A29}" type="sibTrans" cxnId="{DCFD3A04-CA1F-4C48-8854-CD9A2E944CC7}">
      <dgm:prSet/>
      <dgm:spPr/>
      <dgm:t>
        <a:bodyPr/>
        <a:lstStyle/>
        <a:p>
          <a:endParaRPr lang="en-US"/>
        </a:p>
      </dgm:t>
    </dgm:pt>
    <dgm:pt modelId="{96CB416F-322D-4974-B157-CCD50D9FD771}">
      <dgm:prSet/>
      <dgm:spPr/>
      <dgm:t>
        <a:bodyPr/>
        <a:lstStyle/>
        <a:p>
          <a:r>
            <a:rPr lang="en-US" b="1"/>
            <a:t>Wybieranie odpowiednich narzędzi</a:t>
          </a:r>
          <a:r>
            <a:rPr lang="en-US"/>
            <a:t>: Korzystaj z aplikacji i urządzeń, które wspierają rozwój i zdrowie psychiczne uczniów z autyzmem, niepełnosprawnością intelektualną</a:t>
          </a:r>
        </a:p>
      </dgm:t>
    </dgm:pt>
    <dgm:pt modelId="{4B95E618-8C09-46DA-894B-A034EEFD3B12}" type="parTrans" cxnId="{364E9ABC-510F-4D52-AC44-25B2B0824C2F}">
      <dgm:prSet/>
      <dgm:spPr/>
      <dgm:t>
        <a:bodyPr/>
        <a:lstStyle/>
        <a:p>
          <a:endParaRPr lang="en-US"/>
        </a:p>
      </dgm:t>
    </dgm:pt>
    <dgm:pt modelId="{4348026C-6E64-441C-8F40-C4C38170489B}" type="sibTrans" cxnId="{364E9ABC-510F-4D52-AC44-25B2B0824C2F}">
      <dgm:prSet/>
      <dgm:spPr/>
      <dgm:t>
        <a:bodyPr/>
        <a:lstStyle/>
        <a:p>
          <a:endParaRPr lang="en-US"/>
        </a:p>
      </dgm:t>
    </dgm:pt>
    <dgm:pt modelId="{770A6E6A-9B15-485C-9302-0296135FC5E8}">
      <dgm:prSet/>
      <dgm:spPr/>
      <dgm:t>
        <a:bodyPr/>
        <a:lstStyle/>
        <a:p>
          <a:r>
            <a:rPr lang="en-US" b="1"/>
            <a:t>Wsparcie ze strony dorosłych</a:t>
          </a:r>
          <a:r>
            <a:rPr lang="en-US"/>
            <a:t>: Rodzice i nauczyciele powinni monitorować korzystanie z technologii i wspierać uczniów w zdrowym jej używaniu</a:t>
          </a:r>
        </a:p>
      </dgm:t>
    </dgm:pt>
    <dgm:pt modelId="{BB46BAFB-28C5-4C8A-B275-E8398920B333}" type="parTrans" cxnId="{3FCAF703-58A0-4C6E-86B3-7E70C3A9E63C}">
      <dgm:prSet/>
      <dgm:spPr/>
      <dgm:t>
        <a:bodyPr/>
        <a:lstStyle/>
        <a:p>
          <a:endParaRPr lang="en-US"/>
        </a:p>
      </dgm:t>
    </dgm:pt>
    <dgm:pt modelId="{A7B6E7E1-5D88-4367-963E-857BCA7ED8C6}" type="sibTrans" cxnId="{3FCAF703-58A0-4C6E-86B3-7E70C3A9E63C}">
      <dgm:prSet/>
      <dgm:spPr/>
      <dgm:t>
        <a:bodyPr/>
        <a:lstStyle/>
        <a:p>
          <a:endParaRPr lang="en-US"/>
        </a:p>
      </dgm:t>
    </dgm:pt>
    <dgm:pt modelId="{ADD70D58-8D8A-4410-B180-F98735F90C1A}">
      <dgm:prSet/>
      <dgm:spPr/>
      <dgm:t>
        <a:bodyPr/>
        <a:lstStyle/>
        <a:p>
          <a:r>
            <a:rPr lang="en-US" b="1"/>
            <a:t>Korzystanie z technologii w sposób świadomy</a:t>
          </a:r>
          <a:r>
            <a:rPr lang="en-US"/>
            <a:t>: Wybieraj aplikacje i narzędzia, które wspierają zdrowie psychiczne, takie jak medytacja czy ćwiczenia mindfulness</a:t>
          </a:r>
        </a:p>
      </dgm:t>
    </dgm:pt>
    <dgm:pt modelId="{5BCA0006-9895-44D6-B973-60A5D37E8906}" type="parTrans" cxnId="{49817002-E1AF-4015-85FD-B44FF2758B8C}">
      <dgm:prSet/>
      <dgm:spPr/>
      <dgm:t>
        <a:bodyPr/>
        <a:lstStyle/>
        <a:p>
          <a:endParaRPr lang="en-US"/>
        </a:p>
      </dgm:t>
    </dgm:pt>
    <dgm:pt modelId="{B08C3C5B-1CFF-4142-9417-B25B251E6901}" type="sibTrans" cxnId="{49817002-E1AF-4015-85FD-B44FF2758B8C}">
      <dgm:prSet/>
      <dgm:spPr/>
      <dgm:t>
        <a:bodyPr/>
        <a:lstStyle/>
        <a:p>
          <a:endParaRPr lang="en-US"/>
        </a:p>
      </dgm:t>
    </dgm:pt>
    <dgm:pt modelId="{CCD1849A-DAD2-4468-B237-C35DA48DF43D}">
      <dgm:prSet/>
      <dgm:spPr/>
      <dgm:t>
        <a:bodyPr/>
        <a:lstStyle/>
        <a:p>
          <a:r>
            <a:rPr lang="en-US" b="1"/>
            <a:t>Poszukiwanie wsparcia offline</a:t>
          </a:r>
          <a:r>
            <a:rPr lang="en-US"/>
            <a:t>: Pamiętaj o znaczeniu bezpośrednich relacji i wsparcia społecznego poza światem cyfrowym</a:t>
          </a:r>
        </a:p>
      </dgm:t>
    </dgm:pt>
    <dgm:pt modelId="{024F887B-0DD0-4C66-8C3A-9FDD2747D948}" type="parTrans" cxnId="{E97098C5-3733-483A-A230-2BAEE3E4603D}">
      <dgm:prSet/>
      <dgm:spPr/>
      <dgm:t>
        <a:bodyPr/>
        <a:lstStyle/>
        <a:p>
          <a:endParaRPr lang="en-US"/>
        </a:p>
      </dgm:t>
    </dgm:pt>
    <dgm:pt modelId="{0FEDFA40-4CF2-413E-96B3-ECD7AA74ACEA}" type="sibTrans" cxnId="{E97098C5-3733-483A-A230-2BAEE3E4603D}">
      <dgm:prSet/>
      <dgm:spPr/>
      <dgm:t>
        <a:bodyPr/>
        <a:lstStyle/>
        <a:p>
          <a:endParaRPr lang="en-US"/>
        </a:p>
      </dgm:t>
    </dgm:pt>
    <dgm:pt modelId="{DF6344C7-5B09-4DC2-9350-CD781541549A}" type="pres">
      <dgm:prSet presAssocID="{E8171517-2C58-4C20-937B-BD71B2C8D735}" presName="vert0" presStyleCnt="0">
        <dgm:presLayoutVars>
          <dgm:dir/>
          <dgm:animOne val="branch"/>
          <dgm:animLvl val="lvl"/>
        </dgm:presLayoutVars>
      </dgm:prSet>
      <dgm:spPr/>
    </dgm:pt>
    <dgm:pt modelId="{4F68B2E9-8E0F-43C0-88AA-57626E3A866B}" type="pres">
      <dgm:prSet presAssocID="{F1825687-0A3A-4CFC-9A45-A872CDD84FC1}" presName="thickLine" presStyleLbl="alignNode1" presStyleIdx="0" presStyleCnt="5"/>
      <dgm:spPr/>
    </dgm:pt>
    <dgm:pt modelId="{C8CBB8CB-3EC5-4882-ACA8-134EDDB499F1}" type="pres">
      <dgm:prSet presAssocID="{F1825687-0A3A-4CFC-9A45-A872CDD84FC1}" presName="horz1" presStyleCnt="0"/>
      <dgm:spPr/>
    </dgm:pt>
    <dgm:pt modelId="{493971C0-6093-4767-ADCA-091D6AB0A4AF}" type="pres">
      <dgm:prSet presAssocID="{F1825687-0A3A-4CFC-9A45-A872CDD84FC1}" presName="tx1" presStyleLbl="revTx" presStyleIdx="0" presStyleCnt="5"/>
      <dgm:spPr/>
    </dgm:pt>
    <dgm:pt modelId="{D643ED73-0AEA-4FA9-A855-2F4B4DB091B3}" type="pres">
      <dgm:prSet presAssocID="{F1825687-0A3A-4CFC-9A45-A872CDD84FC1}" presName="vert1" presStyleCnt="0"/>
      <dgm:spPr/>
    </dgm:pt>
    <dgm:pt modelId="{1E76D31F-D5D3-4C20-AF54-935366BDFBBD}" type="pres">
      <dgm:prSet presAssocID="{96CB416F-322D-4974-B157-CCD50D9FD771}" presName="thickLine" presStyleLbl="alignNode1" presStyleIdx="1" presStyleCnt="5"/>
      <dgm:spPr/>
    </dgm:pt>
    <dgm:pt modelId="{30786F02-C8A8-4D69-9B32-491975AB586F}" type="pres">
      <dgm:prSet presAssocID="{96CB416F-322D-4974-B157-CCD50D9FD771}" presName="horz1" presStyleCnt="0"/>
      <dgm:spPr/>
    </dgm:pt>
    <dgm:pt modelId="{ED581CF0-B768-494C-AD94-9F9614757692}" type="pres">
      <dgm:prSet presAssocID="{96CB416F-322D-4974-B157-CCD50D9FD771}" presName="tx1" presStyleLbl="revTx" presStyleIdx="1" presStyleCnt="5"/>
      <dgm:spPr/>
    </dgm:pt>
    <dgm:pt modelId="{FBC71991-C526-44BB-9A43-4BFA5AFCE362}" type="pres">
      <dgm:prSet presAssocID="{96CB416F-322D-4974-B157-CCD50D9FD771}" presName="vert1" presStyleCnt="0"/>
      <dgm:spPr/>
    </dgm:pt>
    <dgm:pt modelId="{0138E4E1-F796-4233-8074-09B764860825}" type="pres">
      <dgm:prSet presAssocID="{770A6E6A-9B15-485C-9302-0296135FC5E8}" presName="thickLine" presStyleLbl="alignNode1" presStyleIdx="2" presStyleCnt="5"/>
      <dgm:spPr/>
    </dgm:pt>
    <dgm:pt modelId="{5F2D1CD4-098F-435C-8541-C4DD9E8E8E06}" type="pres">
      <dgm:prSet presAssocID="{770A6E6A-9B15-485C-9302-0296135FC5E8}" presName="horz1" presStyleCnt="0"/>
      <dgm:spPr/>
    </dgm:pt>
    <dgm:pt modelId="{85A411AD-D506-4D8B-BE08-A6EC8553C820}" type="pres">
      <dgm:prSet presAssocID="{770A6E6A-9B15-485C-9302-0296135FC5E8}" presName="tx1" presStyleLbl="revTx" presStyleIdx="2" presStyleCnt="5"/>
      <dgm:spPr/>
    </dgm:pt>
    <dgm:pt modelId="{FBD86FA6-C10D-47B8-ABA2-C2EF9E130387}" type="pres">
      <dgm:prSet presAssocID="{770A6E6A-9B15-485C-9302-0296135FC5E8}" presName="vert1" presStyleCnt="0"/>
      <dgm:spPr/>
    </dgm:pt>
    <dgm:pt modelId="{01E64059-7F58-4931-B86D-91A420435A79}" type="pres">
      <dgm:prSet presAssocID="{ADD70D58-8D8A-4410-B180-F98735F90C1A}" presName="thickLine" presStyleLbl="alignNode1" presStyleIdx="3" presStyleCnt="5"/>
      <dgm:spPr/>
    </dgm:pt>
    <dgm:pt modelId="{83A5ED05-39A0-4132-BB11-13B8C7630C64}" type="pres">
      <dgm:prSet presAssocID="{ADD70D58-8D8A-4410-B180-F98735F90C1A}" presName="horz1" presStyleCnt="0"/>
      <dgm:spPr/>
    </dgm:pt>
    <dgm:pt modelId="{B74F54CC-3466-4338-888C-76A198DAA67A}" type="pres">
      <dgm:prSet presAssocID="{ADD70D58-8D8A-4410-B180-F98735F90C1A}" presName="tx1" presStyleLbl="revTx" presStyleIdx="3" presStyleCnt="5"/>
      <dgm:spPr/>
    </dgm:pt>
    <dgm:pt modelId="{08A2A0DC-9744-45E3-9ABC-E3901131A017}" type="pres">
      <dgm:prSet presAssocID="{ADD70D58-8D8A-4410-B180-F98735F90C1A}" presName="vert1" presStyleCnt="0"/>
      <dgm:spPr/>
    </dgm:pt>
    <dgm:pt modelId="{C56B81E8-6372-4B9F-99B0-9DD3F36B4BC0}" type="pres">
      <dgm:prSet presAssocID="{CCD1849A-DAD2-4468-B237-C35DA48DF43D}" presName="thickLine" presStyleLbl="alignNode1" presStyleIdx="4" presStyleCnt="5"/>
      <dgm:spPr/>
    </dgm:pt>
    <dgm:pt modelId="{D5F20C87-84C1-464F-A11A-AF6A9BC6D3EE}" type="pres">
      <dgm:prSet presAssocID="{CCD1849A-DAD2-4468-B237-C35DA48DF43D}" presName="horz1" presStyleCnt="0"/>
      <dgm:spPr/>
    </dgm:pt>
    <dgm:pt modelId="{0F43A27F-0374-4B4B-8EAE-DDF2D58A0756}" type="pres">
      <dgm:prSet presAssocID="{CCD1849A-DAD2-4468-B237-C35DA48DF43D}" presName="tx1" presStyleLbl="revTx" presStyleIdx="4" presStyleCnt="5"/>
      <dgm:spPr/>
    </dgm:pt>
    <dgm:pt modelId="{B99F53A7-B381-48AF-9D19-EBC59E99B9E5}" type="pres">
      <dgm:prSet presAssocID="{CCD1849A-DAD2-4468-B237-C35DA48DF43D}" presName="vert1" presStyleCnt="0"/>
      <dgm:spPr/>
    </dgm:pt>
  </dgm:ptLst>
  <dgm:cxnLst>
    <dgm:cxn modelId="{49817002-E1AF-4015-85FD-B44FF2758B8C}" srcId="{E8171517-2C58-4C20-937B-BD71B2C8D735}" destId="{ADD70D58-8D8A-4410-B180-F98735F90C1A}" srcOrd="3" destOrd="0" parTransId="{5BCA0006-9895-44D6-B973-60A5D37E8906}" sibTransId="{B08C3C5B-1CFF-4142-9417-B25B251E6901}"/>
    <dgm:cxn modelId="{3FCAF703-58A0-4C6E-86B3-7E70C3A9E63C}" srcId="{E8171517-2C58-4C20-937B-BD71B2C8D735}" destId="{770A6E6A-9B15-485C-9302-0296135FC5E8}" srcOrd="2" destOrd="0" parTransId="{BB46BAFB-28C5-4C8A-B275-E8398920B333}" sibTransId="{A7B6E7E1-5D88-4367-963E-857BCA7ED8C6}"/>
    <dgm:cxn modelId="{DCFD3A04-CA1F-4C48-8854-CD9A2E944CC7}" srcId="{E8171517-2C58-4C20-937B-BD71B2C8D735}" destId="{F1825687-0A3A-4CFC-9A45-A872CDD84FC1}" srcOrd="0" destOrd="0" parTransId="{9B6F1284-01D6-4FF6-AE87-F357720581CD}" sibTransId="{9B011255-6694-4254-8822-21B899369A29}"/>
    <dgm:cxn modelId="{049F3C1E-AAED-4358-B85D-AF35AF7CDC0F}" type="presOf" srcId="{96CB416F-322D-4974-B157-CCD50D9FD771}" destId="{ED581CF0-B768-494C-AD94-9F9614757692}" srcOrd="0" destOrd="0" presId="urn:microsoft.com/office/officeart/2008/layout/LinedList"/>
    <dgm:cxn modelId="{7A0C4727-B59B-4DFE-8394-372C5D6790E9}" type="presOf" srcId="{CCD1849A-DAD2-4468-B237-C35DA48DF43D}" destId="{0F43A27F-0374-4B4B-8EAE-DDF2D58A0756}" srcOrd="0" destOrd="0" presId="urn:microsoft.com/office/officeart/2008/layout/LinedList"/>
    <dgm:cxn modelId="{5A462529-ADD4-4B4E-8237-470F1413C673}" type="presOf" srcId="{E8171517-2C58-4C20-937B-BD71B2C8D735}" destId="{DF6344C7-5B09-4DC2-9350-CD781541549A}" srcOrd="0" destOrd="0" presId="urn:microsoft.com/office/officeart/2008/layout/LinedList"/>
    <dgm:cxn modelId="{0A179F5B-91AB-49B8-8BF2-4BB53CA0DB53}" type="presOf" srcId="{770A6E6A-9B15-485C-9302-0296135FC5E8}" destId="{85A411AD-D506-4D8B-BE08-A6EC8553C820}" srcOrd="0" destOrd="0" presId="urn:microsoft.com/office/officeart/2008/layout/LinedList"/>
    <dgm:cxn modelId="{364E9ABC-510F-4D52-AC44-25B2B0824C2F}" srcId="{E8171517-2C58-4C20-937B-BD71B2C8D735}" destId="{96CB416F-322D-4974-B157-CCD50D9FD771}" srcOrd="1" destOrd="0" parTransId="{4B95E618-8C09-46DA-894B-A034EEFD3B12}" sibTransId="{4348026C-6E64-441C-8F40-C4C38170489B}"/>
    <dgm:cxn modelId="{E6B9DDC2-E30E-4182-B84B-49F162329C96}" type="presOf" srcId="{ADD70D58-8D8A-4410-B180-F98735F90C1A}" destId="{B74F54CC-3466-4338-888C-76A198DAA67A}" srcOrd="0" destOrd="0" presId="urn:microsoft.com/office/officeart/2008/layout/LinedList"/>
    <dgm:cxn modelId="{E97098C5-3733-483A-A230-2BAEE3E4603D}" srcId="{E8171517-2C58-4C20-937B-BD71B2C8D735}" destId="{CCD1849A-DAD2-4468-B237-C35DA48DF43D}" srcOrd="4" destOrd="0" parTransId="{024F887B-0DD0-4C66-8C3A-9FDD2747D948}" sibTransId="{0FEDFA40-4CF2-413E-96B3-ECD7AA74ACEA}"/>
    <dgm:cxn modelId="{B1DBF8DF-F5B2-42B2-AB22-5561419CD05F}" type="presOf" srcId="{F1825687-0A3A-4CFC-9A45-A872CDD84FC1}" destId="{493971C0-6093-4767-ADCA-091D6AB0A4AF}" srcOrd="0" destOrd="0" presId="urn:microsoft.com/office/officeart/2008/layout/LinedList"/>
    <dgm:cxn modelId="{692AD69A-A5F0-44BF-BEB5-B80D5AAC666E}" type="presParOf" srcId="{DF6344C7-5B09-4DC2-9350-CD781541549A}" destId="{4F68B2E9-8E0F-43C0-88AA-57626E3A866B}" srcOrd="0" destOrd="0" presId="urn:microsoft.com/office/officeart/2008/layout/LinedList"/>
    <dgm:cxn modelId="{4BAA436E-4003-4F6B-92D8-BD9CB8B456F3}" type="presParOf" srcId="{DF6344C7-5B09-4DC2-9350-CD781541549A}" destId="{C8CBB8CB-3EC5-4882-ACA8-134EDDB499F1}" srcOrd="1" destOrd="0" presId="urn:microsoft.com/office/officeart/2008/layout/LinedList"/>
    <dgm:cxn modelId="{909390F1-A5BF-4BFC-AF2D-D40140D71B26}" type="presParOf" srcId="{C8CBB8CB-3EC5-4882-ACA8-134EDDB499F1}" destId="{493971C0-6093-4767-ADCA-091D6AB0A4AF}" srcOrd="0" destOrd="0" presId="urn:microsoft.com/office/officeart/2008/layout/LinedList"/>
    <dgm:cxn modelId="{6CB51B9C-89CA-44BC-8F7A-A3F105EE2421}" type="presParOf" srcId="{C8CBB8CB-3EC5-4882-ACA8-134EDDB499F1}" destId="{D643ED73-0AEA-4FA9-A855-2F4B4DB091B3}" srcOrd="1" destOrd="0" presId="urn:microsoft.com/office/officeart/2008/layout/LinedList"/>
    <dgm:cxn modelId="{5955CEBB-B68F-4ECD-9F42-9A27F9D4816C}" type="presParOf" srcId="{DF6344C7-5B09-4DC2-9350-CD781541549A}" destId="{1E76D31F-D5D3-4C20-AF54-935366BDFBBD}" srcOrd="2" destOrd="0" presId="urn:microsoft.com/office/officeart/2008/layout/LinedList"/>
    <dgm:cxn modelId="{E44E60E8-146F-4DEA-A6D1-8B92F0A235A2}" type="presParOf" srcId="{DF6344C7-5B09-4DC2-9350-CD781541549A}" destId="{30786F02-C8A8-4D69-9B32-491975AB586F}" srcOrd="3" destOrd="0" presId="urn:microsoft.com/office/officeart/2008/layout/LinedList"/>
    <dgm:cxn modelId="{4C21D5CB-C1B5-4300-B4DB-C0F466F99229}" type="presParOf" srcId="{30786F02-C8A8-4D69-9B32-491975AB586F}" destId="{ED581CF0-B768-494C-AD94-9F9614757692}" srcOrd="0" destOrd="0" presId="urn:microsoft.com/office/officeart/2008/layout/LinedList"/>
    <dgm:cxn modelId="{99DCD6EB-2DE1-4ECC-9CFA-8C9458FA86B9}" type="presParOf" srcId="{30786F02-C8A8-4D69-9B32-491975AB586F}" destId="{FBC71991-C526-44BB-9A43-4BFA5AFCE362}" srcOrd="1" destOrd="0" presId="urn:microsoft.com/office/officeart/2008/layout/LinedList"/>
    <dgm:cxn modelId="{D67210BA-FB94-4CAA-9B27-183064D7920E}" type="presParOf" srcId="{DF6344C7-5B09-4DC2-9350-CD781541549A}" destId="{0138E4E1-F796-4233-8074-09B764860825}" srcOrd="4" destOrd="0" presId="urn:microsoft.com/office/officeart/2008/layout/LinedList"/>
    <dgm:cxn modelId="{E624247E-9DD5-4087-ABAB-F116CEC07D96}" type="presParOf" srcId="{DF6344C7-5B09-4DC2-9350-CD781541549A}" destId="{5F2D1CD4-098F-435C-8541-C4DD9E8E8E06}" srcOrd="5" destOrd="0" presId="urn:microsoft.com/office/officeart/2008/layout/LinedList"/>
    <dgm:cxn modelId="{6CCD3491-B3BA-4F7B-B103-B5649C06C2DE}" type="presParOf" srcId="{5F2D1CD4-098F-435C-8541-C4DD9E8E8E06}" destId="{85A411AD-D506-4D8B-BE08-A6EC8553C820}" srcOrd="0" destOrd="0" presId="urn:microsoft.com/office/officeart/2008/layout/LinedList"/>
    <dgm:cxn modelId="{7F60533C-5782-454C-9FD0-603E7BF42390}" type="presParOf" srcId="{5F2D1CD4-098F-435C-8541-C4DD9E8E8E06}" destId="{FBD86FA6-C10D-47B8-ABA2-C2EF9E130387}" srcOrd="1" destOrd="0" presId="urn:microsoft.com/office/officeart/2008/layout/LinedList"/>
    <dgm:cxn modelId="{AE9E6B73-FF3B-4471-8E8D-350D995E154F}" type="presParOf" srcId="{DF6344C7-5B09-4DC2-9350-CD781541549A}" destId="{01E64059-7F58-4931-B86D-91A420435A79}" srcOrd="6" destOrd="0" presId="urn:microsoft.com/office/officeart/2008/layout/LinedList"/>
    <dgm:cxn modelId="{90B8431B-759D-4B8D-BF9D-E7B1E19AA3E0}" type="presParOf" srcId="{DF6344C7-5B09-4DC2-9350-CD781541549A}" destId="{83A5ED05-39A0-4132-BB11-13B8C7630C64}" srcOrd="7" destOrd="0" presId="urn:microsoft.com/office/officeart/2008/layout/LinedList"/>
    <dgm:cxn modelId="{89A2B117-C3A4-458D-9453-828E87701808}" type="presParOf" srcId="{83A5ED05-39A0-4132-BB11-13B8C7630C64}" destId="{B74F54CC-3466-4338-888C-76A198DAA67A}" srcOrd="0" destOrd="0" presId="urn:microsoft.com/office/officeart/2008/layout/LinedList"/>
    <dgm:cxn modelId="{A0EAB655-B52B-4B0A-BBE4-FC457D292543}" type="presParOf" srcId="{83A5ED05-39A0-4132-BB11-13B8C7630C64}" destId="{08A2A0DC-9744-45E3-9ABC-E3901131A017}" srcOrd="1" destOrd="0" presId="urn:microsoft.com/office/officeart/2008/layout/LinedList"/>
    <dgm:cxn modelId="{CDEA953B-0EE4-48FF-99E0-3BC69CD2B8B1}" type="presParOf" srcId="{DF6344C7-5B09-4DC2-9350-CD781541549A}" destId="{C56B81E8-6372-4B9F-99B0-9DD3F36B4BC0}" srcOrd="8" destOrd="0" presId="urn:microsoft.com/office/officeart/2008/layout/LinedList"/>
    <dgm:cxn modelId="{24C20D32-604D-4A79-9F29-5E155D26ACDC}" type="presParOf" srcId="{DF6344C7-5B09-4DC2-9350-CD781541549A}" destId="{D5F20C87-84C1-464F-A11A-AF6A9BC6D3EE}" srcOrd="9" destOrd="0" presId="urn:microsoft.com/office/officeart/2008/layout/LinedList"/>
    <dgm:cxn modelId="{C5825F37-7391-4B61-B7E5-1D1C8AEA4790}" type="presParOf" srcId="{D5F20C87-84C1-464F-A11A-AF6A9BC6D3EE}" destId="{0F43A27F-0374-4B4B-8EAE-DDF2D58A0756}" srcOrd="0" destOrd="0" presId="urn:microsoft.com/office/officeart/2008/layout/LinedList"/>
    <dgm:cxn modelId="{D712F8BB-E005-4991-9CBE-695E6941D08B}" type="presParOf" srcId="{D5F20C87-84C1-464F-A11A-AF6A9BC6D3EE}" destId="{B99F53A7-B381-48AF-9D19-EBC59E99B9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A207C5-524B-48B6-897D-F9C32F60857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C75055A-1E1C-469B-B507-30385A064A31}">
      <dgm:prSet/>
      <dgm:spPr/>
      <dgm:t>
        <a:bodyPr/>
        <a:lstStyle/>
        <a:p>
          <a:r>
            <a:rPr lang="en-US" b="1"/>
            <a:t>Wsparcie dla rodziców:</a:t>
          </a:r>
          <a:endParaRPr lang="en-US"/>
        </a:p>
      </dgm:t>
    </dgm:pt>
    <dgm:pt modelId="{11D9417A-BE0B-4151-B9D9-D5829E40A8B0}" type="parTrans" cxnId="{38497C4D-850C-4885-9872-7A17B23681D7}">
      <dgm:prSet/>
      <dgm:spPr/>
      <dgm:t>
        <a:bodyPr/>
        <a:lstStyle/>
        <a:p>
          <a:endParaRPr lang="en-US"/>
        </a:p>
      </dgm:t>
    </dgm:pt>
    <dgm:pt modelId="{EB900E4E-3E14-4FED-B15B-CF9681FEB303}" type="sibTrans" cxnId="{38497C4D-850C-4885-9872-7A17B23681D7}">
      <dgm:prSet/>
      <dgm:spPr/>
      <dgm:t>
        <a:bodyPr/>
        <a:lstStyle/>
        <a:p>
          <a:endParaRPr lang="en-US"/>
        </a:p>
      </dgm:t>
    </dgm:pt>
    <dgm:pt modelId="{8995FE39-5124-47E1-9628-79B2276D322D}">
      <dgm:prSet/>
      <dgm:spPr/>
      <dgm:t>
        <a:bodyPr/>
        <a:lstStyle/>
        <a:p>
          <a:r>
            <a:rPr lang="en-US" b="1"/>
            <a:t>Samopomoc</a:t>
          </a:r>
          <a:r>
            <a:rPr lang="en-US"/>
            <a:t>: Znajdź czas na odpoczynek i relaks. Nawet krótka przerwa może pomóc naładować baterie</a:t>
          </a:r>
        </a:p>
      </dgm:t>
    </dgm:pt>
    <dgm:pt modelId="{A2C268F6-6161-4038-B21E-5D07678A334D}" type="parTrans" cxnId="{079C9DEC-712C-40CC-81D9-11065BDB90CE}">
      <dgm:prSet/>
      <dgm:spPr/>
      <dgm:t>
        <a:bodyPr/>
        <a:lstStyle/>
        <a:p>
          <a:endParaRPr lang="en-US"/>
        </a:p>
      </dgm:t>
    </dgm:pt>
    <dgm:pt modelId="{726A4ED3-E363-4507-96F1-2DB1011EFC47}" type="sibTrans" cxnId="{079C9DEC-712C-40CC-81D9-11065BDB90CE}">
      <dgm:prSet/>
      <dgm:spPr/>
      <dgm:t>
        <a:bodyPr/>
        <a:lstStyle/>
        <a:p>
          <a:endParaRPr lang="en-US"/>
        </a:p>
      </dgm:t>
    </dgm:pt>
    <dgm:pt modelId="{7E3620DD-CCC8-4827-91A1-37CFDC08A85C}">
      <dgm:prSet/>
      <dgm:spPr/>
      <dgm:t>
        <a:bodyPr/>
        <a:lstStyle/>
        <a:p>
          <a:r>
            <a:rPr lang="en-US" b="1"/>
            <a:t>Wsparcie społeczne</a:t>
          </a:r>
          <a:r>
            <a:rPr lang="en-US"/>
            <a:t>: Nie bój się prosić o pomoc partnera, rodziny czy przyjaciół. Dzielenie się obowiązkami może odciążyć i zapewnić potrzebne wsparcie</a:t>
          </a:r>
        </a:p>
      </dgm:t>
    </dgm:pt>
    <dgm:pt modelId="{D8ADB27C-9924-41A1-BC59-C2DE88E7F33C}" type="parTrans" cxnId="{B3439B7F-DC1D-45E5-B572-1B5B8BE99964}">
      <dgm:prSet/>
      <dgm:spPr/>
      <dgm:t>
        <a:bodyPr/>
        <a:lstStyle/>
        <a:p>
          <a:endParaRPr lang="en-US"/>
        </a:p>
      </dgm:t>
    </dgm:pt>
    <dgm:pt modelId="{D9586AC5-5896-4310-8E1F-78102C25DBB0}" type="sibTrans" cxnId="{B3439B7F-DC1D-45E5-B572-1B5B8BE99964}">
      <dgm:prSet/>
      <dgm:spPr/>
      <dgm:t>
        <a:bodyPr/>
        <a:lstStyle/>
        <a:p>
          <a:endParaRPr lang="en-US"/>
        </a:p>
      </dgm:t>
    </dgm:pt>
    <dgm:pt modelId="{B5E1A58D-970B-4339-8A27-E0A6B7F28542}">
      <dgm:prSet/>
      <dgm:spPr/>
      <dgm:t>
        <a:bodyPr/>
        <a:lstStyle/>
        <a:p>
          <a:r>
            <a:rPr lang="en-US" b="1"/>
            <a:t>Techniki radzenia sobie ze stresem</a:t>
          </a:r>
          <a:r>
            <a:rPr lang="en-US"/>
            <a:t>: Regularna aktywność fizyczna, medytacja czy hobby mogą pomóc w redukcji stresu</a:t>
          </a:r>
        </a:p>
      </dgm:t>
    </dgm:pt>
    <dgm:pt modelId="{693099AD-4DED-4C08-A233-C27827C55335}" type="parTrans" cxnId="{258BD942-1D45-4118-8E85-4DBB2FE41F11}">
      <dgm:prSet/>
      <dgm:spPr/>
      <dgm:t>
        <a:bodyPr/>
        <a:lstStyle/>
        <a:p>
          <a:endParaRPr lang="en-US"/>
        </a:p>
      </dgm:t>
    </dgm:pt>
    <dgm:pt modelId="{3C037480-0989-4CAF-85EC-6F8C3456B01E}" type="sibTrans" cxnId="{258BD942-1D45-4118-8E85-4DBB2FE41F11}">
      <dgm:prSet/>
      <dgm:spPr/>
      <dgm:t>
        <a:bodyPr/>
        <a:lstStyle/>
        <a:p>
          <a:endParaRPr lang="en-US"/>
        </a:p>
      </dgm:t>
    </dgm:pt>
    <dgm:pt modelId="{E233E4F5-DD69-4D84-8DDA-9EFDA59BB961}">
      <dgm:prSet/>
      <dgm:spPr/>
      <dgm:t>
        <a:bodyPr/>
        <a:lstStyle/>
        <a:p>
          <a:r>
            <a:rPr lang="en-US" b="1"/>
            <a:t>Realistyczne oczekiwania</a:t>
          </a:r>
          <a:r>
            <a:rPr lang="en-US"/>
            <a:t>: Zaakceptuj, że nie wszystko musi być perfekcyjne. Ustalanie realistycznych oczekiwań może pomóc uniknąć niepotrzebnego stresu</a:t>
          </a:r>
        </a:p>
      </dgm:t>
    </dgm:pt>
    <dgm:pt modelId="{6657C99B-BF78-4C00-8133-33AB4E8174DD}" type="parTrans" cxnId="{FB3BAB29-CDCB-45BA-BDF4-AE70F90CDD2B}">
      <dgm:prSet/>
      <dgm:spPr/>
      <dgm:t>
        <a:bodyPr/>
        <a:lstStyle/>
        <a:p>
          <a:endParaRPr lang="en-US"/>
        </a:p>
      </dgm:t>
    </dgm:pt>
    <dgm:pt modelId="{6776C306-D282-477C-85E7-7B67549FAA59}" type="sibTrans" cxnId="{FB3BAB29-CDCB-45BA-BDF4-AE70F90CDD2B}">
      <dgm:prSet/>
      <dgm:spPr/>
      <dgm:t>
        <a:bodyPr/>
        <a:lstStyle/>
        <a:p>
          <a:endParaRPr lang="en-US"/>
        </a:p>
      </dgm:t>
    </dgm:pt>
    <dgm:pt modelId="{45F788A6-9D8C-4FED-A478-D6E7304FFC26}">
      <dgm:prSet/>
      <dgm:spPr/>
      <dgm:t>
        <a:bodyPr/>
        <a:lstStyle/>
        <a:p>
          <a:r>
            <a:rPr lang="en-US" b="1"/>
            <a:t>Grupy wsparcia</a:t>
          </a:r>
          <a:r>
            <a:rPr lang="en-US"/>
            <a:t>: Dołącz do grupy wsparcia dla rodziców, gdzie możesz dzielić się doświadczeniami i uzyskać pomoc od innych</a:t>
          </a:r>
        </a:p>
      </dgm:t>
    </dgm:pt>
    <dgm:pt modelId="{CA6A779F-59E6-406C-A0E3-A17F25490AAD}" type="parTrans" cxnId="{4068461D-C108-4846-9534-55C88ECA7A46}">
      <dgm:prSet/>
      <dgm:spPr/>
      <dgm:t>
        <a:bodyPr/>
        <a:lstStyle/>
        <a:p>
          <a:endParaRPr lang="en-US"/>
        </a:p>
      </dgm:t>
    </dgm:pt>
    <dgm:pt modelId="{B99E461E-BF3D-415D-B2BC-591C9C898E4A}" type="sibTrans" cxnId="{4068461D-C108-4846-9534-55C88ECA7A46}">
      <dgm:prSet/>
      <dgm:spPr/>
      <dgm:t>
        <a:bodyPr/>
        <a:lstStyle/>
        <a:p>
          <a:endParaRPr lang="en-US"/>
        </a:p>
      </dgm:t>
    </dgm:pt>
    <dgm:pt modelId="{E8754C3E-20DB-47A5-8C15-B5C7A6395819}" type="pres">
      <dgm:prSet presAssocID="{E1A207C5-524B-48B6-897D-F9C32F60857B}" presName="diagram" presStyleCnt="0">
        <dgm:presLayoutVars>
          <dgm:dir/>
          <dgm:resizeHandles val="exact"/>
        </dgm:presLayoutVars>
      </dgm:prSet>
      <dgm:spPr/>
    </dgm:pt>
    <dgm:pt modelId="{CC52C8F7-9EED-4579-88BC-EEADFF5A19D8}" type="pres">
      <dgm:prSet presAssocID="{AC75055A-1E1C-469B-B507-30385A064A31}" presName="node" presStyleLbl="node1" presStyleIdx="0" presStyleCnt="6">
        <dgm:presLayoutVars>
          <dgm:bulletEnabled val="1"/>
        </dgm:presLayoutVars>
      </dgm:prSet>
      <dgm:spPr/>
    </dgm:pt>
    <dgm:pt modelId="{34231D08-390D-427C-895E-D0A42DFB30B8}" type="pres">
      <dgm:prSet presAssocID="{EB900E4E-3E14-4FED-B15B-CF9681FEB303}" presName="sibTrans" presStyleCnt="0"/>
      <dgm:spPr/>
    </dgm:pt>
    <dgm:pt modelId="{C774CCFE-A567-4A3E-A6B2-1F9D7780F8EC}" type="pres">
      <dgm:prSet presAssocID="{8995FE39-5124-47E1-9628-79B2276D322D}" presName="node" presStyleLbl="node1" presStyleIdx="1" presStyleCnt="6">
        <dgm:presLayoutVars>
          <dgm:bulletEnabled val="1"/>
        </dgm:presLayoutVars>
      </dgm:prSet>
      <dgm:spPr/>
    </dgm:pt>
    <dgm:pt modelId="{BE120B13-17C3-48B6-932A-E6E6DFD33F6A}" type="pres">
      <dgm:prSet presAssocID="{726A4ED3-E363-4507-96F1-2DB1011EFC47}" presName="sibTrans" presStyleCnt="0"/>
      <dgm:spPr/>
    </dgm:pt>
    <dgm:pt modelId="{98A699E7-081A-43D2-98BC-11F8E71364C8}" type="pres">
      <dgm:prSet presAssocID="{7E3620DD-CCC8-4827-91A1-37CFDC08A85C}" presName="node" presStyleLbl="node1" presStyleIdx="2" presStyleCnt="6">
        <dgm:presLayoutVars>
          <dgm:bulletEnabled val="1"/>
        </dgm:presLayoutVars>
      </dgm:prSet>
      <dgm:spPr/>
    </dgm:pt>
    <dgm:pt modelId="{BAAE8567-F451-4A80-8D70-20783C2DA131}" type="pres">
      <dgm:prSet presAssocID="{D9586AC5-5896-4310-8E1F-78102C25DBB0}" presName="sibTrans" presStyleCnt="0"/>
      <dgm:spPr/>
    </dgm:pt>
    <dgm:pt modelId="{2D2556CE-0FCE-4A36-8A74-C77612F278E1}" type="pres">
      <dgm:prSet presAssocID="{B5E1A58D-970B-4339-8A27-E0A6B7F28542}" presName="node" presStyleLbl="node1" presStyleIdx="3" presStyleCnt="6">
        <dgm:presLayoutVars>
          <dgm:bulletEnabled val="1"/>
        </dgm:presLayoutVars>
      </dgm:prSet>
      <dgm:spPr/>
    </dgm:pt>
    <dgm:pt modelId="{89D215C1-BC0A-4A64-9DFA-BB248D591171}" type="pres">
      <dgm:prSet presAssocID="{3C037480-0989-4CAF-85EC-6F8C3456B01E}" presName="sibTrans" presStyleCnt="0"/>
      <dgm:spPr/>
    </dgm:pt>
    <dgm:pt modelId="{C031C8FB-3FFE-46EA-A425-BB01F444487D}" type="pres">
      <dgm:prSet presAssocID="{E233E4F5-DD69-4D84-8DDA-9EFDA59BB961}" presName="node" presStyleLbl="node1" presStyleIdx="4" presStyleCnt="6">
        <dgm:presLayoutVars>
          <dgm:bulletEnabled val="1"/>
        </dgm:presLayoutVars>
      </dgm:prSet>
      <dgm:spPr/>
    </dgm:pt>
    <dgm:pt modelId="{483CF2B8-BE77-42CB-8073-87B024BE47D6}" type="pres">
      <dgm:prSet presAssocID="{6776C306-D282-477C-85E7-7B67549FAA59}" presName="sibTrans" presStyleCnt="0"/>
      <dgm:spPr/>
    </dgm:pt>
    <dgm:pt modelId="{411AFA6C-C79F-488F-9D2B-8D498DC5FA06}" type="pres">
      <dgm:prSet presAssocID="{45F788A6-9D8C-4FED-A478-D6E7304FFC26}" presName="node" presStyleLbl="node1" presStyleIdx="5" presStyleCnt="6">
        <dgm:presLayoutVars>
          <dgm:bulletEnabled val="1"/>
        </dgm:presLayoutVars>
      </dgm:prSet>
      <dgm:spPr/>
    </dgm:pt>
  </dgm:ptLst>
  <dgm:cxnLst>
    <dgm:cxn modelId="{63BA0D02-B40B-43AB-A25E-A19722ED5EC8}" type="presOf" srcId="{7E3620DD-CCC8-4827-91A1-37CFDC08A85C}" destId="{98A699E7-081A-43D2-98BC-11F8E71364C8}" srcOrd="0" destOrd="0" presId="urn:microsoft.com/office/officeart/2005/8/layout/default"/>
    <dgm:cxn modelId="{C179060C-AF04-44CB-BEE4-5925A5A517F6}" type="presOf" srcId="{B5E1A58D-970B-4339-8A27-E0A6B7F28542}" destId="{2D2556CE-0FCE-4A36-8A74-C77612F278E1}" srcOrd="0" destOrd="0" presId="urn:microsoft.com/office/officeart/2005/8/layout/default"/>
    <dgm:cxn modelId="{03C29A14-1EF5-4969-A50B-3429E9AC15B5}" type="presOf" srcId="{E1A207C5-524B-48B6-897D-F9C32F60857B}" destId="{E8754C3E-20DB-47A5-8C15-B5C7A6395819}" srcOrd="0" destOrd="0" presId="urn:microsoft.com/office/officeart/2005/8/layout/default"/>
    <dgm:cxn modelId="{4068461D-C108-4846-9534-55C88ECA7A46}" srcId="{E1A207C5-524B-48B6-897D-F9C32F60857B}" destId="{45F788A6-9D8C-4FED-A478-D6E7304FFC26}" srcOrd="5" destOrd="0" parTransId="{CA6A779F-59E6-406C-A0E3-A17F25490AAD}" sibTransId="{B99E461E-BF3D-415D-B2BC-591C9C898E4A}"/>
    <dgm:cxn modelId="{FB3BAB29-CDCB-45BA-BDF4-AE70F90CDD2B}" srcId="{E1A207C5-524B-48B6-897D-F9C32F60857B}" destId="{E233E4F5-DD69-4D84-8DDA-9EFDA59BB961}" srcOrd="4" destOrd="0" parTransId="{6657C99B-BF78-4C00-8133-33AB4E8174DD}" sibTransId="{6776C306-D282-477C-85E7-7B67549FAA59}"/>
    <dgm:cxn modelId="{4755B05F-D636-47E6-8B9E-7BE55C4BF022}" type="presOf" srcId="{8995FE39-5124-47E1-9628-79B2276D322D}" destId="{C774CCFE-A567-4A3E-A6B2-1F9D7780F8EC}" srcOrd="0" destOrd="0" presId="urn:microsoft.com/office/officeart/2005/8/layout/default"/>
    <dgm:cxn modelId="{258BD942-1D45-4118-8E85-4DBB2FE41F11}" srcId="{E1A207C5-524B-48B6-897D-F9C32F60857B}" destId="{B5E1A58D-970B-4339-8A27-E0A6B7F28542}" srcOrd="3" destOrd="0" parTransId="{693099AD-4DED-4C08-A233-C27827C55335}" sibTransId="{3C037480-0989-4CAF-85EC-6F8C3456B01E}"/>
    <dgm:cxn modelId="{3CB9494D-500E-482F-8A5F-6AAE01BCC958}" type="presOf" srcId="{45F788A6-9D8C-4FED-A478-D6E7304FFC26}" destId="{411AFA6C-C79F-488F-9D2B-8D498DC5FA06}" srcOrd="0" destOrd="0" presId="urn:microsoft.com/office/officeart/2005/8/layout/default"/>
    <dgm:cxn modelId="{38497C4D-850C-4885-9872-7A17B23681D7}" srcId="{E1A207C5-524B-48B6-897D-F9C32F60857B}" destId="{AC75055A-1E1C-469B-B507-30385A064A31}" srcOrd="0" destOrd="0" parTransId="{11D9417A-BE0B-4151-B9D9-D5829E40A8B0}" sibTransId="{EB900E4E-3E14-4FED-B15B-CF9681FEB303}"/>
    <dgm:cxn modelId="{B3439B7F-DC1D-45E5-B572-1B5B8BE99964}" srcId="{E1A207C5-524B-48B6-897D-F9C32F60857B}" destId="{7E3620DD-CCC8-4827-91A1-37CFDC08A85C}" srcOrd="2" destOrd="0" parTransId="{D8ADB27C-9924-41A1-BC59-C2DE88E7F33C}" sibTransId="{D9586AC5-5896-4310-8E1F-78102C25DBB0}"/>
    <dgm:cxn modelId="{EAF75AB3-0FBA-485D-8D9E-B49A2756202B}" type="presOf" srcId="{E233E4F5-DD69-4D84-8DDA-9EFDA59BB961}" destId="{C031C8FB-3FFE-46EA-A425-BB01F444487D}" srcOrd="0" destOrd="0" presId="urn:microsoft.com/office/officeart/2005/8/layout/default"/>
    <dgm:cxn modelId="{84E919E7-AB12-4355-8404-2F2D12EFCBED}" type="presOf" srcId="{AC75055A-1E1C-469B-B507-30385A064A31}" destId="{CC52C8F7-9EED-4579-88BC-EEADFF5A19D8}" srcOrd="0" destOrd="0" presId="urn:microsoft.com/office/officeart/2005/8/layout/default"/>
    <dgm:cxn modelId="{079C9DEC-712C-40CC-81D9-11065BDB90CE}" srcId="{E1A207C5-524B-48B6-897D-F9C32F60857B}" destId="{8995FE39-5124-47E1-9628-79B2276D322D}" srcOrd="1" destOrd="0" parTransId="{A2C268F6-6161-4038-B21E-5D07678A334D}" sibTransId="{726A4ED3-E363-4507-96F1-2DB1011EFC47}"/>
    <dgm:cxn modelId="{F0CF190C-F4B7-4FFA-A2CB-1CBB868CEC09}" type="presParOf" srcId="{E8754C3E-20DB-47A5-8C15-B5C7A6395819}" destId="{CC52C8F7-9EED-4579-88BC-EEADFF5A19D8}" srcOrd="0" destOrd="0" presId="urn:microsoft.com/office/officeart/2005/8/layout/default"/>
    <dgm:cxn modelId="{1D55F348-ECAB-47F3-AA72-5B32D75C8D97}" type="presParOf" srcId="{E8754C3E-20DB-47A5-8C15-B5C7A6395819}" destId="{34231D08-390D-427C-895E-D0A42DFB30B8}" srcOrd="1" destOrd="0" presId="urn:microsoft.com/office/officeart/2005/8/layout/default"/>
    <dgm:cxn modelId="{36D2253A-8849-40D6-8693-290616AC4D06}" type="presParOf" srcId="{E8754C3E-20DB-47A5-8C15-B5C7A6395819}" destId="{C774CCFE-A567-4A3E-A6B2-1F9D7780F8EC}" srcOrd="2" destOrd="0" presId="urn:microsoft.com/office/officeart/2005/8/layout/default"/>
    <dgm:cxn modelId="{A8A09D4A-93BC-413C-A06D-E620C5A0F1E7}" type="presParOf" srcId="{E8754C3E-20DB-47A5-8C15-B5C7A6395819}" destId="{BE120B13-17C3-48B6-932A-E6E6DFD33F6A}" srcOrd="3" destOrd="0" presId="urn:microsoft.com/office/officeart/2005/8/layout/default"/>
    <dgm:cxn modelId="{70F6935D-1091-40EA-B373-9CBF97BBB95C}" type="presParOf" srcId="{E8754C3E-20DB-47A5-8C15-B5C7A6395819}" destId="{98A699E7-081A-43D2-98BC-11F8E71364C8}" srcOrd="4" destOrd="0" presId="urn:microsoft.com/office/officeart/2005/8/layout/default"/>
    <dgm:cxn modelId="{18BB9190-376A-4FF1-9A03-350299B5279F}" type="presParOf" srcId="{E8754C3E-20DB-47A5-8C15-B5C7A6395819}" destId="{BAAE8567-F451-4A80-8D70-20783C2DA131}" srcOrd="5" destOrd="0" presId="urn:microsoft.com/office/officeart/2005/8/layout/default"/>
    <dgm:cxn modelId="{6892F4F9-5155-405D-B9C3-712AF6C7D708}" type="presParOf" srcId="{E8754C3E-20DB-47A5-8C15-B5C7A6395819}" destId="{2D2556CE-0FCE-4A36-8A74-C77612F278E1}" srcOrd="6" destOrd="0" presId="urn:microsoft.com/office/officeart/2005/8/layout/default"/>
    <dgm:cxn modelId="{AE33438E-CFAA-4A69-B361-9CE81CE5A640}" type="presParOf" srcId="{E8754C3E-20DB-47A5-8C15-B5C7A6395819}" destId="{89D215C1-BC0A-4A64-9DFA-BB248D591171}" srcOrd="7" destOrd="0" presId="urn:microsoft.com/office/officeart/2005/8/layout/default"/>
    <dgm:cxn modelId="{8FC550CB-6498-4F08-B8D5-E0811FE4976D}" type="presParOf" srcId="{E8754C3E-20DB-47A5-8C15-B5C7A6395819}" destId="{C031C8FB-3FFE-46EA-A425-BB01F444487D}" srcOrd="8" destOrd="0" presId="urn:microsoft.com/office/officeart/2005/8/layout/default"/>
    <dgm:cxn modelId="{EF75C6FF-E368-42D6-9845-389888D98D11}" type="presParOf" srcId="{E8754C3E-20DB-47A5-8C15-B5C7A6395819}" destId="{483CF2B8-BE77-42CB-8073-87B024BE47D6}" srcOrd="9" destOrd="0" presId="urn:microsoft.com/office/officeart/2005/8/layout/default"/>
    <dgm:cxn modelId="{24D924D9-7CF7-4EB0-853A-87CB91764E32}" type="presParOf" srcId="{E8754C3E-20DB-47A5-8C15-B5C7A6395819}" destId="{411AFA6C-C79F-488F-9D2B-8D498DC5FA0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9478B8-F4A9-47B4-A737-E49535706B0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9499E1-ACBE-4B88-8B12-0C3CBAB5BC4E}">
      <dgm:prSet/>
      <dgm:spPr/>
      <dgm:t>
        <a:bodyPr/>
        <a:lstStyle/>
        <a:p>
          <a:r>
            <a:rPr lang="en-US"/>
            <a:t>Wsparcie dla dzieci:</a:t>
          </a:r>
        </a:p>
      </dgm:t>
    </dgm:pt>
    <dgm:pt modelId="{81AF0F95-6BF5-4D9D-9597-BF1807BCE06B}" type="parTrans" cxnId="{F26779AB-5CDC-40D6-B1C3-7B3CD2374247}">
      <dgm:prSet/>
      <dgm:spPr/>
      <dgm:t>
        <a:bodyPr/>
        <a:lstStyle/>
        <a:p>
          <a:endParaRPr lang="en-US"/>
        </a:p>
      </dgm:t>
    </dgm:pt>
    <dgm:pt modelId="{168B6CE1-A960-47AE-949E-A9954A5B3DCD}" type="sibTrans" cxnId="{F26779AB-5CDC-40D6-B1C3-7B3CD2374247}">
      <dgm:prSet/>
      <dgm:spPr/>
      <dgm:t>
        <a:bodyPr/>
        <a:lstStyle/>
        <a:p>
          <a:endParaRPr lang="en-US"/>
        </a:p>
      </dgm:t>
    </dgm:pt>
    <dgm:pt modelId="{0F43394F-0779-4F01-92CC-4CFB9799FDB3}">
      <dgm:prSet/>
      <dgm:spPr/>
      <dgm:t>
        <a:bodyPr/>
        <a:lstStyle/>
        <a:p>
          <a:r>
            <a:rPr lang="en-US" b="1"/>
            <a:t>Rozmowa o emocjach</a:t>
          </a:r>
          <a:r>
            <a:rPr lang="en-US"/>
            <a:t>: Zachęcaj dzieci do mówienia o swoich uczuciach. Pomóż im nazywać emocje i wyjaśniać, co je wywołuje</a:t>
          </a:r>
        </a:p>
      </dgm:t>
    </dgm:pt>
    <dgm:pt modelId="{36F2A9A7-37C9-43A4-828D-6B42DFA274CA}" type="parTrans" cxnId="{F3E1EDC6-A79D-47D8-9B06-7677BAE55DCE}">
      <dgm:prSet/>
      <dgm:spPr/>
      <dgm:t>
        <a:bodyPr/>
        <a:lstStyle/>
        <a:p>
          <a:endParaRPr lang="en-US"/>
        </a:p>
      </dgm:t>
    </dgm:pt>
    <dgm:pt modelId="{F4C73DD4-2C18-4542-BF42-0AC7C9D3EEEE}" type="sibTrans" cxnId="{F3E1EDC6-A79D-47D8-9B06-7677BAE55DCE}">
      <dgm:prSet/>
      <dgm:spPr/>
      <dgm:t>
        <a:bodyPr/>
        <a:lstStyle/>
        <a:p>
          <a:endParaRPr lang="en-US"/>
        </a:p>
      </dgm:t>
    </dgm:pt>
    <dgm:pt modelId="{5C093EB6-A610-41B2-ADBE-C3A65D812520}">
      <dgm:prSet/>
      <dgm:spPr/>
      <dgm:t>
        <a:bodyPr/>
        <a:lstStyle/>
        <a:p>
          <a:r>
            <a:rPr lang="en-US" b="1"/>
            <a:t>Bezpieczne środowisko</a:t>
          </a:r>
          <a:r>
            <a:rPr lang="en-US"/>
            <a:t>: Stwórz atmosferę, w której dziecko czuje się bezpieczne i akceptowane. Unikaj krytykowania czy zawstydzania za wyrażanie emocji</a:t>
          </a:r>
        </a:p>
      </dgm:t>
    </dgm:pt>
    <dgm:pt modelId="{59E19FFC-1FF4-47E9-809F-FF3E159FB7EE}" type="parTrans" cxnId="{CE966CC9-FBE3-4E47-9C97-30692AD055D2}">
      <dgm:prSet/>
      <dgm:spPr/>
      <dgm:t>
        <a:bodyPr/>
        <a:lstStyle/>
        <a:p>
          <a:endParaRPr lang="en-US"/>
        </a:p>
      </dgm:t>
    </dgm:pt>
    <dgm:pt modelId="{E530725B-235F-44D5-B3A1-0B7E655D3EC5}" type="sibTrans" cxnId="{CE966CC9-FBE3-4E47-9C97-30692AD055D2}">
      <dgm:prSet/>
      <dgm:spPr/>
      <dgm:t>
        <a:bodyPr/>
        <a:lstStyle/>
        <a:p>
          <a:endParaRPr lang="en-US"/>
        </a:p>
      </dgm:t>
    </dgm:pt>
    <dgm:pt modelId="{D09E0ADA-C851-4BAD-9709-411A9961063C}">
      <dgm:prSet/>
      <dgm:spPr/>
      <dgm:t>
        <a:bodyPr/>
        <a:lstStyle/>
        <a:p>
          <a:r>
            <a:rPr lang="en-US" b="1"/>
            <a:t>Techniki relaksacyjne</a:t>
          </a:r>
          <a:r>
            <a:rPr lang="en-US"/>
            <a:t>: Naucz dzieci prostych technik relaksacyjnych, takich jak głębokie oddychanie, rysowanie czy aktywność fizyczna</a:t>
          </a:r>
        </a:p>
      </dgm:t>
    </dgm:pt>
    <dgm:pt modelId="{AEED8276-02E3-4195-8C53-67C4CF274EF9}" type="parTrans" cxnId="{B5D96435-93A7-44DA-B44E-F01E7396BFFA}">
      <dgm:prSet/>
      <dgm:spPr/>
      <dgm:t>
        <a:bodyPr/>
        <a:lstStyle/>
        <a:p>
          <a:endParaRPr lang="en-US"/>
        </a:p>
      </dgm:t>
    </dgm:pt>
    <dgm:pt modelId="{78756C4B-EF88-4D27-B5E6-FA981AC874AC}" type="sibTrans" cxnId="{B5D96435-93A7-44DA-B44E-F01E7396BFFA}">
      <dgm:prSet/>
      <dgm:spPr/>
      <dgm:t>
        <a:bodyPr/>
        <a:lstStyle/>
        <a:p>
          <a:endParaRPr lang="en-US"/>
        </a:p>
      </dgm:t>
    </dgm:pt>
    <dgm:pt modelId="{8ECEB06F-5013-462B-9496-33CD497D7ABD}">
      <dgm:prSet/>
      <dgm:spPr/>
      <dgm:t>
        <a:bodyPr/>
        <a:lstStyle/>
        <a:p>
          <a:r>
            <a:rPr lang="en-US" b="1"/>
            <a:t>Rutyna i przewidywalność</a:t>
          </a:r>
          <a:r>
            <a:rPr lang="en-US"/>
            <a:t>: Ustal codzienną rutynę, która daje dziecku poczucie bezpieczeństwa i stabilności</a:t>
          </a:r>
        </a:p>
      </dgm:t>
    </dgm:pt>
    <dgm:pt modelId="{E95C09C0-B516-44CE-BF47-FFE4115E8138}" type="parTrans" cxnId="{ACF947AE-D619-453E-99C6-597E676017BD}">
      <dgm:prSet/>
      <dgm:spPr/>
      <dgm:t>
        <a:bodyPr/>
        <a:lstStyle/>
        <a:p>
          <a:endParaRPr lang="en-US"/>
        </a:p>
      </dgm:t>
    </dgm:pt>
    <dgm:pt modelId="{8A7CB43B-EBA1-4C19-BC8C-2E26AB167953}" type="sibTrans" cxnId="{ACF947AE-D619-453E-99C6-597E676017BD}">
      <dgm:prSet/>
      <dgm:spPr/>
      <dgm:t>
        <a:bodyPr/>
        <a:lstStyle/>
        <a:p>
          <a:endParaRPr lang="en-US"/>
        </a:p>
      </dgm:t>
    </dgm:pt>
    <dgm:pt modelId="{11A9042E-37B7-4442-A909-0FDFD3401AD0}">
      <dgm:prSet/>
      <dgm:spPr/>
      <dgm:t>
        <a:bodyPr/>
        <a:lstStyle/>
        <a:p>
          <a:r>
            <a:rPr lang="en-US" b="1"/>
            <a:t>Modelowanie zachowań</a:t>
          </a:r>
          <a:r>
            <a:rPr lang="en-US"/>
            <a:t>: Pokaż, jak radzisz sobie z własnymi emocjami. Dzieci uczą się przez obserwację, więc bądź dobrym przykładem</a:t>
          </a:r>
        </a:p>
      </dgm:t>
    </dgm:pt>
    <dgm:pt modelId="{FAC84D28-7C25-4761-BD7A-3D6B3977F2C3}" type="parTrans" cxnId="{9AACA47D-7451-4BDC-A767-C8590417BA07}">
      <dgm:prSet/>
      <dgm:spPr/>
      <dgm:t>
        <a:bodyPr/>
        <a:lstStyle/>
        <a:p>
          <a:endParaRPr lang="en-US"/>
        </a:p>
      </dgm:t>
    </dgm:pt>
    <dgm:pt modelId="{AE151260-2816-439C-9503-6D55D7E61601}" type="sibTrans" cxnId="{9AACA47D-7451-4BDC-A767-C8590417BA07}">
      <dgm:prSet/>
      <dgm:spPr/>
      <dgm:t>
        <a:bodyPr/>
        <a:lstStyle/>
        <a:p>
          <a:endParaRPr lang="en-US"/>
        </a:p>
      </dgm:t>
    </dgm:pt>
    <dgm:pt modelId="{47B6866B-F35F-4635-A463-F855848DC6FE}" type="pres">
      <dgm:prSet presAssocID="{E09478B8-F4A9-47B4-A737-E49535706B06}" presName="diagram" presStyleCnt="0">
        <dgm:presLayoutVars>
          <dgm:dir/>
          <dgm:resizeHandles val="exact"/>
        </dgm:presLayoutVars>
      </dgm:prSet>
      <dgm:spPr/>
    </dgm:pt>
    <dgm:pt modelId="{1DF82258-0CDB-44F7-BCB8-9E5BDC979C3F}" type="pres">
      <dgm:prSet presAssocID="{709499E1-ACBE-4B88-8B12-0C3CBAB5BC4E}" presName="node" presStyleLbl="node1" presStyleIdx="0" presStyleCnt="6">
        <dgm:presLayoutVars>
          <dgm:bulletEnabled val="1"/>
        </dgm:presLayoutVars>
      </dgm:prSet>
      <dgm:spPr/>
    </dgm:pt>
    <dgm:pt modelId="{517BB397-6843-4F1A-8CC5-C6B405D4530A}" type="pres">
      <dgm:prSet presAssocID="{168B6CE1-A960-47AE-949E-A9954A5B3DCD}" presName="sibTrans" presStyleCnt="0"/>
      <dgm:spPr/>
    </dgm:pt>
    <dgm:pt modelId="{8D7F56AE-D71A-4457-B352-D8F02324984B}" type="pres">
      <dgm:prSet presAssocID="{0F43394F-0779-4F01-92CC-4CFB9799FDB3}" presName="node" presStyleLbl="node1" presStyleIdx="1" presStyleCnt="6">
        <dgm:presLayoutVars>
          <dgm:bulletEnabled val="1"/>
        </dgm:presLayoutVars>
      </dgm:prSet>
      <dgm:spPr/>
    </dgm:pt>
    <dgm:pt modelId="{9F01AD90-9B02-4F61-BF9E-9253777A8568}" type="pres">
      <dgm:prSet presAssocID="{F4C73DD4-2C18-4542-BF42-0AC7C9D3EEEE}" presName="sibTrans" presStyleCnt="0"/>
      <dgm:spPr/>
    </dgm:pt>
    <dgm:pt modelId="{C54FBE8A-203E-4A08-843F-0F22D15B0628}" type="pres">
      <dgm:prSet presAssocID="{5C093EB6-A610-41B2-ADBE-C3A65D812520}" presName="node" presStyleLbl="node1" presStyleIdx="2" presStyleCnt="6">
        <dgm:presLayoutVars>
          <dgm:bulletEnabled val="1"/>
        </dgm:presLayoutVars>
      </dgm:prSet>
      <dgm:spPr/>
    </dgm:pt>
    <dgm:pt modelId="{2839561B-A330-4A88-BCBF-431A8C729689}" type="pres">
      <dgm:prSet presAssocID="{E530725B-235F-44D5-B3A1-0B7E655D3EC5}" presName="sibTrans" presStyleCnt="0"/>
      <dgm:spPr/>
    </dgm:pt>
    <dgm:pt modelId="{9E7F3913-6411-4B9C-BD9B-D6047B79545C}" type="pres">
      <dgm:prSet presAssocID="{D09E0ADA-C851-4BAD-9709-411A9961063C}" presName="node" presStyleLbl="node1" presStyleIdx="3" presStyleCnt="6">
        <dgm:presLayoutVars>
          <dgm:bulletEnabled val="1"/>
        </dgm:presLayoutVars>
      </dgm:prSet>
      <dgm:spPr/>
    </dgm:pt>
    <dgm:pt modelId="{81E62004-2F23-4129-9020-570CF1EC6C78}" type="pres">
      <dgm:prSet presAssocID="{78756C4B-EF88-4D27-B5E6-FA981AC874AC}" presName="sibTrans" presStyleCnt="0"/>
      <dgm:spPr/>
    </dgm:pt>
    <dgm:pt modelId="{2D323562-66BD-4CC0-A495-028A4FA12CCC}" type="pres">
      <dgm:prSet presAssocID="{8ECEB06F-5013-462B-9496-33CD497D7ABD}" presName="node" presStyleLbl="node1" presStyleIdx="4" presStyleCnt="6">
        <dgm:presLayoutVars>
          <dgm:bulletEnabled val="1"/>
        </dgm:presLayoutVars>
      </dgm:prSet>
      <dgm:spPr/>
    </dgm:pt>
    <dgm:pt modelId="{E1992813-EED0-4B3B-81B0-CB33CCCD1303}" type="pres">
      <dgm:prSet presAssocID="{8A7CB43B-EBA1-4C19-BC8C-2E26AB167953}" presName="sibTrans" presStyleCnt="0"/>
      <dgm:spPr/>
    </dgm:pt>
    <dgm:pt modelId="{B6CC2477-EA55-4F81-A50D-4AE2E1B80F22}" type="pres">
      <dgm:prSet presAssocID="{11A9042E-37B7-4442-A909-0FDFD3401AD0}" presName="node" presStyleLbl="node1" presStyleIdx="5" presStyleCnt="6">
        <dgm:presLayoutVars>
          <dgm:bulletEnabled val="1"/>
        </dgm:presLayoutVars>
      </dgm:prSet>
      <dgm:spPr/>
    </dgm:pt>
  </dgm:ptLst>
  <dgm:cxnLst>
    <dgm:cxn modelId="{D67E911C-9625-4568-B36B-9637E8E27C5E}" type="presOf" srcId="{5C093EB6-A610-41B2-ADBE-C3A65D812520}" destId="{C54FBE8A-203E-4A08-843F-0F22D15B0628}" srcOrd="0" destOrd="0" presId="urn:microsoft.com/office/officeart/2005/8/layout/default"/>
    <dgm:cxn modelId="{82302F1F-4D69-4383-B6FF-9ECD03ADBBB0}" type="presOf" srcId="{E09478B8-F4A9-47B4-A737-E49535706B06}" destId="{47B6866B-F35F-4635-A463-F855848DC6FE}" srcOrd="0" destOrd="0" presId="urn:microsoft.com/office/officeart/2005/8/layout/default"/>
    <dgm:cxn modelId="{B5D96435-93A7-44DA-B44E-F01E7396BFFA}" srcId="{E09478B8-F4A9-47B4-A737-E49535706B06}" destId="{D09E0ADA-C851-4BAD-9709-411A9961063C}" srcOrd="3" destOrd="0" parTransId="{AEED8276-02E3-4195-8C53-67C4CF274EF9}" sibTransId="{78756C4B-EF88-4D27-B5E6-FA981AC874AC}"/>
    <dgm:cxn modelId="{9AACA47D-7451-4BDC-A767-C8590417BA07}" srcId="{E09478B8-F4A9-47B4-A737-E49535706B06}" destId="{11A9042E-37B7-4442-A909-0FDFD3401AD0}" srcOrd="5" destOrd="0" parTransId="{FAC84D28-7C25-4761-BD7A-3D6B3977F2C3}" sibTransId="{AE151260-2816-439C-9503-6D55D7E61601}"/>
    <dgm:cxn modelId="{DA132184-715B-445D-B110-C7A9A5D836C9}" type="presOf" srcId="{11A9042E-37B7-4442-A909-0FDFD3401AD0}" destId="{B6CC2477-EA55-4F81-A50D-4AE2E1B80F22}" srcOrd="0" destOrd="0" presId="urn:microsoft.com/office/officeart/2005/8/layout/default"/>
    <dgm:cxn modelId="{8EA074A8-CD2F-4ABA-8C79-D2EFA0C7AC3F}" type="presOf" srcId="{8ECEB06F-5013-462B-9496-33CD497D7ABD}" destId="{2D323562-66BD-4CC0-A495-028A4FA12CCC}" srcOrd="0" destOrd="0" presId="urn:microsoft.com/office/officeart/2005/8/layout/default"/>
    <dgm:cxn modelId="{F26779AB-5CDC-40D6-B1C3-7B3CD2374247}" srcId="{E09478B8-F4A9-47B4-A737-E49535706B06}" destId="{709499E1-ACBE-4B88-8B12-0C3CBAB5BC4E}" srcOrd="0" destOrd="0" parTransId="{81AF0F95-6BF5-4D9D-9597-BF1807BCE06B}" sibTransId="{168B6CE1-A960-47AE-949E-A9954A5B3DCD}"/>
    <dgm:cxn modelId="{D2AA2FAD-0D20-42D6-892E-111FB7CC3E3F}" type="presOf" srcId="{0F43394F-0779-4F01-92CC-4CFB9799FDB3}" destId="{8D7F56AE-D71A-4457-B352-D8F02324984B}" srcOrd="0" destOrd="0" presId="urn:microsoft.com/office/officeart/2005/8/layout/default"/>
    <dgm:cxn modelId="{ACF947AE-D619-453E-99C6-597E676017BD}" srcId="{E09478B8-F4A9-47B4-A737-E49535706B06}" destId="{8ECEB06F-5013-462B-9496-33CD497D7ABD}" srcOrd="4" destOrd="0" parTransId="{E95C09C0-B516-44CE-BF47-FFE4115E8138}" sibTransId="{8A7CB43B-EBA1-4C19-BC8C-2E26AB167953}"/>
    <dgm:cxn modelId="{5A3AA9C1-2129-424F-B5FE-44DBF7CBBD32}" type="presOf" srcId="{709499E1-ACBE-4B88-8B12-0C3CBAB5BC4E}" destId="{1DF82258-0CDB-44F7-BCB8-9E5BDC979C3F}" srcOrd="0" destOrd="0" presId="urn:microsoft.com/office/officeart/2005/8/layout/default"/>
    <dgm:cxn modelId="{F3E1EDC6-A79D-47D8-9B06-7677BAE55DCE}" srcId="{E09478B8-F4A9-47B4-A737-E49535706B06}" destId="{0F43394F-0779-4F01-92CC-4CFB9799FDB3}" srcOrd="1" destOrd="0" parTransId="{36F2A9A7-37C9-43A4-828D-6B42DFA274CA}" sibTransId="{F4C73DD4-2C18-4542-BF42-0AC7C9D3EEEE}"/>
    <dgm:cxn modelId="{CE966CC9-FBE3-4E47-9C97-30692AD055D2}" srcId="{E09478B8-F4A9-47B4-A737-E49535706B06}" destId="{5C093EB6-A610-41B2-ADBE-C3A65D812520}" srcOrd="2" destOrd="0" parTransId="{59E19FFC-1FF4-47E9-809F-FF3E159FB7EE}" sibTransId="{E530725B-235F-44D5-B3A1-0B7E655D3EC5}"/>
    <dgm:cxn modelId="{7C9725EE-13E1-40D2-80FA-49A977A88EA7}" type="presOf" srcId="{D09E0ADA-C851-4BAD-9709-411A9961063C}" destId="{9E7F3913-6411-4B9C-BD9B-D6047B79545C}" srcOrd="0" destOrd="0" presId="urn:microsoft.com/office/officeart/2005/8/layout/default"/>
    <dgm:cxn modelId="{489B8962-7934-4E58-B19D-2450C6F71BBD}" type="presParOf" srcId="{47B6866B-F35F-4635-A463-F855848DC6FE}" destId="{1DF82258-0CDB-44F7-BCB8-9E5BDC979C3F}" srcOrd="0" destOrd="0" presId="urn:microsoft.com/office/officeart/2005/8/layout/default"/>
    <dgm:cxn modelId="{A3245968-9C58-4681-A5E2-BE130BECF31F}" type="presParOf" srcId="{47B6866B-F35F-4635-A463-F855848DC6FE}" destId="{517BB397-6843-4F1A-8CC5-C6B405D4530A}" srcOrd="1" destOrd="0" presId="urn:microsoft.com/office/officeart/2005/8/layout/default"/>
    <dgm:cxn modelId="{3845E986-CFE5-43BB-AC2F-6C835874AC8F}" type="presParOf" srcId="{47B6866B-F35F-4635-A463-F855848DC6FE}" destId="{8D7F56AE-D71A-4457-B352-D8F02324984B}" srcOrd="2" destOrd="0" presId="urn:microsoft.com/office/officeart/2005/8/layout/default"/>
    <dgm:cxn modelId="{B76FB482-825A-4E1A-A0F2-E0755864307E}" type="presParOf" srcId="{47B6866B-F35F-4635-A463-F855848DC6FE}" destId="{9F01AD90-9B02-4F61-BF9E-9253777A8568}" srcOrd="3" destOrd="0" presId="urn:microsoft.com/office/officeart/2005/8/layout/default"/>
    <dgm:cxn modelId="{67672F01-1CB4-4098-AD7B-7B07E8FC40BA}" type="presParOf" srcId="{47B6866B-F35F-4635-A463-F855848DC6FE}" destId="{C54FBE8A-203E-4A08-843F-0F22D15B0628}" srcOrd="4" destOrd="0" presId="urn:microsoft.com/office/officeart/2005/8/layout/default"/>
    <dgm:cxn modelId="{A8083633-26A9-4FA0-AAED-6B5395D1B97A}" type="presParOf" srcId="{47B6866B-F35F-4635-A463-F855848DC6FE}" destId="{2839561B-A330-4A88-BCBF-431A8C729689}" srcOrd="5" destOrd="0" presId="urn:microsoft.com/office/officeart/2005/8/layout/default"/>
    <dgm:cxn modelId="{E9EA9442-4F6F-4DE9-9746-AAF4811B73D8}" type="presParOf" srcId="{47B6866B-F35F-4635-A463-F855848DC6FE}" destId="{9E7F3913-6411-4B9C-BD9B-D6047B79545C}" srcOrd="6" destOrd="0" presId="urn:microsoft.com/office/officeart/2005/8/layout/default"/>
    <dgm:cxn modelId="{F0499DF8-534A-459E-B840-A984F6F68AF9}" type="presParOf" srcId="{47B6866B-F35F-4635-A463-F855848DC6FE}" destId="{81E62004-2F23-4129-9020-570CF1EC6C78}" srcOrd="7" destOrd="0" presId="urn:microsoft.com/office/officeart/2005/8/layout/default"/>
    <dgm:cxn modelId="{199E4193-A314-4E0F-B3F6-8C21EE15DCEE}" type="presParOf" srcId="{47B6866B-F35F-4635-A463-F855848DC6FE}" destId="{2D323562-66BD-4CC0-A495-028A4FA12CCC}" srcOrd="8" destOrd="0" presId="urn:microsoft.com/office/officeart/2005/8/layout/default"/>
    <dgm:cxn modelId="{C01FF009-CD2C-4B8E-AEE6-67D400987104}" type="presParOf" srcId="{47B6866B-F35F-4635-A463-F855848DC6FE}" destId="{E1992813-EED0-4B3B-81B0-CB33CCCD1303}" srcOrd="9" destOrd="0" presId="urn:microsoft.com/office/officeart/2005/8/layout/default"/>
    <dgm:cxn modelId="{63720963-918E-4E1A-8FA5-095F42DBC947}" type="presParOf" srcId="{47B6866B-F35F-4635-A463-F855848DC6FE}" destId="{B6CC2477-EA55-4F81-A50D-4AE2E1B80F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E60EA0-24F7-4D8C-BE27-DBF51387000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2D4C03A-DC03-4351-889B-CEA000B875E3}">
      <dgm:prSet/>
      <dgm:spPr/>
      <dgm:t>
        <a:bodyPr/>
        <a:lstStyle/>
        <a:p>
          <a:r>
            <a:rPr lang="en-US" b="1"/>
            <a:t>Wyczerpanie rolą rodzicielską</a:t>
          </a:r>
          <a:r>
            <a:rPr lang="en-US"/>
            <a:t> – rodzice czują się całkowicie wyczerpani i nie mają energii do dalszego pełnienia tej roli.</a:t>
          </a:r>
        </a:p>
      </dgm:t>
    </dgm:pt>
    <dgm:pt modelId="{BAE4D151-562E-4BFA-8563-42C4ACE336DC}" type="parTrans" cxnId="{64979C07-72C7-4470-8FEB-37D04D499904}">
      <dgm:prSet/>
      <dgm:spPr/>
      <dgm:t>
        <a:bodyPr/>
        <a:lstStyle/>
        <a:p>
          <a:endParaRPr lang="en-US"/>
        </a:p>
      </dgm:t>
    </dgm:pt>
    <dgm:pt modelId="{12955C5A-3FA0-4BF7-9ECD-D3DD61C84017}" type="sibTrans" cxnId="{64979C07-72C7-4470-8FEB-37D04D499904}">
      <dgm:prSet/>
      <dgm:spPr/>
      <dgm:t>
        <a:bodyPr/>
        <a:lstStyle/>
        <a:p>
          <a:endParaRPr lang="en-US"/>
        </a:p>
      </dgm:t>
    </dgm:pt>
    <dgm:pt modelId="{96F22CAC-D27B-4510-BB94-8A5EB2848E49}">
      <dgm:prSet/>
      <dgm:spPr/>
      <dgm:t>
        <a:bodyPr/>
        <a:lstStyle/>
        <a:p>
          <a:r>
            <a:rPr lang="en-US" b="1"/>
            <a:t>Utrata przyjemności z roli rodzica</a:t>
          </a:r>
          <a:r>
            <a:rPr lang="en-US"/>
            <a:t> – rodzicielstwo przestaje sprawiać radość i satysfakcję.</a:t>
          </a:r>
        </a:p>
      </dgm:t>
    </dgm:pt>
    <dgm:pt modelId="{AE8FD451-7E21-4FAC-9D70-DEE903B3ABF5}" type="parTrans" cxnId="{2E60EBA3-F449-4DBD-BCE2-6DF43BB0845A}">
      <dgm:prSet/>
      <dgm:spPr/>
      <dgm:t>
        <a:bodyPr/>
        <a:lstStyle/>
        <a:p>
          <a:endParaRPr lang="en-US"/>
        </a:p>
      </dgm:t>
    </dgm:pt>
    <dgm:pt modelId="{4B6BF1FD-30DC-46A8-AA2B-E419AAF81948}" type="sibTrans" cxnId="{2E60EBA3-F449-4DBD-BCE2-6DF43BB0845A}">
      <dgm:prSet/>
      <dgm:spPr/>
      <dgm:t>
        <a:bodyPr/>
        <a:lstStyle/>
        <a:p>
          <a:endParaRPr lang="en-US"/>
        </a:p>
      </dgm:t>
    </dgm:pt>
    <dgm:pt modelId="{35913CE3-7460-45C8-9BDC-6BBB1A0FE601}">
      <dgm:prSet/>
      <dgm:spPr/>
      <dgm:t>
        <a:bodyPr/>
        <a:lstStyle/>
        <a:p>
          <a:r>
            <a:rPr lang="en-US" b="1"/>
            <a:t>Dystansowanie się od dziecka</a:t>
          </a:r>
          <a:r>
            <a:rPr lang="en-US"/>
            <a:t> – rodzice starają się emocjonalnie oddzielić od dziecka, ograniczając kontakty do minimum.</a:t>
          </a:r>
        </a:p>
      </dgm:t>
    </dgm:pt>
    <dgm:pt modelId="{FC065630-036A-405A-A8C7-95C1EE532456}" type="parTrans" cxnId="{F03F7081-7AC4-4E33-85C3-ABF4C84A6D31}">
      <dgm:prSet/>
      <dgm:spPr/>
      <dgm:t>
        <a:bodyPr/>
        <a:lstStyle/>
        <a:p>
          <a:endParaRPr lang="en-US"/>
        </a:p>
      </dgm:t>
    </dgm:pt>
    <dgm:pt modelId="{57499682-A399-44E2-84B6-D757035DE2E4}" type="sibTrans" cxnId="{F03F7081-7AC4-4E33-85C3-ABF4C84A6D31}">
      <dgm:prSet/>
      <dgm:spPr/>
      <dgm:t>
        <a:bodyPr/>
        <a:lstStyle/>
        <a:p>
          <a:endParaRPr lang="en-US"/>
        </a:p>
      </dgm:t>
    </dgm:pt>
    <dgm:pt modelId="{4619F604-135C-46E8-8C57-843DE6B3C97E}">
      <dgm:prSet/>
      <dgm:spPr/>
      <dgm:t>
        <a:bodyPr/>
        <a:lstStyle/>
        <a:p>
          <a:r>
            <a:rPr lang="en-US" b="1"/>
            <a:t>Spadek samooceny rodzicielskiej</a:t>
          </a:r>
          <a:r>
            <a:rPr lang="en-US"/>
            <a:t> – rodzice zaczynają wątpić w swoje umiejętności i kompetencje jako rodzice</a:t>
          </a:r>
        </a:p>
      </dgm:t>
    </dgm:pt>
    <dgm:pt modelId="{4E122A43-235A-48D8-B669-565A46B1901F}" type="parTrans" cxnId="{35543E09-4912-4A90-BC67-C8A13D5096F9}">
      <dgm:prSet/>
      <dgm:spPr/>
      <dgm:t>
        <a:bodyPr/>
        <a:lstStyle/>
        <a:p>
          <a:endParaRPr lang="en-US"/>
        </a:p>
      </dgm:t>
    </dgm:pt>
    <dgm:pt modelId="{D3E902F4-5A0A-4FDB-8B86-60525788E82B}" type="sibTrans" cxnId="{35543E09-4912-4A90-BC67-C8A13D5096F9}">
      <dgm:prSet/>
      <dgm:spPr/>
      <dgm:t>
        <a:bodyPr/>
        <a:lstStyle/>
        <a:p>
          <a:endParaRPr lang="en-US"/>
        </a:p>
      </dgm:t>
    </dgm:pt>
    <dgm:pt modelId="{FB3D1167-0375-4618-ADA9-41B1A0C27832}" type="pres">
      <dgm:prSet presAssocID="{4BE60EA0-24F7-4D8C-BE27-DBF51387000F}" presName="vert0" presStyleCnt="0">
        <dgm:presLayoutVars>
          <dgm:dir/>
          <dgm:animOne val="branch"/>
          <dgm:animLvl val="lvl"/>
        </dgm:presLayoutVars>
      </dgm:prSet>
      <dgm:spPr/>
    </dgm:pt>
    <dgm:pt modelId="{878AF6F0-A824-4F3F-A375-1582B854D619}" type="pres">
      <dgm:prSet presAssocID="{D2D4C03A-DC03-4351-889B-CEA000B875E3}" presName="thickLine" presStyleLbl="alignNode1" presStyleIdx="0" presStyleCnt="4"/>
      <dgm:spPr/>
    </dgm:pt>
    <dgm:pt modelId="{2AC53F77-CCFA-45B8-B6A6-2AE45C8C6432}" type="pres">
      <dgm:prSet presAssocID="{D2D4C03A-DC03-4351-889B-CEA000B875E3}" presName="horz1" presStyleCnt="0"/>
      <dgm:spPr/>
    </dgm:pt>
    <dgm:pt modelId="{F47ECBC5-89E7-49B1-88E6-C36DC51599B3}" type="pres">
      <dgm:prSet presAssocID="{D2D4C03A-DC03-4351-889B-CEA000B875E3}" presName="tx1" presStyleLbl="revTx" presStyleIdx="0" presStyleCnt="4"/>
      <dgm:spPr/>
    </dgm:pt>
    <dgm:pt modelId="{28B8A896-97B8-4AD3-B786-B2549E448D66}" type="pres">
      <dgm:prSet presAssocID="{D2D4C03A-DC03-4351-889B-CEA000B875E3}" presName="vert1" presStyleCnt="0"/>
      <dgm:spPr/>
    </dgm:pt>
    <dgm:pt modelId="{0E406F8E-6E4C-402F-897F-45073B309C01}" type="pres">
      <dgm:prSet presAssocID="{96F22CAC-D27B-4510-BB94-8A5EB2848E49}" presName="thickLine" presStyleLbl="alignNode1" presStyleIdx="1" presStyleCnt="4"/>
      <dgm:spPr/>
    </dgm:pt>
    <dgm:pt modelId="{0BAAD7C7-0504-4602-B3C9-1CFA0C1E5CDE}" type="pres">
      <dgm:prSet presAssocID="{96F22CAC-D27B-4510-BB94-8A5EB2848E49}" presName="horz1" presStyleCnt="0"/>
      <dgm:spPr/>
    </dgm:pt>
    <dgm:pt modelId="{3C5A6B3D-BE00-4CE2-9BCE-D62556DF5E60}" type="pres">
      <dgm:prSet presAssocID="{96F22CAC-D27B-4510-BB94-8A5EB2848E49}" presName="tx1" presStyleLbl="revTx" presStyleIdx="1" presStyleCnt="4"/>
      <dgm:spPr/>
    </dgm:pt>
    <dgm:pt modelId="{276B5916-778A-45CE-AF92-487C26854F95}" type="pres">
      <dgm:prSet presAssocID="{96F22CAC-D27B-4510-BB94-8A5EB2848E49}" presName="vert1" presStyleCnt="0"/>
      <dgm:spPr/>
    </dgm:pt>
    <dgm:pt modelId="{44E288FB-533C-4431-A84C-123B51C9D93A}" type="pres">
      <dgm:prSet presAssocID="{35913CE3-7460-45C8-9BDC-6BBB1A0FE601}" presName="thickLine" presStyleLbl="alignNode1" presStyleIdx="2" presStyleCnt="4"/>
      <dgm:spPr/>
    </dgm:pt>
    <dgm:pt modelId="{727E35EE-28C1-420A-B6DA-A4E714831CCA}" type="pres">
      <dgm:prSet presAssocID="{35913CE3-7460-45C8-9BDC-6BBB1A0FE601}" presName="horz1" presStyleCnt="0"/>
      <dgm:spPr/>
    </dgm:pt>
    <dgm:pt modelId="{7AAF24DC-71CC-41D2-A60A-AEF889D2CCD8}" type="pres">
      <dgm:prSet presAssocID="{35913CE3-7460-45C8-9BDC-6BBB1A0FE601}" presName="tx1" presStyleLbl="revTx" presStyleIdx="2" presStyleCnt="4"/>
      <dgm:spPr/>
    </dgm:pt>
    <dgm:pt modelId="{6CEED683-5B66-498C-82DB-695CABF03AAB}" type="pres">
      <dgm:prSet presAssocID="{35913CE3-7460-45C8-9BDC-6BBB1A0FE601}" presName="vert1" presStyleCnt="0"/>
      <dgm:spPr/>
    </dgm:pt>
    <dgm:pt modelId="{024F3F4E-EC42-426B-9929-C2C199B47478}" type="pres">
      <dgm:prSet presAssocID="{4619F604-135C-46E8-8C57-843DE6B3C97E}" presName="thickLine" presStyleLbl="alignNode1" presStyleIdx="3" presStyleCnt="4"/>
      <dgm:spPr/>
    </dgm:pt>
    <dgm:pt modelId="{467B4418-13D4-496E-8236-3B8DCA372049}" type="pres">
      <dgm:prSet presAssocID="{4619F604-135C-46E8-8C57-843DE6B3C97E}" presName="horz1" presStyleCnt="0"/>
      <dgm:spPr/>
    </dgm:pt>
    <dgm:pt modelId="{8A0FE10A-C9B3-4C02-AF06-8BF5FBD28EEF}" type="pres">
      <dgm:prSet presAssocID="{4619F604-135C-46E8-8C57-843DE6B3C97E}" presName="tx1" presStyleLbl="revTx" presStyleIdx="3" presStyleCnt="4"/>
      <dgm:spPr/>
    </dgm:pt>
    <dgm:pt modelId="{192848C2-45ED-4A31-A739-2566A6F308E4}" type="pres">
      <dgm:prSet presAssocID="{4619F604-135C-46E8-8C57-843DE6B3C97E}" presName="vert1" presStyleCnt="0"/>
      <dgm:spPr/>
    </dgm:pt>
  </dgm:ptLst>
  <dgm:cxnLst>
    <dgm:cxn modelId="{64979C07-72C7-4470-8FEB-37D04D499904}" srcId="{4BE60EA0-24F7-4D8C-BE27-DBF51387000F}" destId="{D2D4C03A-DC03-4351-889B-CEA000B875E3}" srcOrd="0" destOrd="0" parTransId="{BAE4D151-562E-4BFA-8563-42C4ACE336DC}" sibTransId="{12955C5A-3FA0-4BF7-9ECD-D3DD61C84017}"/>
    <dgm:cxn modelId="{35543E09-4912-4A90-BC67-C8A13D5096F9}" srcId="{4BE60EA0-24F7-4D8C-BE27-DBF51387000F}" destId="{4619F604-135C-46E8-8C57-843DE6B3C97E}" srcOrd="3" destOrd="0" parTransId="{4E122A43-235A-48D8-B669-565A46B1901F}" sibTransId="{D3E902F4-5A0A-4FDB-8B86-60525788E82B}"/>
    <dgm:cxn modelId="{32308622-F9C9-4FE0-BE99-E0DD319E71A1}" type="presOf" srcId="{4619F604-135C-46E8-8C57-843DE6B3C97E}" destId="{8A0FE10A-C9B3-4C02-AF06-8BF5FBD28EEF}" srcOrd="0" destOrd="0" presId="urn:microsoft.com/office/officeart/2008/layout/LinedList"/>
    <dgm:cxn modelId="{375B7460-E795-48EE-8994-571253A8DCE5}" type="presOf" srcId="{D2D4C03A-DC03-4351-889B-CEA000B875E3}" destId="{F47ECBC5-89E7-49B1-88E6-C36DC51599B3}" srcOrd="0" destOrd="0" presId="urn:microsoft.com/office/officeart/2008/layout/LinedList"/>
    <dgm:cxn modelId="{5D084E59-1770-4204-85B7-4E08E3CBC1AE}" type="presOf" srcId="{35913CE3-7460-45C8-9BDC-6BBB1A0FE601}" destId="{7AAF24DC-71CC-41D2-A60A-AEF889D2CCD8}" srcOrd="0" destOrd="0" presId="urn:microsoft.com/office/officeart/2008/layout/LinedList"/>
    <dgm:cxn modelId="{F03F7081-7AC4-4E33-85C3-ABF4C84A6D31}" srcId="{4BE60EA0-24F7-4D8C-BE27-DBF51387000F}" destId="{35913CE3-7460-45C8-9BDC-6BBB1A0FE601}" srcOrd="2" destOrd="0" parTransId="{FC065630-036A-405A-A8C7-95C1EE532456}" sibTransId="{57499682-A399-44E2-84B6-D757035DE2E4}"/>
    <dgm:cxn modelId="{2E60EBA3-F449-4DBD-BCE2-6DF43BB0845A}" srcId="{4BE60EA0-24F7-4D8C-BE27-DBF51387000F}" destId="{96F22CAC-D27B-4510-BB94-8A5EB2848E49}" srcOrd="1" destOrd="0" parTransId="{AE8FD451-7E21-4FAC-9D70-DEE903B3ABF5}" sibTransId="{4B6BF1FD-30DC-46A8-AA2B-E419AAF81948}"/>
    <dgm:cxn modelId="{F72158AB-D084-44C0-9217-6D304C3126E1}" type="presOf" srcId="{4BE60EA0-24F7-4D8C-BE27-DBF51387000F}" destId="{FB3D1167-0375-4618-ADA9-41B1A0C27832}" srcOrd="0" destOrd="0" presId="urn:microsoft.com/office/officeart/2008/layout/LinedList"/>
    <dgm:cxn modelId="{067DABAF-F540-4696-A86E-BF980F7B54F4}" type="presOf" srcId="{96F22CAC-D27B-4510-BB94-8A5EB2848E49}" destId="{3C5A6B3D-BE00-4CE2-9BCE-D62556DF5E60}" srcOrd="0" destOrd="0" presId="urn:microsoft.com/office/officeart/2008/layout/LinedList"/>
    <dgm:cxn modelId="{3B811DC2-9E52-41AF-A6B2-3782034E72F7}" type="presParOf" srcId="{FB3D1167-0375-4618-ADA9-41B1A0C27832}" destId="{878AF6F0-A824-4F3F-A375-1582B854D619}" srcOrd="0" destOrd="0" presId="urn:microsoft.com/office/officeart/2008/layout/LinedList"/>
    <dgm:cxn modelId="{3B08A41C-7073-4695-8F11-5C9EE4929081}" type="presParOf" srcId="{FB3D1167-0375-4618-ADA9-41B1A0C27832}" destId="{2AC53F77-CCFA-45B8-B6A6-2AE45C8C6432}" srcOrd="1" destOrd="0" presId="urn:microsoft.com/office/officeart/2008/layout/LinedList"/>
    <dgm:cxn modelId="{206D393B-BFA4-4ACC-843E-00DE502A6D4A}" type="presParOf" srcId="{2AC53F77-CCFA-45B8-B6A6-2AE45C8C6432}" destId="{F47ECBC5-89E7-49B1-88E6-C36DC51599B3}" srcOrd="0" destOrd="0" presId="urn:microsoft.com/office/officeart/2008/layout/LinedList"/>
    <dgm:cxn modelId="{32A68BDB-1C77-482D-BC41-CB08D21B1B51}" type="presParOf" srcId="{2AC53F77-CCFA-45B8-B6A6-2AE45C8C6432}" destId="{28B8A896-97B8-4AD3-B786-B2549E448D66}" srcOrd="1" destOrd="0" presId="urn:microsoft.com/office/officeart/2008/layout/LinedList"/>
    <dgm:cxn modelId="{794C814D-E882-4CBE-A76C-4BED016456C9}" type="presParOf" srcId="{FB3D1167-0375-4618-ADA9-41B1A0C27832}" destId="{0E406F8E-6E4C-402F-897F-45073B309C01}" srcOrd="2" destOrd="0" presId="urn:microsoft.com/office/officeart/2008/layout/LinedList"/>
    <dgm:cxn modelId="{213759A1-DA17-4FEB-80DA-A8D3FB9F762B}" type="presParOf" srcId="{FB3D1167-0375-4618-ADA9-41B1A0C27832}" destId="{0BAAD7C7-0504-4602-B3C9-1CFA0C1E5CDE}" srcOrd="3" destOrd="0" presId="urn:microsoft.com/office/officeart/2008/layout/LinedList"/>
    <dgm:cxn modelId="{8045D509-C02B-4A9D-881A-B979F0A99AB0}" type="presParOf" srcId="{0BAAD7C7-0504-4602-B3C9-1CFA0C1E5CDE}" destId="{3C5A6B3D-BE00-4CE2-9BCE-D62556DF5E60}" srcOrd="0" destOrd="0" presId="urn:microsoft.com/office/officeart/2008/layout/LinedList"/>
    <dgm:cxn modelId="{6A6178EB-E5DC-4FC2-985C-1FE1AFE75F2E}" type="presParOf" srcId="{0BAAD7C7-0504-4602-B3C9-1CFA0C1E5CDE}" destId="{276B5916-778A-45CE-AF92-487C26854F95}" srcOrd="1" destOrd="0" presId="urn:microsoft.com/office/officeart/2008/layout/LinedList"/>
    <dgm:cxn modelId="{468B1F39-5FA7-4779-B111-02505845B419}" type="presParOf" srcId="{FB3D1167-0375-4618-ADA9-41B1A0C27832}" destId="{44E288FB-533C-4431-A84C-123B51C9D93A}" srcOrd="4" destOrd="0" presId="urn:microsoft.com/office/officeart/2008/layout/LinedList"/>
    <dgm:cxn modelId="{5297C88E-2011-456C-BDD3-2F673543A41B}" type="presParOf" srcId="{FB3D1167-0375-4618-ADA9-41B1A0C27832}" destId="{727E35EE-28C1-420A-B6DA-A4E714831CCA}" srcOrd="5" destOrd="0" presId="urn:microsoft.com/office/officeart/2008/layout/LinedList"/>
    <dgm:cxn modelId="{691625E4-C2A7-4ADC-B32F-EA9E9ECB82C5}" type="presParOf" srcId="{727E35EE-28C1-420A-B6DA-A4E714831CCA}" destId="{7AAF24DC-71CC-41D2-A60A-AEF889D2CCD8}" srcOrd="0" destOrd="0" presId="urn:microsoft.com/office/officeart/2008/layout/LinedList"/>
    <dgm:cxn modelId="{4CC5A6FD-F42A-400D-A9DD-7F9D55CF5646}" type="presParOf" srcId="{727E35EE-28C1-420A-B6DA-A4E714831CCA}" destId="{6CEED683-5B66-498C-82DB-695CABF03AAB}" srcOrd="1" destOrd="0" presId="urn:microsoft.com/office/officeart/2008/layout/LinedList"/>
    <dgm:cxn modelId="{A265D58B-FF5C-42B9-B59A-FC6CDA86512C}" type="presParOf" srcId="{FB3D1167-0375-4618-ADA9-41B1A0C27832}" destId="{024F3F4E-EC42-426B-9929-C2C199B47478}" srcOrd="6" destOrd="0" presId="urn:microsoft.com/office/officeart/2008/layout/LinedList"/>
    <dgm:cxn modelId="{B93E9A7E-E147-43C7-AA99-624AFB02B228}" type="presParOf" srcId="{FB3D1167-0375-4618-ADA9-41B1A0C27832}" destId="{467B4418-13D4-496E-8236-3B8DCA372049}" srcOrd="7" destOrd="0" presId="urn:microsoft.com/office/officeart/2008/layout/LinedList"/>
    <dgm:cxn modelId="{E525006E-0227-46E2-941A-129989C64CC5}" type="presParOf" srcId="{467B4418-13D4-496E-8236-3B8DCA372049}" destId="{8A0FE10A-C9B3-4C02-AF06-8BF5FBD28EEF}" srcOrd="0" destOrd="0" presId="urn:microsoft.com/office/officeart/2008/layout/LinedList"/>
    <dgm:cxn modelId="{30BA1212-9780-4965-AEB7-6FC6A276B913}" type="presParOf" srcId="{467B4418-13D4-496E-8236-3B8DCA372049}" destId="{192848C2-45ED-4A31-A739-2566A6F308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74570-383E-4AF0-AB6F-B88855C05F80}">
      <dsp:nvSpPr>
        <dsp:cNvPr id="0" name=""/>
        <dsp:cNvSpPr/>
      </dsp:nvSpPr>
      <dsp:spPr>
        <a:xfrm>
          <a:off x="0" y="949585"/>
          <a:ext cx="7003777" cy="175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95929-5B19-4824-BB4D-4FB59403FFC5}">
      <dsp:nvSpPr>
        <dsp:cNvPr id="0" name=""/>
        <dsp:cNvSpPr/>
      </dsp:nvSpPr>
      <dsp:spPr>
        <a:xfrm>
          <a:off x="530307" y="1344029"/>
          <a:ext cx="964194" cy="964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85D84-E7E4-4C9E-8E2F-D39A774793F8}">
      <dsp:nvSpPr>
        <dsp:cNvPr id="0" name=""/>
        <dsp:cNvSpPr/>
      </dsp:nvSpPr>
      <dsp:spPr>
        <a:xfrm>
          <a:off x="2024809" y="949585"/>
          <a:ext cx="4978967" cy="175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534" tIns="185534" rIns="185534" bIns="18553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Definicja odporności psychicznej</a:t>
          </a:r>
          <a:endParaRPr lang="en-US" sz="1400" kern="1200"/>
        </a:p>
      </dsp:txBody>
      <dsp:txXfrm>
        <a:off x="2024809" y="949585"/>
        <a:ext cx="4978967" cy="1753081"/>
      </dsp:txXfrm>
    </dsp:sp>
    <dsp:sp modelId="{BD7D13FE-86C7-475D-B46C-892038518FED}">
      <dsp:nvSpPr>
        <dsp:cNvPr id="0" name=""/>
        <dsp:cNvSpPr/>
      </dsp:nvSpPr>
      <dsp:spPr>
        <a:xfrm>
          <a:off x="0" y="3140937"/>
          <a:ext cx="7003777" cy="175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CB17A-5402-4FD1-9456-699CE75490A6}">
      <dsp:nvSpPr>
        <dsp:cNvPr id="0" name=""/>
        <dsp:cNvSpPr/>
      </dsp:nvSpPr>
      <dsp:spPr>
        <a:xfrm>
          <a:off x="530307" y="3535381"/>
          <a:ext cx="964194" cy="964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0E4FF-4516-4A23-A837-C2C4DAE0B008}">
      <dsp:nvSpPr>
        <dsp:cNvPr id="0" name=""/>
        <dsp:cNvSpPr/>
      </dsp:nvSpPr>
      <dsp:spPr>
        <a:xfrm>
          <a:off x="2024809" y="3140937"/>
          <a:ext cx="4978967" cy="175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534" tIns="185534" rIns="185534" bIns="18553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Odporność psychiczna to zdolność jednostki do radzenia sobie z wyzwaniami, stresem i trudnościami życiowymi w sposób konstruktywny i adaptacyjny. Obejmuje umiejętność utrzymania równowagi emocjonalnej, zachowania spokoju w obliczu przeciwności oraz szybkiego powrotu do stanu równowagi po przeżyciu stresujących sytuacji.</a:t>
          </a:r>
        </a:p>
      </dsp:txBody>
      <dsp:txXfrm>
        <a:off x="2024809" y="3140937"/>
        <a:ext cx="4978967" cy="1753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77CCD-87A6-4BEE-88F0-731BCFE2AFED}">
      <dsp:nvSpPr>
        <dsp:cNvPr id="0" name=""/>
        <dsp:cNvSpPr/>
      </dsp:nvSpPr>
      <dsp:spPr>
        <a:xfrm>
          <a:off x="3080" y="242545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Dbanie o siebie</a:t>
          </a:r>
          <a:r>
            <a:rPr lang="en-US" sz="1300" kern="1200"/>
            <a:t>: Znajdź czas na odpoczynek i relaks. Nawet krótka przerwa na czytanie książki, medytację czy spacer może pomóc naładować baterie</a:t>
          </a:r>
        </a:p>
      </dsp:txBody>
      <dsp:txXfrm>
        <a:off x="3080" y="242545"/>
        <a:ext cx="2444055" cy="1466433"/>
      </dsp:txXfrm>
    </dsp:sp>
    <dsp:sp modelId="{432A5B6A-A8B3-4B14-A25E-DCD0FCD0F84E}">
      <dsp:nvSpPr>
        <dsp:cNvPr id="0" name=""/>
        <dsp:cNvSpPr/>
      </dsp:nvSpPr>
      <dsp:spPr>
        <a:xfrm>
          <a:off x="2691541" y="242545"/>
          <a:ext cx="2444055" cy="1466433"/>
        </a:xfrm>
        <a:prstGeom prst="rect">
          <a:avLst/>
        </a:prstGeom>
        <a:solidFill>
          <a:schemeClr val="accent5">
            <a:hueOff val="-213825"/>
            <a:satOff val="96"/>
            <a:lumOff val="-10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Ustalanie rutyny</a:t>
          </a:r>
          <a:r>
            <a:rPr lang="en-US" sz="1300" kern="1200"/>
            <a:t>: Stworzenie codziennego harmonogramu, który obejmuje czas na posiłki, zabawę i sen, może zmniejszyć stres i zapewnić przewidywalność</a:t>
          </a:r>
        </a:p>
      </dsp:txBody>
      <dsp:txXfrm>
        <a:off x="2691541" y="242545"/>
        <a:ext cx="2444055" cy="1466433"/>
      </dsp:txXfrm>
    </dsp:sp>
    <dsp:sp modelId="{F7FCC7CF-EC3B-4B62-A8CC-09124722CCF5}">
      <dsp:nvSpPr>
        <dsp:cNvPr id="0" name=""/>
        <dsp:cNvSpPr/>
      </dsp:nvSpPr>
      <dsp:spPr>
        <a:xfrm>
          <a:off x="5380002" y="242545"/>
          <a:ext cx="2444055" cy="1466433"/>
        </a:xfrm>
        <a:prstGeom prst="rect">
          <a:avLst/>
        </a:prstGeom>
        <a:solidFill>
          <a:schemeClr val="accent5">
            <a:hueOff val="-427650"/>
            <a:satOff val="193"/>
            <a:lumOff val="-20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Prośba o pomoc</a:t>
          </a:r>
          <a:r>
            <a:rPr lang="en-US" sz="1300" kern="1200"/>
            <a:t>: Nie bój się prosić o wsparcie partnera, rodziny czy przyjaciół. Dzielenie się obowiązkami może odciążyć i zapewnić potrzebne wsparcie</a:t>
          </a:r>
        </a:p>
      </dsp:txBody>
      <dsp:txXfrm>
        <a:off x="5380002" y="242545"/>
        <a:ext cx="2444055" cy="1466433"/>
      </dsp:txXfrm>
    </dsp:sp>
    <dsp:sp modelId="{5BCAA4A9-E9B8-432A-8B7B-580B77B401FD}">
      <dsp:nvSpPr>
        <dsp:cNvPr id="0" name=""/>
        <dsp:cNvSpPr/>
      </dsp:nvSpPr>
      <dsp:spPr>
        <a:xfrm>
          <a:off x="8068463" y="242545"/>
          <a:ext cx="2444055" cy="1466433"/>
        </a:xfrm>
        <a:prstGeom prst="rect">
          <a:avLst/>
        </a:prstGeom>
        <a:solidFill>
          <a:schemeClr val="accent5">
            <a:hueOff val="-641475"/>
            <a:satOff val="289"/>
            <a:lumOff val="-30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Ćwiczenia fizyczne</a:t>
          </a:r>
          <a:r>
            <a:rPr lang="en-US" sz="1300" kern="1200"/>
            <a:t>: Regularna aktywność fizyczna, taka jak joga, jogging czy taniec, może pomóc w redukcji stresu i poprawie nastroj</a:t>
          </a:r>
        </a:p>
      </dsp:txBody>
      <dsp:txXfrm>
        <a:off x="8068463" y="242545"/>
        <a:ext cx="2444055" cy="1466433"/>
      </dsp:txXfrm>
    </dsp:sp>
    <dsp:sp modelId="{035F64EF-E582-43B3-BB74-B134B6CBA565}">
      <dsp:nvSpPr>
        <dsp:cNvPr id="0" name=""/>
        <dsp:cNvSpPr/>
      </dsp:nvSpPr>
      <dsp:spPr>
        <a:xfrm>
          <a:off x="3080" y="1953384"/>
          <a:ext cx="2444055" cy="1466433"/>
        </a:xfrm>
        <a:prstGeom prst="rect">
          <a:avLst/>
        </a:prstGeom>
        <a:solidFill>
          <a:schemeClr val="accent5">
            <a:hueOff val="-855300"/>
            <a:satOff val="385"/>
            <a:lumOff val="-40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Uważność</a:t>
          </a:r>
          <a:r>
            <a:rPr lang="en-US" sz="1300" kern="1200"/>
            <a:t>: Praktyki takie jak głębokie oddychanie, medytacja czy uważny spacer mogą pomóc w radzeniu sobie ze stresem</a:t>
          </a:r>
        </a:p>
      </dsp:txBody>
      <dsp:txXfrm>
        <a:off x="3080" y="1953384"/>
        <a:ext cx="2444055" cy="1466433"/>
      </dsp:txXfrm>
    </dsp:sp>
    <dsp:sp modelId="{62ED9242-D008-46D7-A805-0FF240D931EC}">
      <dsp:nvSpPr>
        <dsp:cNvPr id="0" name=""/>
        <dsp:cNvSpPr/>
      </dsp:nvSpPr>
      <dsp:spPr>
        <a:xfrm>
          <a:off x="2691541" y="1953384"/>
          <a:ext cx="2444055" cy="1466433"/>
        </a:xfrm>
        <a:prstGeom prst="rect">
          <a:avLst/>
        </a:prstGeom>
        <a:solidFill>
          <a:schemeClr val="accent5">
            <a:hueOff val="-1069125"/>
            <a:satOff val="481"/>
            <a:lumOff val="-50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Realistyczne oczekiwania</a:t>
          </a:r>
          <a:r>
            <a:rPr lang="en-US" sz="1300" kern="1200"/>
            <a:t>: Zaakceptuj, że nie wszystko musi być perfekcyjne. Ustalanie realistycznych oczekiwań może pomóc uniknąć niepotrzebnego stresu</a:t>
          </a:r>
        </a:p>
      </dsp:txBody>
      <dsp:txXfrm>
        <a:off x="2691541" y="1953384"/>
        <a:ext cx="2444055" cy="1466433"/>
      </dsp:txXfrm>
    </dsp:sp>
    <dsp:sp modelId="{B0AB72E0-4D4E-444B-8E99-F7054F8FD6F7}">
      <dsp:nvSpPr>
        <dsp:cNvPr id="0" name=""/>
        <dsp:cNvSpPr/>
      </dsp:nvSpPr>
      <dsp:spPr>
        <a:xfrm>
          <a:off x="5380002" y="1953384"/>
          <a:ext cx="2444055" cy="1466433"/>
        </a:xfrm>
        <a:prstGeom prst="rect">
          <a:avLst/>
        </a:prstGeom>
        <a:solidFill>
          <a:schemeClr val="accent5">
            <a:hueOff val="-1282950"/>
            <a:satOff val="578"/>
            <a:lumOff val="-60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Komunikacja</a:t>
          </a:r>
          <a:r>
            <a:rPr lang="en-US" sz="1300" kern="1200"/>
            <a:t>: Otwarta rozmowa z partnerem i dziećmi o swoich uczuciach i wyzwaniach może sprzyjać zrozumieniu i wzmacniać więzi rodzinne</a:t>
          </a:r>
        </a:p>
      </dsp:txBody>
      <dsp:txXfrm>
        <a:off x="5380002" y="1953384"/>
        <a:ext cx="2444055" cy="1466433"/>
      </dsp:txXfrm>
    </dsp:sp>
    <dsp:sp modelId="{74D2C918-142E-401A-9433-2A9C5066F435}">
      <dsp:nvSpPr>
        <dsp:cNvPr id="0" name=""/>
        <dsp:cNvSpPr/>
      </dsp:nvSpPr>
      <dsp:spPr>
        <a:xfrm>
          <a:off x="8068463" y="1953384"/>
          <a:ext cx="2444055" cy="1466433"/>
        </a:xfrm>
        <a:prstGeom prst="rect">
          <a:avLst/>
        </a:prstGeom>
        <a:solidFill>
          <a:schemeClr val="accent5">
            <a:hueOff val="-1496776"/>
            <a:satOff val="674"/>
            <a:lumOff val="-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Wsparcie innych rodziców</a:t>
          </a:r>
          <a:r>
            <a:rPr lang="en-US" sz="1300" kern="1200"/>
            <a:t>: Rozmowa z innymi rodzicami, którzy rozumieją, przez co przechodzisz, może być niezwykle pomocna. Dołącz do grupy rodzicielskiej lub społeczności online</a:t>
          </a:r>
        </a:p>
      </dsp:txBody>
      <dsp:txXfrm>
        <a:off x="8068463" y="1953384"/>
        <a:ext cx="2444055" cy="14664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55AAA-6F62-449B-9B27-41FAF9FB844C}">
      <dsp:nvSpPr>
        <dsp:cNvPr id="0" name=""/>
        <dsp:cNvSpPr/>
      </dsp:nvSpPr>
      <dsp:spPr>
        <a:xfrm>
          <a:off x="0" y="828687"/>
          <a:ext cx="7003777" cy="4369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Techniki relaksacyjne</a:t>
          </a:r>
          <a:endParaRPr lang="en-US" sz="1100" kern="1200"/>
        </a:p>
      </dsp:txBody>
      <dsp:txXfrm>
        <a:off x="21331" y="850018"/>
        <a:ext cx="6961115" cy="394314"/>
      </dsp:txXfrm>
    </dsp:sp>
    <dsp:sp modelId="{F915F0F0-FCC3-4B90-AD12-BBDBF76CD2B6}">
      <dsp:nvSpPr>
        <dsp:cNvPr id="0" name=""/>
        <dsp:cNvSpPr/>
      </dsp:nvSpPr>
      <dsp:spPr>
        <a:xfrm>
          <a:off x="0" y="1297343"/>
          <a:ext cx="7003777" cy="436976"/>
        </a:xfrm>
        <a:prstGeom prst="roundRect">
          <a:avLst/>
        </a:prstGeom>
        <a:solidFill>
          <a:schemeClr val="accent2">
            <a:hueOff val="-187098"/>
            <a:satOff val="-84"/>
            <a:lumOff val="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Medytacja i mindfulness</a:t>
          </a:r>
          <a:r>
            <a:rPr lang="en-US" sz="1100" kern="1200"/>
            <a:t>: Praktyki te pomagają w redukcji stresu i poprawie koncentracji.</a:t>
          </a:r>
        </a:p>
      </dsp:txBody>
      <dsp:txXfrm>
        <a:off x="21331" y="1318674"/>
        <a:ext cx="6961115" cy="394314"/>
      </dsp:txXfrm>
    </dsp:sp>
    <dsp:sp modelId="{B5DEE2AD-AACF-4DF5-BAB2-40CE28404152}">
      <dsp:nvSpPr>
        <dsp:cNvPr id="0" name=""/>
        <dsp:cNvSpPr/>
      </dsp:nvSpPr>
      <dsp:spPr>
        <a:xfrm>
          <a:off x="0" y="1766000"/>
          <a:ext cx="7003777" cy="436976"/>
        </a:xfrm>
        <a:prstGeom prst="roundRect">
          <a:avLst/>
        </a:prstGeom>
        <a:solidFill>
          <a:schemeClr val="accent2">
            <a:hueOff val="-374195"/>
            <a:satOff val="-169"/>
            <a:lumOff val="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Relaksacja</a:t>
          </a:r>
          <a:r>
            <a:rPr lang="en-US" sz="1100" kern="1200"/>
            <a:t>: Techniki takie jak głębokie oddychanie, joga czy masaż mogą być bardzo pomocne.</a:t>
          </a:r>
        </a:p>
      </dsp:txBody>
      <dsp:txXfrm>
        <a:off x="21331" y="1787331"/>
        <a:ext cx="6961115" cy="394314"/>
      </dsp:txXfrm>
    </dsp:sp>
    <dsp:sp modelId="{E01BA298-1ACC-4FD4-957C-1F618AC2086C}">
      <dsp:nvSpPr>
        <dsp:cNvPr id="0" name=""/>
        <dsp:cNvSpPr/>
      </dsp:nvSpPr>
      <dsp:spPr>
        <a:xfrm>
          <a:off x="0" y="2234657"/>
          <a:ext cx="7003777" cy="436976"/>
        </a:xfrm>
        <a:prstGeom prst="roundRect">
          <a:avLst/>
        </a:prstGeom>
        <a:solidFill>
          <a:schemeClr val="accent2">
            <a:hueOff val="-561293"/>
            <a:satOff val="-253"/>
            <a:lumOff val="2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5. </a:t>
          </a:r>
          <a:r>
            <a:rPr lang="en-US" sz="1100" b="1" kern="1200"/>
            <a:t>Profesjonalna pomoc</a:t>
          </a:r>
          <a:endParaRPr lang="en-US" sz="1100" kern="1200"/>
        </a:p>
      </dsp:txBody>
      <dsp:txXfrm>
        <a:off x="21331" y="2255988"/>
        <a:ext cx="6961115" cy="394314"/>
      </dsp:txXfrm>
    </dsp:sp>
    <dsp:sp modelId="{8AAB4FDA-4792-4892-87E7-F4398B3380F4}">
      <dsp:nvSpPr>
        <dsp:cNvPr id="0" name=""/>
        <dsp:cNvSpPr/>
      </dsp:nvSpPr>
      <dsp:spPr>
        <a:xfrm>
          <a:off x="0" y="2703314"/>
          <a:ext cx="7003777" cy="436976"/>
        </a:xfrm>
        <a:prstGeom prst="roundRect">
          <a:avLst/>
        </a:prstGeom>
        <a:solidFill>
          <a:schemeClr val="accent2">
            <a:hueOff val="-748391"/>
            <a:satOff val="-337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Terapia</a:t>
          </a:r>
          <a:r>
            <a:rPr lang="en-US" sz="1100" kern="1200"/>
            <a:t>: W razie potrzeby, zachęcaj do skorzystania z pomocy psychologa czy terapeuty. Profesjonalna pomoc może dostarczyć wsparcia i narzędzi do radzenia sobie z trudnościami.</a:t>
          </a:r>
        </a:p>
      </dsp:txBody>
      <dsp:txXfrm>
        <a:off x="21331" y="2724645"/>
        <a:ext cx="6961115" cy="394314"/>
      </dsp:txXfrm>
    </dsp:sp>
    <dsp:sp modelId="{4FB4E796-FB5C-4A8E-ABD7-CD89D697A67E}">
      <dsp:nvSpPr>
        <dsp:cNvPr id="0" name=""/>
        <dsp:cNvSpPr/>
      </dsp:nvSpPr>
      <dsp:spPr>
        <a:xfrm>
          <a:off x="0" y="3171970"/>
          <a:ext cx="7003777" cy="436976"/>
        </a:xfrm>
        <a:prstGeom prst="roundRect">
          <a:avLst/>
        </a:prstGeom>
        <a:solidFill>
          <a:schemeClr val="accent2">
            <a:hueOff val="-935488"/>
            <a:satOff val="-421"/>
            <a:lumOff val="4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Konsultacje</a:t>
          </a:r>
          <a:r>
            <a:rPr lang="en-US" sz="1100" kern="1200"/>
            <a:t>: Regularne konsultacje z lekarzem mogą pomóc w monitorowaniu stanu zdrowia psychicznego i fizycznego.</a:t>
          </a:r>
        </a:p>
      </dsp:txBody>
      <dsp:txXfrm>
        <a:off x="21331" y="3193301"/>
        <a:ext cx="6961115" cy="394314"/>
      </dsp:txXfrm>
    </dsp:sp>
    <dsp:sp modelId="{A39EA77F-CD32-415C-B578-115DF217CAF6}">
      <dsp:nvSpPr>
        <dsp:cNvPr id="0" name=""/>
        <dsp:cNvSpPr/>
      </dsp:nvSpPr>
      <dsp:spPr>
        <a:xfrm>
          <a:off x="0" y="3640627"/>
          <a:ext cx="7003777" cy="436976"/>
        </a:xfrm>
        <a:prstGeom prst="roundRect">
          <a:avLst/>
        </a:prstGeom>
        <a:solidFill>
          <a:schemeClr val="accent2">
            <a:hueOff val="-1122586"/>
            <a:satOff val="-506"/>
            <a:lumOff val="5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Czas dla siebie</a:t>
          </a:r>
          <a:endParaRPr lang="en-US" sz="1100" kern="1200"/>
        </a:p>
      </dsp:txBody>
      <dsp:txXfrm>
        <a:off x="21331" y="3661958"/>
        <a:ext cx="6961115" cy="394314"/>
      </dsp:txXfrm>
    </dsp:sp>
    <dsp:sp modelId="{29FC85FC-A70F-4513-8179-EEBE13ACF6F1}">
      <dsp:nvSpPr>
        <dsp:cNvPr id="0" name=""/>
        <dsp:cNvSpPr/>
      </dsp:nvSpPr>
      <dsp:spPr>
        <a:xfrm>
          <a:off x="0" y="4109284"/>
          <a:ext cx="7003777" cy="436976"/>
        </a:xfrm>
        <a:prstGeom prst="roundRect">
          <a:avLst/>
        </a:prstGeom>
        <a:solidFill>
          <a:schemeClr val="accent2">
            <a:hueOff val="-1309683"/>
            <a:satOff val="-590"/>
            <a:lumOff val="61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Hobby i zainteresowania</a:t>
          </a:r>
          <a:r>
            <a:rPr lang="en-US" sz="1100" kern="1200"/>
            <a:t>: Zachęcaj rodziców do poświęcania czasu na swoje pasje i zainteresowania. To pomaga w zachowaniu równowagi i daje chwilę wytchnienia od codziennych obowiązków.</a:t>
          </a:r>
        </a:p>
      </dsp:txBody>
      <dsp:txXfrm>
        <a:off x="21331" y="4130615"/>
        <a:ext cx="6961115" cy="394314"/>
      </dsp:txXfrm>
    </dsp:sp>
    <dsp:sp modelId="{DB255FA2-27F0-4ECF-800A-B0CA9D07B2F9}">
      <dsp:nvSpPr>
        <dsp:cNvPr id="0" name=""/>
        <dsp:cNvSpPr/>
      </dsp:nvSpPr>
      <dsp:spPr>
        <a:xfrm>
          <a:off x="0" y="4577941"/>
          <a:ext cx="7003777" cy="436976"/>
        </a:xfrm>
        <a:prstGeom prst="roundRect">
          <a:avLst/>
        </a:prstGeom>
        <a:solidFill>
          <a:schemeClr val="accent2">
            <a:hueOff val="-1496781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Odpoczynek</a:t>
          </a:r>
          <a:r>
            <a:rPr lang="en-US" sz="1100" kern="1200"/>
            <a:t>: Regularne przerwy i czas na relaks są niezbędne dla regeneracji sił.</a:t>
          </a:r>
        </a:p>
      </dsp:txBody>
      <dsp:txXfrm>
        <a:off x="21331" y="4599272"/>
        <a:ext cx="6961115" cy="3943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189C-BEF9-4C6D-9AD8-059E94431E0B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7D3F2-8B62-40E2-B54B-F6109B3EB87A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Adaptacja do zmian</a:t>
          </a:r>
          <a:r>
            <a:rPr lang="en-US" sz="2300" kern="1200"/>
            <a:t>: Świat wokół nas ciągle się zmienia, a rozwijanie odporności psychicznej pomaga lepiej radzić sobie z nowymi wyzwaniami.</a:t>
          </a:r>
        </a:p>
      </dsp:txBody>
      <dsp:txXfrm>
        <a:off x="0" y="0"/>
        <a:ext cx="7003777" cy="1460901"/>
      </dsp:txXfrm>
    </dsp:sp>
    <dsp:sp modelId="{B2CD48F9-FBAD-4562-8726-B75F2F1FA432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5">
            <a:hueOff val="-498925"/>
            <a:satOff val="225"/>
            <a:lumOff val="-2352"/>
            <a:alphaOff val="0"/>
          </a:schemeClr>
        </a:solidFill>
        <a:ln w="12700" cap="flat" cmpd="sng" algn="ctr">
          <a:solidFill>
            <a:schemeClr val="accent5">
              <a:hueOff val="-498925"/>
              <a:satOff val="225"/>
              <a:lumOff val="-2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991A6-D302-4B90-9022-8A640122985C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Lepsze zdrowie psychiczne i fizyczne</a:t>
          </a:r>
          <a:r>
            <a:rPr lang="en-US" sz="2300" kern="1200"/>
            <a:t>: Regularne praktykowanie technik wzmacniających odporność psychiczną może prowadzić do lepszego zdrowia ogólnego.</a:t>
          </a:r>
        </a:p>
      </dsp:txBody>
      <dsp:txXfrm>
        <a:off x="0" y="1460901"/>
        <a:ext cx="7003777" cy="1460901"/>
      </dsp:txXfrm>
    </dsp:sp>
    <dsp:sp modelId="{88BBF7B2-3C30-4DE7-9401-85239D285011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5">
            <a:hueOff val="-997850"/>
            <a:satOff val="449"/>
            <a:lumOff val="-4705"/>
            <a:alphaOff val="0"/>
          </a:schemeClr>
        </a:solidFill>
        <a:ln w="12700" cap="flat" cmpd="sng" algn="ctr">
          <a:solidFill>
            <a:schemeClr val="accent5">
              <a:hueOff val="-997850"/>
              <a:satOff val="449"/>
              <a:lumOff val="-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3FF99-3347-4A5F-AE5A-2F0B07549F08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Zwiększona satysfakcja z życia</a:t>
          </a:r>
          <a:r>
            <a:rPr lang="en-US" sz="2300" kern="1200"/>
            <a:t>: Osoby odporne psychicznie są bardziej zadowolone z życia, mają lepsze relacje i są bardziej produktywne.</a:t>
          </a:r>
        </a:p>
      </dsp:txBody>
      <dsp:txXfrm>
        <a:off x="0" y="2921802"/>
        <a:ext cx="7003777" cy="1460901"/>
      </dsp:txXfrm>
    </dsp:sp>
    <dsp:sp modelId="{794B489C-7814-476B-AC4C-B5D99A00A0FD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5">
            <a:hueOff val="-1496776"/>
            <a:satOff val="674"/>
            <a:lumOff val="-7057"/>
            <a:alphaOff val="0"/>
          </a:schemeClr>
        </a:solidFill>
        <a:ln w="12700" cap="flat" cmpd="sng" algn="ctr">
          <a:solidFill>
            <a:schemeClr val="accent5">
              <a:hueOff val="-1496776"/>
              <a:satOff val="674"/>
              <a:lumOff val="-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A23F3-80C4-45A3-877B-422C8AF0E449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Przykład dla innych</a:t>
          </a:r>
          <a:r>
            <a:rPr lang="en-US" sz="2300" kern="1200"/>
            <a:t>: Rozwijając swoją odporność psychiczną, możemy inspirować i wspierać innych w ich własnej drodze do lepszego zdrowia psychicznego.</a:t>
          </a:r>
        </a:p>
      </dsp:txBody>
      <dsp:txXfrm>
        <a:off x="0" y="4382703"/>
        <a:ext cx="7003777" cy="14609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8AB9B-D1FC-4E6B-8414-4A8B485F1BF1}">
      <dsp:nvSpPr>
        <dsp:cNvPr id="0" name=""/>
        <dsp:cNvSpPr/>
      </dsp:nvSpPr>
      <dsp:spPr>
        <a:xfrm>
          <a:off x="1907475" y="1262827"/>
          <a:ext cx="406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8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9969" y="1306360"/>
        <a:ext cx="21873" cy="4374"/>
      </dsp:txXfrm>
    </dsp:sp>
    <dsp:sp modelId="{E4E49976-97CA-4CAB-BA0C-81240AF6909C}">
      <dsp:nvSpPr>
        <dsp:cNvPr id="0" name=""/>
        <dsp:cNvSpPr/>
      </dsp:nvSpPr>
      <dsp:spPr>
        <a:xfrm>
          <a:off x="7266" y="737945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Dzieciństwo i młodość</a:t>
          </a:r>
        </a:p>
      </dsp:txBody>
      <dsp:txXfrm>
        <a:off x="7266" y="737945"/>
        <a:ext cx="1902008" cy="1141205"/>
      </dsp:txXfrm>
    </dsp:sp>
    <dsp:sp modelId="{C0BCA9D0-B13A-4FA2-852C-B290C4E4F254}">
      <dsp:nvSpPr>
        <dsp:cNvPr id="0" name=""/>
        <dsp:cNvSpPr/>
      </dsp:nvSpPr>
      <dsp:spPr>
        <a:xfrm>
          <a:off x="4246946" y="1262827"/>
          <a:ext cx="406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8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440" y="1306360"/>
        <a:ext cx="21873" cy="4374"/>
      </dsp:txXfrm>
    </dsp:sp>
    <dsp:sp modelId="{59A6A9FD-0613-471A-B169-8078A9A2BEA8}">
      <dsp:nvSpPr>
        <dsp:cNvPr id="0" name=""/>
        <dsp:cNvSpPr/>
      </dsp:nvSpPr>
      <dsp:spPr>
        <a:xfrm>
          <a:off x="2346737" y="737945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Znaczenie stabilnych relacji z dorosłymi</a:t>
          </a:r>
        </a:p>
      </dsp:txBody>
      <dsp:txXfrm>
        <a:off x="2346737" y="737945"/>
        <a:ext cx="1902008" cy="1141205"/>
      </dsp:txXfrm>
    </dsp:sp>
    <dsp:sp modelId="{3E085A5C-EC1C-43EA-8BF2-CC4573C713BD}">
      <dsp:nvSpPr>
        <dsp:cNvPr id="0" name=""/>
        <dsp:cNvSpPr/>
      </dsp:nvSpPr>
      <dsp:spPr>
        <a:xfrm>
          <a:off x="6586416" y="1262827"/>
          <a:ext cx="406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8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78911" y="1306360"/>
        <a:ext cx="21873" cy="4374"/>
      </dsp:txXfrm>
    </dsp:sp>
    <dsp:sp modelId="{1A1CF72E-3354-46F3-9219-AF73C94C7E4F}">
      <dsp:nvSpPr>
        <dsp:cNvPr id="0" name=""/>
        <dsp:cNvSpPr/>
      </dsp:nvSpPr>
      <dsp:spPr>
        <a:xfrm>
          <a:off x="4686208" y="737945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Wspieranie rozwoju emocjonalnego i społecznego</a:t>
          </a:r>
        </a:p>
      </dsp:txBody>
      <dsp:txXfrm>
        <a:off x="4686208" y="737945"/>
        <a:ext cx="1902008" cy="1141205"/>
      </dsp:txXfrm>
    </dsp:sp>
    <dsp:sp modelId="{4EFF8FC4-313B-48EC-B594-544A0F8E4918}">
      <dsp:nvSpPr>
        <dsp:cNvPr id="0" name=""/>
        <dsp:cNvSpPr/>
      </dsp:nvSpPr>
      <dsp:spPr>
        <a:xfrm>
          <a:off x="8925887" y="1262827"/>
          <a:ext cx="406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8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118382" y="1306360"/>
        <a:ext cx="21873" cy="4374"/>
      </dsp:txXfrm>
    </dsp:sp>
    <dsp:sp modelId="{1312F660-2FCB-4AF4-A29E-3606B800C272}">
      <dsp:nvSpPr>
        <dsp:cNvPr id="0" name=""/>
        <dsp:cNvSpPr/>
      </dsp:nvSpPr>
      <dsp:spPr>
        <a:xfrm>
          <a:off x="7025678" y="737945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Dorosłość</a:t>
          </a:r>
        </a:p>
      </dsp:txBody>
      <dsp:txXfrm>
        <a:off x="7025678" y="737945"/>
        <a:ext cx="1902008" cy="1141205"/>
      </dsp:txXfrm>
    </dsp:sp>
    <dsp:sp modelId="{711AE63B-2DF8-4F9A-A861-F339A0E4C30A}">
      <dsp:nvSpPr>
        <dsp:cNvPr id="0" name=""/>
        <dsp:cNvSpPr/>
      </dsp:nvSpPr>
      <dsp:spPr>
        <a:xfrm>
          <a:off x="958271" y="1877350"/>
          <a:ext cx="9357882" cy="406862"/>
        </a:xfrm>
        <a:custGeom>
          <a:avLst/>
          <a:gdLst/>
          <a:ahLst/>
          <a:cxnLst/>
          <a:rect l="0" t="0" r="0" b="0"/>
          <a:pathLst>
            <a:path>
              <a:moveTo>
                <a:pt x="9357882" y="0"/>
              </a:moveTo>
              <a:lnTo>
                <a:pt x="9357882" y="220531"/>
              </a:lnTo>
              <a:lnTo>
                <a:pt x="0" y="220531"/>
              </a:lnTo>
              <a:lnTo>
                <a:pt x="0" y="40686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03009" y="2078594"/>
        <a:ext cx="468405" cy="4374"/>
      </dsp:txXfrm>
    </dsp:sp>
    <dsp:sp modelId="{95412864-1FA5-4F8B-98A6-54FE1D5E548D}">
      <dsp:nvSpPr>
        <dsp:cNvPr id="0" name=""/>
        <dsp:cNvSpPr/>
      </dsp:nvSpPr>
      <dsp:spPr>
        <a:xfrm>
          <a:off x="9365149" y="737945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Radzenie sobie z wyzwaniami zawodowymi i osobistymi</a:t>
          </a:r>
        </a:p>
      </dsp:txBody>
      <dsp:txXfrm>
        <a:off x="9365149" y="737945"/>
        <a:ext cx="1902008" cy="1141205"/>
      </dsp:txXfrm>
    </dsp:sp>
    <dsp:sp modelId="{CD84756E-34D9-4AE9-91B8-6B3661DEAF93}">
      <dsp:nvSpPr>
        <dsp:cNvPr id="0" name=""/>
        <dsp:cNvSpPr/>
      </dsp:nvSpPr>
      <dsp:spPr>
        <a:xfrm>
          <a:off x="1907475" y="2841495"/>
          <a:ext cx="406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8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99969" y="2885027"/>
        <a:ext cx="21873" cy="4374"/>
      </dsp:txXfrm>
    </dsp:sp>
    <dsp:sp modelId="{7EC3C95D-4ACA-4D52-892D-DE1154EEC41C}">
      <dsp:nvSpPr>
        <dsp:cNvPr id="0" name=""/>
        <dsp:cNvSpPr/>
      </dsp:nvSpPr>
      <dsp:spPr>
        <a:xfrm>
          <a:off x="7266" y="2316612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Znaczenie równowagi między pracą a życiem prywatnym</a:t>
          </a:r>
        </a:p>
      </dsp:txBody>
      <dsp:txXfrm>
        <a:off x="7266" y="2316612"/>
        <a:ext cx="1902008" cy="1141205"/>
      </dsp:txXfrm>
    </dsp:sp>
    <dsp:sp modelId="{1AD0D4F6-BFCE-4077-B661-599B8FE7251F}">
      <dsp:nvSpPr>
        <dsp:cNvPr id="0" name=""/>
        <dsp:cNvSpPr/>
      </dsp:nvSpPr>
      <dsp:spPr>
        <a:xfrm>
          <a:off x="4246946" y="2841495"/>
          <a:ext cx="406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8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39440" y="2885027"/>
        <a:ext cx="21873" cy="4374"/>
      </dsp:txXfrm>
    </dsp:sp>
    <dsp:sp modelId="{364EC564-557B-4568-9B2E-14B16D315844}">
      <dsp:nvSpPr>
        <dsp:cNvPr id="0" name=""/>
        <dsp:cNvSpPr/>
      </dsp:nvSpPr>
      <dsp:spPr>
        <a:xfrm>
          <a:off x="2346737" y="2316612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Starość</a:t>
          </a:r>
        </a:p>
      </dsp:txBody>
      <dsp:txXfrm>
        <a:off x="2346737" y="2316612"/>
        <a:ext cx="1902008" cy="1141205"/>
      </dsp:txXfrm>
    </dsp:sp>
    <dsp:sp modelId="{C0E08A3A-D770-4D0A-BE2C-5ABFC1BF3FF0}">
      <dsp:nvSpPr>
        <dsp:cNvPr id="0" name=""/>
        <dsp:cNvSpPr/>
      </dsp:nvSpPr>
      <dsp:spPr>
        <a:xfrm>
          <a:off x="6586416" y="2841495"/>
          <a:ext cx="406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686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78911" y="2885027"/>
        <a:ext cx="21873" cy="4374"/>
      </dsp:txXfrm>
    </dsp:sp>
    <dsp:sp modelId="{B3831357-262E-4CC3-9768-24A494C54888}">
      <dsp:nvSpPr>
        <dsp:cNvPr id="0" name=""/>
        <dsp:cNvSpPr/>
      </dsp:nvSpPr>
      <dsp:spPr>
        <a:xfrm>
          <a:off x="4686208" y="2316612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Utrzymanie aktywności umysłowej i fizycznej</a:t>
          </a:r>
        </a:p>
      </dsp:txBody>
      <dsp:txXfrm>
        <a:off x="4686208" y="2316612"/>
        <a:ext cx="1902008" cy="1141205"/>
      </dsp:txXfrm>
    </dsp:sp>
    <dsp:sp modelId="{E50316DF-C117-4756-BF88-A7B8C035B6EE}">
      <dsp:nvSpPr>
        <dsp:cNvPr id="0" name=""/>
        <dsp:cNvSpPr/>
      </dsp:nvSpPr>
      <dsp:spPr>
        <a:xfrm>
          <a:off x="7025678" y="2316612"/>
          <a:ext cx="1902008" cy="1141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200" tIns="97830" rIns="93200" bIns="9783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Wsparcie społeczne i emocjonalne</a:t>
          </a:r>
        </a:p>
      </dsp:txBody>
      <dsp:txXfrm>
        <a:off x="7025678" y="2316612"/>
        <a:ext cx="1902008" cy="1141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EFB54-A815-4B87-95F1-46C8CA19FC05}">
      <dsp:nvSpPr>
        <dsp:cNvPr id="0" name=""/>
        <dsp:cNvSpPr/>
      </dsp:nvSpPr>
      <dsp:spPr>
        <a:xfrm>
          <a:off x="475647" y="957"/>
          <a:ext cx="3226036" cy="193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Radzenie sobie ze stresem</a:t>
          </a:r>
          <a:r>
            <a:rPr lang="en-US" sz="1700" kern="1200"/>
            <a:t>: Osoby o wysokiej odporności psychicznej lepiej radzą sobie z codziennym stresem, co przekłada się na lepsze zdrowie fizyczne i psychiczne.</a:t>
          </a:r>
        </a:p>
      </dsp:txBody>
      <dsp:txXfrm>
        <a:off x="475647" y="957"/>
        <a:ext cx="3226036" cy="1935621"/>
      </dsp:txXfrm>
    </dsp:sp>
    <dsp:sp modelId="{E791C050-6826-4334-AD39-487C25EBA0EE}">
      <dsp:nvSpPr>
        <dsp:cNvPr id="0" name=""/>
        <dsp:cNvSpPr/>
      </dsp:nvSpPr>
      <dsp:spPr>
        <a:xfrm>
          <a:off x="4024287" y="957"/>
          <a:ext cx="3226036" cy="193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Lepsze relacje interpersonalne</a:t>
          </a:r>
          <a:r>
            <a:rPr lang="en-US" sz="1700" kern="1200"/>
            <a:t>: Odporność psychiczna pomaga w budowaniu i utrzymywaniu zdrowych relacji z innymi ludźmi, co jest kluczowe dla dobrostanu emocjonalnego.</a:t>
          </a:r>
        </a:p>
      </dsp:txBody>
      <dsp:txXfrm>
        <a:off x="4024287" y="957"/>
        <a:ext cx="3226036" cy="1935621"/>
      </dsp:txXfrm>
    </dsp:sp>
    <dsp:sp modelId="{CCAE98D9-7478-4AAD-882F-D279BCCE026C}">
      <dsp:nvSpPr>
        <dsp:cNvPr id="0" name=""/>
        <dsp:cNvSpPr/>
      </dsp:nvSpPr>
      <dsp:spPr>
        <a:xfrm>
          <a:off x="7572927" y="957"/>
          <a:ext cx="3226036" cy="193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Skuteczniejsze rozwiązywanie problemów</a:t>
          </a:r>
          <a:r>
            <a:rPr lang="en-US" sz="1700" kern="1200"/>
            <a:t>: Osoby odporne psychicznie są bardziej elastyczne i kreatywne w podejściu do problemów, co pozwala im skuteczniej radzić sobie z wyzwaniami.</a:t>
          </a:r>
        </a:p>
      </dsp:txBody>
      <dsp:txXfrm>
        <a:off x="7572927" y="957"/>
        <a:ext cx="3226036" cy="1935621"/>
      </dsp:txXfrm>
    </dsp:sp>
    <dsp:sp modelId="{8EC2D299-76A4-4CAC-BE45-0BC2EE7400EB}">
      <dsp:nvSpPr>
        <dsp:cNvPr id="0" name=""/>
        <dsp:cNvSpPr/>
      </dsp:nvSpPr>
      <dsp:spPr>
        <a:xfrm>
          <a:off x="2249967" y="2259183"/>
          <a:ext cx="3226036" cy="193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Zwiększona produktywność</a:t>
          </a:r>
          <a:r>
            <a:rPr lang="en-US" sz="1700" kern="1200"/>
            <a:t>: Dzięki lepszemu zarządzaniu stresem i emocjami, osoby odporne psychicznie są bardziej produktywne i efektywne w pracy oraz w życiu osobistym.</a:t>
          </a:r>
        </a:p>
      </dsp:txBody>
      <dsp:txXfrm>
        <a:off x="2249967" y="2259183"/>
        <a:ext cx="3226036" cy="1935621"/>
      </dsp:txXfrm>
    </dsp:sp>
    <dsp:sp modelId="{3E84D8D9-1CB2-4F38-AB0B-16D1BB8E7892}">
      <dsp:nvSpPr>
        <dsp:cNvPr id="0" name=""/>
        <dsp:cNvSpPr/>
      </dsp:nvSpPr>
      <dsp:spPr>
        <a:xfrm>
          <a:off x="5798607" y="2259183"/>
          <a:ext cx="3226036" cy="1935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Lepsze zdrowie</a:t>
          </a:r>
          <a:r>
            <a:rPr lang="en-US" sz="1700" kern="1200"/>
            <a:t>: Odporność psychiczna jest związana z mniejszym ryzykiem wystąpienia chorób przewlekłych, takich jak depresja, lęki czy choroby serca.</a:t>
          </a:r>
        </a:p>
      </dsp:txBody>
      <dsp:txXfrm>
        <a:off x="5798607" y="2259183"/>
        <a:ext cx="3226036" cy="1935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C7F01-39FF-40E9-BAD1-A95302889B26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C14E2-621D-4075-BB23-D7D33567306C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Genetyka i biologia</a:t>
          </a:r>
          <a:endParaRPr lang="en-US" sz="1800" kern="1200"/>
        </a:p>
      </dsp:txBody>
      <dsp:txXfrm>
        <a:off x="0" y="0"/>
        <a:ext cx="7003777" cy="1460901"/>
      </dsp:txXfrm>
    </dsp:sp>
    <dsp:sp modelId="{98839958-059C-431B-A26C-3B95C681A2E4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2">
            <a:hueOff val="-498927"/>
            <a:satOff val="-225"/>
            <a:lumOff val="2352"/>
            <a:alphaOff val="0"/>
          </a:schemeClr>
        </a:solidFill>
        <a:ln w="12700" cap="flat" cmpd="sng" algn="ctr">
          <a:solidFill>
            <a:schemeClr val="accent2">
              <a:hueOff val="-498927"/>
              <a:satOff val="-225"/>
              <a:lumOff val="2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003DB-DB5C-4192-B295-98CE61A6CEEC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Wpływ genów na zdolność radzenia sobie ze stresem</a:t>
          </a:r>
          <a:endParaRPr lang="en-US" sz="1800" kern="1200"/>
        </a:p>
      </dsp:txBody>
      <dsp:txXfrm>
        <a:off x="0" y="1460901"/>
        <a:ext cx="7003777" cy="1460901"/>
      </dsp:txXfrm>
    </dsp:sp>
    <dsp:sp modelId="{3D0FCA88-7D23-44F0-9C13-0E43614AD56E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2">
            <a:hueOff val="-997854"/>
            <a:satOff val="-449"/>
            <a:lumOff val="4705"/>
            <a:alphaOff val="0"/>
          </a:schemeClr>
        </a:solidFill>
        <a:ln w="12700" cap="flat" cmpd="sng" algn="ctr">
          <a:solidFill>
            <a:schemeClr val="accent2">
              <a:hueOff val="-997854"/>
              <a:satOff val="-449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27DBC-2B9A-4141-BE29-6A14C055672E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Genetyczne predyspozycje</a:t>
          </a:r>
          <a:r>
            <a:rPr lang="en-US" sz="1800" kern="1200"/>
            <a:t>: Niektóre osoby mogą być genetycznie bardziej podatne na stres. Na przykład, wariacje w genie transportera serotoniny (SLC6A4) mogą wpływać na reakcje na stres i podatność na depresję oraz zaburzenia lękowe.</a:t>
          </a:r>
        </a:p>
      </dsp:txBody>
      <dsp:txXfrm>
        <a:off x="0" y="2921802"/>
        <a:ext cx="7003777" cy="1460901"/>
      </dsp:txXfrm>
    </dsp:sp>
    <dsp:sp modelId="{599C3DB1-C4C3-40AE-8AA9-C7F478474AB7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2">
            <a:hueOff val="-1496781"/>
            <a:satOff val="-674"/>
            <a:lumOff val="7057"/>
            <a:alphaOff val="0"/>
          </a:schemeClr>
        </a:solidFill>
        <a:ln w="12700" cap="flat" cmpd="sng" algn="ctr">
          <a:solidFill>
            <a:schemeClr val="accent2">
              <a:hueOff val="-1496781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BE911-04C5-496D-8C53-05AA8479DF5E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Interakcje gen-środowisko</a:t>
          </a:r>
          <a:r>
            <a:rPr lang="en-US" sz="1800" kern="1200"/>
            <a:t>: Geny mogą wpływać na to, jak reagujemy na stres, ale nasze doświadczenia życiowe i środowisko również odgrywają kluczową rolę w kształtowaniu tych reakcj</a:t>
          </a:r>
        </a:p>
      </dsp:txBody>
      <dsp:txXfrm>
        <a:off x="0" y="4382703"/>
        <a:ext cx="7003777" cy="1460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00A6E-B171-4DB7-BF98-9691461C2486}">
      <dsp:nvSpPr>
        <dsp:cNvPr id="0" name=""/>
        <dsp:cNvSpPr/>
      </dsp:nvSpPr>
      <dsp:spPr>
        <a:xfrm>
          <a:off x="1233160" y="610"/>
          <a:ext cx="2752590" cy="1651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Pozytywne aspekty technologii</a:t>
          </a:r>
          <a:endParaRPr lang="en-US" sz="1300" kern="1200"/>
        </a:p>
      </dsp:txBody>
      <dsp:txXfrm>
        <a:off x="1233160" y="610"/>
        <a:ext cx="2752590" cy="1651554"/>
      </dsp:txXfrm>
    </dsp:sp>
    <dsp:sp modelId="{A4D11D8B-C237-474D-8586-37DB4D4CDE9D}">
      <dsp:nvSpPr>
        <dsp:cNvPr id="0" name=""/>
        <dsp:cNvSpPr/>
      </dsp:nvSpPr>
      <dsp:spPr>
        <a:xfrm>
          <a:off x="4261010" y="610"/>
          <a:ext cx="2752590" cy="1651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Lepszy dostęp do zasobów zdrowia psychicznego</a:t>
          </a:r>
          <a:r>
            <a:rPr lang="en-US" sz="1300" kern="1200"/>
            <a:t>: Technologia umożliwia dostęp do terapii online, aplikacji medytacyjnych i innych narzędzi wspierających zdrowie psychiczne</a:t>
          </a:r>
        </a:p>
      </dsp:txBody>
      <dsp:txXfrm>
        <a:off x="4261010" y="610"/>
        <a:ext cx="2752590" cy="1651554"/>
      </dsp:txXfrm>
    </dsp:sp>
    <dsp:sp modelId="{B0720BDF-4639-4F3D-AA5D-6F17D2CA183D}">
      <dsp:nvSpPr>
        <dsp:cNvPr id="0" name=""/>
        <dsp:cNvSpPr/>
      </dsp:nvSpPr>
      <dsp:spPr>
        <a:xfrm>
          <a:off x="7288860" y="610"/>
          <a:ext cx="2752590" cy="1651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Wsparcie społeczne</a:t>
          </a:r>
          <a:r>
            <a:rPr lang="en-US" sz="1300" kern="1200"/>
            <a:t>: Społeczności internetowe i media społecznościowe mogą dostarczać wsparcia emocjonalnego i zmniejszać poczucie izolacji.</a:t>
          </a:r>
        </a:p>
      </dsp:txBody>
      <dsp:txXfrm>
        <a:off x="7288860" y="610"/>
        <a:ext cx="2752590" cy="1651554"/>
      </dsp:txXfrm>
    </dsp:sp>
    <dsp:sp modelId="{6FCE6ED8-8723-49B6-8CF5-3ACA224739CC}">
      <dsp:nvSpPr>
        <dsp:cNvPr id="0" name=""/>
        <dsp:cNvSpPr/>
      </dsp:nvSpPr>
      <dsp:spPr>
        <a:xfrm>
          <a:off x="1233160" y="1927424"/>
          <a:ext cx="2752590" cy="1651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Edukacja i świadomość</a:t>
          </a:r>
          <a:r>
            <a:rPr lang="en-US" sz="1300" kern="1200"/>
            <a:t>: Cyfrowe platformy zwiększają świadomość na temat zdrowia psychicznego, oferując zasoby edukacyjne i promując otwarte dyskusje</a:t>
          </a:r>
        </a:p>
      </dsp:txBody>
      <dsp:txXfrm>
        <a:off x="1233160" y="1927424"/>
        <a:ext cx="2752590" cy="1651554"/>
      </dsp:txXfrm>
    </dsp:sp>
    <dsp:sp modelId="{68FB31F7-D8BC-49A2-AD8D-7EC763FB72C3}">
      <dsp:nvSpPr>
        <dsp:cNvPr id="0" name=""/>
        <dsp:cNvSpPr/>
      </dsp:nvSpPr>
      <dsp:spPr>
        <a:xfrm>
          <a:off x="4261010" y="1927424"/>
          <a:ext cx="2752590" cy="1651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Wspomaganie komunikacji</a:t>
          </a:r>
          <a:r>
            <a:rPr lang="en-US" sz="1300" kern="1200"/>
            <a:t>: Urządzenia wspomagające komunikację (AAC) pomagają uczniom z autyzmem wyrażać swoje potrzeby i emocje, co może zmniejszać frustrację i poprawiać samopoczucie</a:t>
          </a:r>
        </a:p>
      </dsp:txBody>
      <dsp:txXfrm>
        <a:off x="4261010" y="1927424"/>
        <a:ext cx="2752590" cy="1651554"/>
      </dsp:txXfrm>
    </dsp:sp>
    <dsp:sp modelId="{232A31B7-1C28-4085-983A-136A80EC01F6}">
      <dsp:nvSpPr>
        <dsp:cNvPr id="0" name=""/>
        <dsp:cNvSpPr/>
      </dsp:nvSpPr>
      <dsp:spPr>
        <a:xfrm>
          <a:off x="7288860" y="1927424"/>
          <a:ext cx="2752590" cy="1651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Nauka i rozwój umiejętności</a:t>
          </a:r>
          <a:r>
            <a:rPr lang="en-US" sz="1300" kern="1200"/>
            <a:t>: Aplikacje edukacyjne i oprogramowanie adaptacyjne umożliwiają dostosowanie nauki do indywidualnych potrzeb uczniów, co wspiera ich rozwój i zwiększa poczucie własnej wartości</a:t>
          </a:r>
        </a:p>
      </dsp:txBody>
      <dsp:txXfrm>
        <a:off x="7288860" y="1927424"/>
        <a:ext cx="2752590" cy="1651554"/>
      </dsp:txXfrm>
    </dsp:sp>
    <dsp:sp modelId="{4EA17FF0-05C6-4253-BA0F-A460FDC3C3EB}">
      <dsp:nvSpPr>
        <dsp:cNvPr id="0" name=""/>
        <dsp:cNvSpPr/>
      </dsp:nvSpPr>
      <dsp:spPr>
        <a:xfrm>
          <a:off x="4261010" y="3854237"/>
          <a:ext cx="2752590" cy="1651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Trening umiejętności społecznych</a:t>
          </a:r>
          <a:r>
            <a:rPr lang="en-US" sz="1300" kern="1200"/>
            <a:t>: Technologie takie jak wirtualna rzeczywistość (VR) i aplikacje do treningu umiejętności społecznych pomagają uczniom z autyzmem ćwiczyć interakcje społeczne w bezpiecznym i kontrolowanym środowisku</a:t>
          </a:r>
        </a:p>
      </dsp:txBody>
      <dsp:txXfrm>
        <a:off x="4261010" y="3854237"/>
        <a:ext cx="2752590" cy="1651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14C3-C58C-4CD5-A476-E3848D85269F}">
      <dsp:nvSpPr>
        <dsp:cNvPr id="0" name=""/>
        <dsp:cNvSpPr/>
      </dsp:nvSpPr>
      <dsp:spPr>
        <a:xfrm>
          <a:off x="973190" y="237236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750B1-2B4B-442B-951D-E133DB4F6CB8}">
      <dsp:nvSpPr>
        <dsp:cNvPr id="0" name=""/>
        <dsp:cNvSpPr/>
      </dsp:nvSpPr>
      <dsp:spPr>
        <a:xfrm>
          <a:off x="1242597" y="506643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C44C4-5A9F-4964-8A62-7AE6C299E981}">
      <dsp:nvSpPr>
        <dsp:cNvPr id="0" name=""/>
        <dsp:cNvSpPr/>
      </dsp:nvSpPr>
      <dsp:spPr>
        <a:xfrm>
          <a:off x="569079" y="1895126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Negatywne aspekty technologii</a:t>
          </a:r>
          <a:endParaRPr lang="en-US" sz="1100" kern="1200"/>
        </a:p>
      </dsp:txBody>
      <dsp:txXfrm>
        <a:off x="569079" y="1895126"/>
        <a:ext cx="2072362" cy="1530000"/>
      </dsp:txXfrm>
    </dsp:sp>
    <dsp:sp modelId="{773FB3E8-A2FC-4E3F-A6AA-C8307CE3EBD8}">
      <dsp:nvSpPr>
        <dsp:cNvPr id="0" name=""/>
        <dsp:cNvSpPr/>
      </dsp:nvSpPr>
      <dsp:spPr>
        <a:xfrm>
          <a:off x="3408216" y="237236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641DF-2AE6-47E6-94E0-5FFF48829B7A}">
      <dsp:nvSpPr>
        <dsp:cNvPr id="0" name=""/>
        <dsp:cNvSpPr/>
      </dsp:nvSpPr>
      <dsp:spPr>
        <a:xfrm>
          <a:off x="3677623" y="506643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D0835-E277-4099-BA76-96FF58481EB6}">
      <dsp:nvSpPr>
        <dsp:cNvPr id="0" name=""/>
        <dsp:cNvSpPr/>
      </dsp:nvSpPr>
      <dsp:spPr>
        <a:xfrm>
          <a:off x="3004105" y="1895126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Nadmierne korzystanie z ekranów</a:t>
          </a:r>
          <a:r>
            <a:rPr lang="en-US" sz="1100" kern="1200"/>
            <a:t>: Zbyt długi czas spędzany przed ekranem może prowadzić do problemów ze snem, zaburzać rytm snu i prowadzić do bezsenności, nadmiernej stymulacji i uzależnienia od technologii.</a:t>
          </a:r>
        </a:p>
      </dsp:txBody>
      <dsp:txXfrm>
        <a:off x="3004105" y="1895126"/>
        <a:ext cx="2072362" cy="1530000"/>
      </dsp:txXfrm>
    </dsp:sp>
    <dsp:sp modelId="{FCE66FD9-6AA7-4B18-98FA-000CFD7687A4}">
      <dsp:nvSpPr>
        <dsp:cNvPr id="0" name=""/>
        <dsp:cNvSpPr/>
      </dsp:nvSpPr>
      <dsp:spPr>
        <a:xfrm>
          <a:off x="5843242" y="237236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B03DF-C0BA-4EB4-BFEC-04642DEAA7F6}">
      <dsp:nvSpPr>
        <dsp:cNvPr id="0" name=""/>
        <dsp:cNvSpPr/>
      </dsp:nvSpPr>
      <dsp:spPr>
        <a:xfrm>
          <a:off x="6112649" y="506643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ED768-43AF-494C-AF3E-83CA8D03460A}">
      <dsp:nvSpPr>
        <dsp:cNvPr id="0" name=""/>
        <dsp:cNvSpPr/>
      </dsp:nvSpPr>
      <dsp:spPr>
        <a:xfrm>
          <a:off x="5439131" y="1895126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Izolacja społeczna</a:t>
          </a:r>
          <a:r>
            <a:rPr lang="en-US" sz="1100" kern="1200"/>
            <a:t>: Mimo że technologia może wspierać komunikację, nadmierne korzystanie z niej może prowadzić do izolacji społecznej i ograniczenia bezpośrednich interakcji z rówieśnikam</a:t>
          </a:r>
        </a:p>
      </dsp:txBody>
      <dsp:txXfrm>
        <a:off x="5439131" y="1895126"/>
        <a:ext cx="2072362" cy="1530000"/>
      </dsp:txXfrm>
    </dsp:sp>
    <dsp:sp modelId="{73B74428-336F-4049-9FC7-10916A4FF675}">
      <dsp:nvSpPr>
        <dsp:cNvPr id="0" name=""/>
        <dsp:cNvSpPr/>
      </dsp:nvSpPr>
      <dsp:spPr>
        <a:xfrm>
          <a:off x="8278268" y="237236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32E02-6977-46AA-813E-50D4455FB6BC}">
      <dsp:nvSpPr>
        <dsp:cNvPr id="0" name=""/>
        <dsp:cNvSpPr/>
      </dsp:nvSpPr>
      <dsp:spPr>
        <a:xfrm>
          <a:off x="8547675" y="506643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A2F6E-6778-4449-9DFA-9ECD1EF80D61}">
      <dsp:nvSpPr>
        <dsp:cNvPr id="0" name=""/>
        <dsp:cNvSpPr/>
      </dsp:nvSpPr>
      <dsp:spPr>
        <a:xfrm>
          <a:off x="7874157" y="1895126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Przeciążenie sensoryczne</a:t>
          </a:r>
          <a:r>
            <a:rPr lang="en-US" sz="1100" kern="1200"/>
            <a:t>: Niektóre urządzenia elektroniczne mogą powodować przeciążenie sensoryczne, co może negatywnie wpływać na zdrowie psychiczne uczniów</a:t>
          </a:r>
        </a:p>
      </dsp:txBody>
      <dsp:txXfrm>
        <a:off x="7874157" y="1895126"/>
        <a:ext cx="2072362" cy="153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8B2E9-8E0F-43C0-88AA-57626E3A866B}">
      <dsp:nvSpPr>
        <dsp:cNvPr id="0" name=""/>
        <dsp:cNvSpPr/>
      </dsp:nvSpPr>
      <dsp:spPr>
        <a:xfrm>
          <a:off x="0" y="713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971C0-6093-4767-ADCA-091D6AB0A4AF}">
      <dsp:nvSpPr>
        <dsp:cNvPr id="0" name=""/>
        <dsp:cNvSpPr/>
      </dsp:nvSpPr>
      <dsp:spPr>
        <a:xfrm>
          <a:off x="0" y="713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Ustalanie granic</a:t>
          </a:r>
          <a:r>
            <a:rPr lang="en-US" sz="2000" kern="1200"/>
            <a:t>: Ogranicz czas spędzany przed ekranem i ustalaj przerwy od technologii</a:t>
          </a:r>
        </a:p>
      </dsp:txBody>
      <dsp:txXfrm>
        <a:off x="0" y="713"/>
        <a:ext cx="7003777" cy="1168435"/>
      </dsp:txXfrm>
    </dsp:sp>
    <dsp:sp modelId="{1E76D31F-D5D3-4C20-AF54-935366BDFBBD}">
      <dsp:nvSpPr>
        <dsp:cNvPr id="0" name=""/>
        <dsp:cNvSpPr/>
      </dsp:nvSpPr>
      <dsp:spPr>
        <a:xfrm>
          <a:off x="0" y="1169148"/>
          <a:ext cx="7003777" cy="0"/>
        </a:xfrm>
        <a:prstGeom prst="line">
          <a:avLst/>
        </a:prstGeom>
        <a:solidFill>
          <a:schemeClr val="accent2">
            <a:hueOff val="-374195"/>
            <a:satOff val="-169"/>
            <a:lumOff val="1764"/>
            <a:alphaOff val="0"/>
          </a:schemeClr>
        </a:solidFill>
        <a:ln w="12700" cap="flat" cmpd="sng" algn="ctr">
          <a:solidFill>
            <a:schemeClr val="accent2">
              <a:hueOff val="-374195"/>
              <a:satOff val="-169"/>
              <a:lumOff val="1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81CF0-B768-494C-AD94-9F9614757692}">
      <dsp:nvSpPr>
        <dsp:cNvPr id="0" name=""/>
        <dsp:cNvSpPr/>
      </dsp:nvSpPr>
      <dsp:spPr>
        <a:xfrm>
          <a:off x="0" y="1169148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Wybieranie odpowiednich narzędzi</a:t>
          </a:r>
          <a:r>
            <a:rPr lang="en-US" sz="2000" kern="1200"/>
            <a:t>: Korzystaj z aplikacji i urządzeń, które wspierają rozwój i zdrowie psychiczne uczniów z autyzmem, niepełnosprawnością intelektualną</a:t>
          </a:r>
        </a:p>
      </dsp:txBody>
      <dsp:txXfrm>
        <a:off x="0" y="1169148"/>
        <a:ext cx="7003777" cy="1168435"/>
      </dsp:txXfrm>
    </dsp:sp>
    <dsp:sp modelId="{0138E4E1-F796-4233-8074-09B764860825}">
      <dsp:nvSpPr>
        <dsp:cNvPr id="0" name=""/>
        <dsp:cNvSpPr/>
      </dsp:nvSpPr>
      <dsp:spPr>
        <a:xfrm>
          <a:off x="0" y="2337584"/>
          <a:ext cx="7003777" cy="0"/>
        </a:xfrm>
        <a:prstGeom prst="line">
          <a:avLst/>
        </a:prstGeom>
        <a:solidFill>
          <a:schemeClr val="accent2">
            <a:hueOff val="-748391"/>
            <a:satOff val="-337"/>
            <a:lumOff val="3529"/>
            <a:alphaOff val="0"/>
          </a:schemeClr>
        </a:solidFill>
        <a:ln w="12700" cap="flat" cmpd="sng" algn="ctr">
          <a:solidFill>
            <a:schemeClr val="accent2">
              <a:hueOff val="-748391"/>
              <a:satOff val="-337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411AD-D506-4D8B-BE08-A6EC8553C820}">
      <dsp:nvSpPr>
        <dsp:cNvPr id="0" name=""/>
        <dsp:cNvSpPr/>
      </dsp:nvSpPr>
      <dsp:spPr>
        <a:xfrm>
          <a:off x="0" y="2337584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Wsparcie ze strony dorosłych</a:t>
          </a:r>
          <a:r>
            <a:rPr lang="en-US" sz="2000" kern="1200"/>
            <a:t>: Rodzice i nauczyciele powinni monitorować korzystanie z technologii i wspierać uczniów w zdrowym jej używaniu</a:t>
          </a:r>
        </a:p>
      </dsp:txBody>
      <dsp:txXfrm>
        <a:off x="0" y="2337584"/>
        <a:ext cx="7003777" cy="1168435"/>
      </dsp:txXfrm>
    </dsp:sp>
    <dsp:sp modelId="{01E64059-7F58-4931-B86D-91A420435A79}">
      <dsp:nvSpPr>
        <dsp:cNvPr id="0" name=""/>
        <dsp:cNvSpPr/>
      </dsp:nvSpPr>
      <dsp:spPr>
        <a:xfrm>
          <a:off x="0" y="3506020"/>
          <a:ext cx="7003777" cy="0"/>
        </a:xfrm>
        <a:prstGeom prst="line">
          <a:avLst/>
        </a:prstGeom>
        <a:solidFill>
          <a:schemeClr val="accent2">
            <a:hueOff val="-1122586"/>
            <a:satOff val="-506"/>
            <a:lumOff val="5293"/>
            <a:alphaOff val="0"/>
          </a:schemeClr>
        </a:solidFill>
        <a:ln w="12700" cap="flat" cmpd="sng" algn="ctr">
          <a:solidFill>
            <a:schemeClr val="accent2">
              <a:hueOff val="-1122586"/>
              <a:satOff val="-506"/>
              <a:lumOff val="5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F54CC-3466-4338-888C-76A198DAA67A}">
      <dsp:nvSpPr>
        <dsp:cNvPr id="0" name=""/>
        <dsp:cNvSpPr/>
      </dsp:nvSpPr>
      <dsp:spPr>
        <a:xfrm>
          <a:off x="0" y="3506020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Korzystanie z technologii w sposób świadomy</a:t>
          </a:r>
          <a:r>
            <a:rPr lang="en-US" sz="2000" kern="1200"/>
            <a:t>: Wybieraj aplikacje i narzędzia, które wspierają zdrowie psychiczne, takie jak medytacja czy ćwiczenia mindfulness</a:t>
          </a:r>
        </a:p>
      </dsp:txBody>
      <dsp:txXfrm>
        <a:off x="0" y="3506020"/>
        <a:ext cx="7003777" cy="1168435"/>
      </dsp:txXfrm>
    </dsp:sp>
    <dsp:sp modelId="{C56B81E8-6372-4B9F-99B0-9DD3F36B4BC0}">
      <dsp:nvSpPr>
        <dsp:cNvPr id="0" name=""/>
        <dsp:cNvSpPr/>
      </dsp:nvSpPr>
      <dsp:spPr>
        <a:xfrm>
          <a:off x="0" y="4674456"/>
          <a:ext cx="7003777" cy="0"/>
        </a:xfrm>
        <a:prstGeom prst="line">
          <a:avLst/>
        </a:prstGeom>
        <a:solidFill>
          <a:schemeClr val="accent2">
            <a:hueOff val="-1496781"/>
            <a:satOff val="-674"/>
            <a:lumOff val="7057"/>
            <a:alphaOff val="0"/>
          </a:schemeClr>
        </a:solidFill>
        <a:ln w="12700" cap="flat" cmpd="sng" algn="ctr">
          <a:solidFill>
            <a:schemeClr val="accent2">
              <a:hueOff val="-1496781"/>
              <a:satOff val="-674"/>
              <a:lumOff val="70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3A27F-0374-4B4B-8EAE-DDF2D58A0756}">
      <dsp:nvSpPr>
        <dsp:cNvPr id="0" name=""/>
        <dsp:cNvSpPr/>
      </dsp:nvSpPr>
      <dsp:spPr>
        <a:xfrm>
          <a:off x="0" y="4674456"/>
          <a:ext cx="7003777" cy="116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Poszukiwanie wsparcia offline</a:t>
          </a:r>
          <a:r>
            <a:rPr lang="en-US" sz="2000" kern="1200"/>
            <a:t>: Pamiętaj o znaczeniu bezpośrednich relacji i wsparcia społecznego poza światem cyfrowym</a:t>
          </a:r>
        </a:p>
      </dsp:txBody>
      <dsp:txXfrm>
        <a:off x="0" y="4674456"/>
        <a:ext cx="7003777" cy="11684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2C8F7-9EED-4579-88BC-EEADFF5A19D8}">
      <dsp:nvSpPr>
        <dsp:cNvPr id="0" name=""/>
        <dsp:cNvSpPr/>
      </dsp:nvSpPr>
      <dsp:spPr>
        <a:xfrm>
          <a:off x="755808" y="2247"/>
          <a:ext cx="2813744" cy="1688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Wsparcie dla rodziców:</a:t>
          </a:r>
          <a:endParaRPr lang="en-US" sz="1600" kern="1200"/>
        </a:p>
      </dsp:txBody>
      <dsp:txXfrm>
        <a:off x="755808" y="2247"/>
        <a:ext cx="2813744" cy="1688246"/>
      </dsp:txXfrm>
    </dsp:sp>
    <dsp:sp modelId="{C774CCFE-A567-4A3E-A6B2-1F9D7780F8EC}">
      <dsp:nvSpPr>
        <dsp:cNvPr id="0" name=""/>
        <dsp:cNvSpPr/>
      </dsp:nvSpPr>
      <dsp:spPr>
        <a:xfrm>
          <a:off x="3850927" y="2247"/>
          <a:ext cx="2813744" cy="1688246"/>
        </a:xfrm>
        <a:prstGeom prst="rect">
          <a:avLst/>
        </a:prstGeom>
        <a:solidFill>
          <a:schemeClr val="accent5">
            <a:hueOff val="-299355"/>
            <a:satOff val="135"/>
            <a:lumOff val="-1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Samopomoc</a:t>
          </a:r>
          <a:r>
            <a:rPr lang="en-US" sz="1600" kern="1200"/>
            <a:t>: Znajdź czas na odpoczynek i relaks. Nawet krótka przerwa może pomóc naładować baterie</a:t>
          </a:r>
        </a:p>
      </dsp:txBody>
      <dsp:txXfrm>
        <a:off x="3850927" y="2247"/>
        <a:ext cx="2813744" cy="1688246"/>
      </dsp:txXfrm>
    </dsp:sp>
    <dsp:sp modelId="{98A699E7-081A-43D2-98BC-11F8E71364C8}">
      <dsp:nvSpPr>
        <dsp:cNvPr id="0" name=""/>
        <dsp:cNvSpPr/>
      </dsp:nvSpPr>
      <dsp:spPr>
        <a:xfrm>
          <a:off x="6946046" y="2247"/>
          <a:ext cx="2813744" cy="1688246"/>
        </a:xfrm>
        <a:prstGeom prst="rect">
          <a:avLst/>
        </a:prstGeom>
        <a:solidFill>
          <a:schemeClr val="accent5">
            <a:hueOff val="-598710"/>
            <a:satOff val="270"/>
            <a:lumOff val="-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Wsparcie społeczne</a:t>
          </a:r>
          <a:r>
            <a:rPr lang="en-US" sz="1600" kern="1200"/>
            <a:t>: Nie bój się prosić o pomoc partnera, rodziny czy przyjaciół. Dzielenie się obowiązkami może odciążyć i zapewnić potrzebne wsparcie</a:t>
          </a:r>
        </a:p>
      </dsp:txBody>
      <dsp:txXfrm>
        <a:off x="6946046" y="2247"/>
        <a:ext cx="2813744" cy="1688246"/>
      </dsp:txXfrm>
    </dsp:sp>
    <dsp:sp modelId="{2D2556CE-0FCE-4A36-8A74-C77612F278E1}">
      <dsp:nvSpPr>
        <dsp:cNvPr id="0" name=""/>
        <dsp:cNvSpPr/>
      </dsp:nvSpPr>
      <dsp:spPr>
        <a:xfrm>
          <a:off x="755808" y="1971868"/>
          <a:ext cx="2813744" cy="1688246"/>
        </a:xfrm>
        <a:prstGeom prst="rect">
          <a:avLst/>
        </a:prstGeom>
        <a:solidFill>
          <a:schemeClr val="accent5">
            <a:hueOff val="-898065"/>
            <a:satOff val="404"/>
            <a:lumOff val="-4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Techniki radzenia sobie ze stresem</a:t>
          </a:r>
          <a:r>
            <a:rPr lang="en-US" sz="1600" kern="1200"/>
            <a:t>: Regularna aktywność fizyczna, medytacja czy hobby mogą pomóc w redukcji stresu</a:t>
          </a:r>
        </a:p>
      </dsp:txBody>
      <dsp:txXfrm>
        <a:off x="755808" y="1971868"/>
        <a:ext cx="2813744" cy="1688246"/>
      </dsp:txXfrm>
    </dsp:sp>
    <dsp:sp modelId="{C031C8FB-3FFE-46EA-A425-BB01F444487D}">
      <dsp:nvSpPr>
        <dsp:cNvPr id="0" name=""/>
        <dsp:cNvSpPr/>
      </dsp:nvSpPr>
      <dsp:spPr>
        <a:xfrm>
          <a:off x="3850927" y="1971868"/>
          <a:ext cx="2813744" cy="1688246"/>
        </a:xfrm>
        <a:prstGeom prst="rect">
          <a:avLst/>
        </a:prstGeom>
        <a:solidFill>
          <a:schemeClr val="accent5">
            <a:hueOff val="-1197420"/>
            <a:satOff val="539"/>
            <a:lumOff val="-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Realistyczne oczekiwania</a:t>
          </a:r>
          <a:r>
            <a:rPr lang="en-US" sz="1600" kern="1200"/>
            <a:t>: Zaakceptuj, że nie wszystko musi być perfekcyjne. Ustalanie realistycznych oczekiwań może pomóc uniknąć niepotrzebnego stresu</a:t>
          </a:r>
        </a:p>
      </dsp:txBody>
      <dsp:txXfrm>
        <a:off x="3850927" y="1971868"/>
        <a:ext cx="2813744" cy="1688246"/>
      </dsp:txXfrm>
    </dsp:sp>
    <dsp:sp modelId="{411AFA6C-C79F-488F-9D2B-8D498DC5FA06}">
      <dsp:nvSpPr>
        <dsp:cNvPr id="0" name=""/>
        <dsp:cNvSpPr/>
      </dsp:nvSpPr>
      <dsp:spPr>
        <a:xfrm>
          <a:off x="6946046" y="1971868"/>
          <a:ext cx="2813744" cy="1688246"/>
        </a:xfrm>
        <a:prstGeom prst="rect">
          <a:avLst/>
        </a:prstGeom>
        <a:solidFill>
          <a:schemeClr val="accent5">
            <a:hueOff val="-1496776"/>
            <a:satOff val="674"/>
            <a:lumOff val="-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Grupy wsparcia</a:t>
          </a:r>
          <a:r>
            <a:rPr lang="en-US" sz="1600" kern="1200"/>
            <a:t>: Dołącz do grupy wsparcia dla rodziców, gdzie możesz dzielić się doświadczeniami i uzyskać pomoc od innych</a:t>
          </a:r>
        </a:p>
      </dsp:txBody>
      <dsp:txXfrm>
        <a:off x="6946046" y="1971868"/>
        <a:ext cx="2813744" cy="16882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82258-0CDB-44F7-BCB8-9E5BDC979C3F}">
      <dsp:nvSpPr>
        <dsp:cNvPr id="0" name=""/>
        <dsp:cNvSpPr/>
      </dsp:nvSpPr>
      <dsp:spPr>
        <a:xfrm>
          <a:off x="755808" y="2247"/>
          <a:ext cx="2813744" cy="16882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Wsparcie dla dzieci:</a:t>
          </a:r>
        </a:p>
      </dsp:txBody>
      <dsp:txXfrm>
        <a:off x="755808" y="2247"/>
        <a:ext cx="2813744" cy="1688246"/>
      </dsp:txXfrm>
    </dsp:sp>
    <dsp:sp modelId="{8D7F56AE-D71A-4457-B352-D8F02324984B}">
      <dsp:nvSpPr>
        <dsp:cNvPr id="0" name=""/>
        <dsp:cNvSpPr/>
      </dsp:nvSpPr>
      <dsp:spPr>
        <a:xfrm>
          <a:off x="3850927" y="2247"/>
          <a:ext cx="2813744" cy="1688246"/>
        </a:xfrm>
        <a:prstGeom prst="rect">
          <a:avLst/>
        </a:prstGeom>
        <a:solidFill>
          <a:schemeClr val="accent2">
            <a:hueOff val="-299356"/>
            <a:satOff val="-135"/>
            <a:lumOff val="1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Rozmowa o emocjach</a:t>
          </a:r>
          <a:r>
            <a:rPr lang="en-US" sz="1600" kern="1200"/>
            <a:t>: Zachęcaj dzieci do mówienia o swoich uczuciach. Pomóż im nazywać emocje i wyjaśniać, co je wywołuje</a:t>
          </a:r>
        </a:p>
      </dsp:txBody>
      <dsp:txXfrm>
        <a:off x="3850927" y="2247"/>
        <a:ext cx="2813744" cy="1688246"/>
      </dsp:txXfrm>
    </dsp:sp>
    <dsp:sp modelId="{C54FBE8A-203E-4A08-843F-0F22D15B0628}">
      <dsp:nvSpPr>
        <dsp:cNvPr id="0" name=""/>
        <dsp:cNvSpPr/>
      </dsp:nvSpPr>
      <dsp:spPr>
        <a:xfrm>
          <a:off x="6946046" y="2247"/>
          <a:ext cx="2813744" cy="1688246"/>
        </a:xfrm>
        <a:prstGeom prst="rect">
          <a:avLst/>
        </a:prstGeom>
        <a:solidFill>
          <a:schemeClr val="accent2">
            <a:hueOff val="-598712"/>
            <a:satOff val="-270"/>
            <a:lumOff val="2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Bezpieczne środowisko</a:t>
          </a:r>
          <a:r>
            <a:rPr lang="en-US" sz="1600" kern="1200"/>
            <a:t>: Stwórz atmosferę, w której dziecko czuje się bezpieczne i akceptowane. Unikaj krytykowania czy zawstydzania za wyrażanie emocji</a:t>
          </a:r>
        </a:p>
      </dsp:txBody>
      <dsp:txXfrm>
        <a:off x="6946046" y="2247"/>
        <a:ext cx="2813744" cy="1688246"/>
      </dsp:txXfrm>
    </dsp:sp>
    <dsp:sp modelId="{9E7F3913-6411-4B9C-BD9B-D6047B79545C}">
      <dsp:nvSpPr>
        <dsp:cNvPr id="0" name=""/>
        <dsp:cNvSpPr/>
      </dsp:nvSpPr>
      <dsp:spPr>
        <a:xfrm>
          <a:off x="755808" y="1971868"/>
          <a:ext cx="2813744" cy="1688246"/>
        </a:xfrm>
        <a:prstGeom prst="rect">
          <a:avLst/>
        </a:prstGeom>
        <a:solidFill>
          <a:schemeClr val="accent2">
            <a:hueOff val="-898069"/>
            <a:satOff val="-404"/>
            <a:lumOff val="4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Techniki relaksacyjne</a:t>
          </a:r>
          <a:r>
            <a:rPr lang="en-US" sz="1600" kern="1200"/>
            <a:t>: Naucz dzieci prostych technik relaksacyjnych, takich jak głębokie oddychanie, rysowanie czy aktywność fizyczna</a:t>
          </a:r>
        </a:p>
      </dsp:txBody>
      <dsp:txXfrm>
        <a:off x="755808" y="1971868"/>
        <a:ext cx="2813744" cy="1688246"/>
      </dsp:txXfrm>
    </dsp:sp>
    <dsp:sp modelId="{2D323562-66BD-4CC0-A495-028A4FA12CCC}">
      <dsp:nvSpPr>
        <dsp:cNvPr id="0" name=""/>
        <dsp:cNvSpPr/>
      </dsp:nvSpPr>
      <dsp:spPr>
        <a:xfrm>
          <a:off x="3850927" y="1971868"/>
          <a:ext cx="2813744" cy="1688246"/>
        </a:xfrm>
        <a:prstGeom prst="rect">
          <a:avLst/>
        </a:prstGeom>
        <a:solidFill>
          <a:schemeClr val="accent2">
            <a:hueOff val="-1197425"/>
            <a:satOff val="-539"/>
            <a:lumOff val="5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Rutyna i przewidywalność</a:t>
          </a:r>
          <a:r>
            <a:rPr lang="en-US" sz="1600" kern="1200"/>
            <a:t>: Ustal codzienną rutynę, która daje dziecku poczucie bezpieczeństwa i stabilności</a:t>
          </a:r>
        </a:p>
      </dsp:txBody>
      <dsp:txXfrm>
        <a:off x="3850927" y="1971868"/>
        <a:ext cx="2813744" cy="1688246"/>
      </dsp:txXfrm>
    </dsp:sp>
    <dsp:sp modelId="{B6CC2477-EA55-4F81-A50D-4AE2E1B80F22}">
      <dsp:nvSpPr>
        <dsp:cNvPr id="0" name=""/>
        <dsp:cNvSpPr/>
      </dsp:nvSpPr>
      <dsp:spPr>
        <a:xfrm>
          <a:off x="6946046" y="1971868"/>
          <a:ext cx="2813744" cy="1688246"/>
        </a:xfrm>
        <a:prstGeom prst="rect">
          <a:avLst/>
        </a:prstGeom>
        <a:solidFill>
          <a:schemeClr val="accent2">
            <a:hueOff val="-1496781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Modelowanie zachowań</a:t>
          </a:r>
          <a:r>
            <a:rPr lang="en-US" sz="1600" kern="1200"/>
            <a:t>: Pokaż, jak radzisz sobie z własnymi emocjami. Dzieci uczą się przez obserwację, więc bądź dobrym przykładem</a:t>
          </a:r>
        </a:p>
      </dsp:txBody>
      <dsp:txXfrm>
        <a:off x="6946046" y="1971868"/>
        <a:ext cx="2813744" cy="16882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AF6F0-A824-4F3F-A375-1582B854D619}">
      <dsp:nvSpPr>
        <dsp:cNvPr id="0" name=""/>
        <dsp:cNvSpPr/>
      </dsp:nvSpPr>
      <dsp:spPr>
        <a:xfrm>
          <a:off x="0" y="0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ECBC5-89E7-49B1-88E6-C36DC51599B3}">
      <dsp:nvSpPr>
        <dsp:cNvPr id="0" name=""/>
        <dsp:cNvSpPr/>
      </dsp:nvSpPr>
      <dsp:spPr>
        <a:xfrm>
          <a:off x="0" y="0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Wyczerpanie rolą rodzicielską</a:t>
          </a:r>
          <a:r>
            <a:rPr lang="en-US" sz="2600" kern="1200"/>
            <a:t> – rodzice czują się całkowicie wyczerpani i nie mają energii do dalszego pełnienia tej roli.</a:t>
          </a:r>
        </a:p>
      </dsp:txBody>
      <dsp:txXfrm>
        <a:off x="0" y="0"/>
        <a:ext cx="7003777" cy="1460901"/>
      </dsp:txXfrm>
    </dsp:sp>
    <dsp:sp modelId="{0E406F8E-6E4C-402F-897F-45073B309C01}">
      <dsp:nvSpPr>
        <dsp:cNvPr id="0" name=""/>
        <dsp:cNvSpPr/>
      </dsp:nvSpPr>
      <dsp:spPr>
        <a:xfrm>
          <a:off x="0" y="1460901"/>
          <a:ext cx="70037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A6B3D-BE00-4CE2-9BCE-D62556DF5E60}">
      <dsp:nvSpPr>
        <dsp:cNvPr id="0" name=""/>
        <dsp:cNvSpPr/>
      </dsp:nvSpPr>
      <dsp:spPr>
        <a:xfrm>
          <a:off x="0" y="1460901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Utrata przyjemności z roli rodzica</a:t>
          </a:r>
          <a:r>
            <a:rPr lang="en-US" sz="2600" kern="1200"/>
            <a:t> – rodzicielstwo przestaje sprawiać radość i satysfakcję.</a:t>
          </a:r>
        </a:p>
      </dsp:txBody>
      <dsp:txXfrm>
        <a:off x="0" y="1460901"/>
        <a:ext cx="7003777" cy="1460901"/>
      </dsp:txXfrm>
    </dsp:sp>
    <dsp:sp modelId="{44E288FB-533C-4431-A84C-123B51C9D93A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F24DC-71CC-41D2-A60A-AEF889D2CCD8}">
      <dsp:nvSpPr>
        <dsp:cNvPr id="0" name=""/>
        <dsp:cNvSpPr/>
      </dsp:nvSpPr>
      <dsp:spPr>
        <a:xfrm>
          <a:off x="0" y="2921802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Dystansowanie się od dziecka</a:t>
          </a:r>
          <a:r>
            <a:rPr lang="en-US" sz="2600" kern="1200"/>
            <a:t> – rodzice starają się emocjonalnie oddzielić od dziecka, ograniczając kontakty do minimum.</a:t>
          </a:r>
        </a:p>
      </dsp:txBody>
      <dsp:txXfrm>
        <a:off x="0" y="2921802"/>
        <a:ext cx="7003777" cy="1460901"/>
      </dsp:txXfrm>
    </dsp:sp>
    <dsp:sp modelId="{024F3F4E-EC42-426B-9929-C2C199B47478}">
      <dsp:nvSpPr>
        <dsp:cNvPr id="0" name=""/>
        <dsp:cNvSpPr/>
      </dsp:nvSpPr>
      <dsp:spPr>
        <a:xfrm>
          <a:off x="0" y="4382703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FE10A-C9B3-4C02-AF06-8BF5FBD28EEF}">
      <dsp:nvSpPr>
        <dsp:cNvPr id="0" name=""/>
        <dsp:cNvSpPr/>
      </dsp:nvSpPr>
      <dsp:spPr>
        <a:xfrm>
          <a:off x="0" y="4382703"/>
          <a:ext cx="7003777" cy="1460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Spadek samooceny rodzicielskiej</a:t>
          </a:r>
          <a:r>
            <a:rPr lang="en-US" sz="2600" kern="1200"/>
            <a:t> – rodzice zaczynają wątpić w swoje umiejętności i kompetencje jako rodzice</a:t>
          </a:r>
        </a:p>
      </dsp:txBody>
      <dsp:txXfrm>
        <a:off x="0" y="4382703"/>
        <a:ext cx="7003777" cy="146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7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1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8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3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08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8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3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Qwy6c28_3b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ktok.com/tag/patostream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Wielobarwny gradient dymu wędzarniczego">
            <a:extLst>
              <a:ext uri="{FF2B5EF4-FFF2-40B4-BE49-F238E27FC236}">
                <a16:creationId xmlns:a16="http://schemas.microsoft.com/office/drawing/2014/main" id="{8C9AA414-FB0D-9441-64E1-23F251465D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8854" r="-2" b="682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>
                <a:solidFill>
                  <a:srgbClr val="FFFFFF"/>
                </a:solidFill>
                <a:cs typeface="Sabon Next LT"/>
              </a:rPr>
              <a:t>ODPORNOŚĆ PSYCHICZNA DZIECKA I RODZICA</a:t>
            </a:r>
            <a:br>
              <a:rPr lang="pl-PL" sz="4000" dirty="0">
                <a:solidFill>
                  <a:srgbClr val="FFFFFF"/>
                </a:solidFill>
                <a:cs typeface="Sabon Next LT"/>
              </a:rPr>
            </a:br>
            <a:br>
              <a:rPr lang="pl-PL" sz="4000" dirty="0">
                <a:cs typeface="Sabon Next LT"/>
              </a:rPr>
            </a:br>
            <a:r>
              <a:rPr lang="pl-PL" sz="2800" dirty="0">
                <a:solidFill>
                  <a:srgbClr val="FFFFFF"/>
                </a:solidFill>
                <a:cs typeface="Sabon Next LT"/>
              </a:rPr>
              <a:t>Odporność </a:t>
            </a:r>
            <a:r>
              <a:rPr lang="pl-PL" sz="2800" dirty="0" err="1">
                <a:solidFill>
                  <a:srgbClr val="FFFFFF"/>
                </a:solidFill>
                <a:cs typeface="Sabon Next LT"/>
              </a:rPr>
              <a:t>psychiczna-fundament</a:t>
            </a:r>
            <a:r>
              <a:rPr lang="pl-PL" sz="2800" dirty="0">
                <a:solidFill>
                  <a:srgbClr val="FFFFFF"/>
                </a:solidFill>
                <a:cs typeface="Sabon Next LT"/>
              </a:rPr>
              <a:t> szczęśliwej rodziny</a:t>
            </a:r>
            <a:br>
              <a:rPr lang="pl-PL" sz="4000" dirty="0">
                <a:solidFill>
                  <a:srgbClr val="FFFFFF"/>
                </a:solidFill>
                <a:cs typeface="Sabon Next LT"/>
              </a:rPr>
            </a:br>
            <a:br>
              <a:rPr lang="pl-PL" sz="4000" dirty="0">
                <a:solidFill>
                  <a:srgbClr val="FFFFFF"/>
                </a:solidFill>
                <a:cs typeface="Sabon Next LT"/>
              </a:rPr>
            </a:br>
            <a:endParaRPr lang="pl-PL" sz="4000" dirty="0">
              <a:solidFill>
                <a:srgbClr val="FFFFFF"/>
              </a:solidFill>
              <a:cs typeface="Sabon Next 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pl-PL" sz="2200">
              <a:solidFill>
                <a:srgbClr val="FFFFFF"/>
              </a:solidFill>
            </a:endParaRPr>
          </a:p>
          <a:p>
            <a:pPr algn="l"/>
            <a:r>
              <a:rPr lang="pl-PL" sz="2200" dirty="0">
                <a:solidFill>
                  <a:srgbClr val="FFFFFF"/>
                </a:solidFill>
              </a:rPr>
              <a:t>mgr Katarzyna Dąbkowska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981980-E0F0-4B92-2C6F-1FC999E6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Czynniki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wpływające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na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odporność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psychiczną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B046-C119-60C0-59B1-94A49C598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endParaRPr lang="en-US" sz="1500" b="1">
              <a:latin typeface="Calibri"/>
              <a:ea typeface="Calibri"/>
              <a:cs typeface="Segoe U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Środowisko i wychowanie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Wpływ rodziny i otoczenia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Rodzina</a:t>
            </a:r>
            <a:r>
              <a:rPr lang="en-US" sz="1500">
                <a:latin typeface="Calibri"/>
                <a:ea typeface="Calibri"/>
                <a:cs typeface="Segoe UI"/>
              </a:rPr>
              <a:t>: Stabilne i wspierające relacje rodzinne są kluczowe dla rozwoju odporności psychicznej. Dzieci, które dorastają w atmosferze miłości, akceptacji i bezpieczeństwa, są bardziej odporne na stres i trudności życiowe.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Otoczenie</a:t>
            </a:r>
            <a:r>
              <a:rPr lang="en-US" sz="1500">
                <a:latin typeface="Calibri"/>
                <a:ea typeface="Calibri"/>
                <a:cs typeface="Segoe UI"/>
              </a:rPr>
              <a:t>: Szkoła, rówieśnicy i społeczność lokalna również odgrywają ważną rolę. Pozytywne doświadczenia w tych środowiskach mogą wzmacniać poczucie własnej wartości i umiejętności społeczne.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50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 descr="Dłoń dwóch dorosłych i dziecko na górze">
            <a:extLst>
              <a:ext uri="{FF2B5EF4-FFF2-40B4-BE49-F238E27FC236}">
                <a16:creationId xmlns:a16="http://schemas.microsoft.com/office/drawing/2014/main" id="{7AD02D86-937E-3C7B-7A5C-C3CA16E6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896" r="20292" b="-3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8CB2A3-9865-9EE3-98EA-7BBE2CDC4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Czynniki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wpływające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na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odporność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psychiczną</a:t>
            </a:r>
          </a:p>
          <a:p>
            <a:endParaRPr lang="en-US" dirty="0">
              <a:cs typeface="Sabon Next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D0E6-5A5D-2F30-C4B3-8D193795B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Znaczenie wsparcia społecznego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Wsparcie emocjonalne</a:t>
            </a:r>
            <a:r>
              <a:rPr lang="en-US" sz="1500">
                <a:latin typeface="Calibri"/>
                <a:ea typeface="Calibri"/>
                <a:cs typeface="Segoe UI"/>
              </a:rPr>
              <a:t>: Bliskie relacje z rodziną, przyjaciółmi i partnerami życiowymi dostarczają wsparcia emocjonalnego, które pomaga radzić sobie ze stresem i trudnościami.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Wsparcie instrumentalne</a:t>
            </a:r>
            <a:r>
              <a:rPr lang="en-US" sz="1500">
                <a:latin typeface="Calibri"/>
                <a:ea typeface="Calibri"/>
                <a:cs typeface="Segoe UI"/>
              </a:rPr>
              <a:t>: Pomoc w codziennych obowiązkach i problemach praktycznych, takich jak opieka nad dziećmi czy pomoc finansowa, może znacznie zmniejszyć obciążenie psychiczne.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Wsparcie informacyjne</a:t>
            </a:r>
            <a:r>
              <a:rPr lang="en-US" sz="1500">
                <a:latin typeface="Calibri"/>
                <a:ea typeface="Calibri"/>
                <a:cs typeface="Segoe UI"/>
              </a:rPr>
              <a:t>: Dostęp do informacji i porad od osób z doświadczeniem lub specjalistów może pomóc w podejmowaniu lepszych decyzji i radzeniu sobie z problemami.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500"/>
          </a:p>
        </p:txBody>
      </p:sp>
      <p:pic>
        <p:nvPicPr>
          <p:cNvPr id="5" name="Picture 4" descr="Dwie osoby sprawujące swoje ręce">
            <a:extLst>
              <a:ext uri="{FF2B5EF4-FFF2-40B4-BE49-F238E27FC236}">
                <a16:creationId xmlns:a16="http://schemas.microsoft.com/office/drawing/2014/main" id="{0A99E1C4-C0C8-4057-5B59-1DC4C4DFC2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92" r="27297" b="-3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7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72C3-904C-4202-5503-4C92C07F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93040"/>
            <a:ext cx="10895106" cy="151860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000"/>
              </a:spcBef>
            </a:pPr>
            <a:br>
              <a:rPr lang="en-US" sz="2800" b="1" dirty="0">
                <a:solidFill>
                  <a:srgbClr val="242424"/>
                </a:solidFill>
                <a:latin typeface="Segoe UI"/>
                <a:cs typeface="Segoe UI"/>
              </a:rPr>
            </a:br>
            <a:r>
              <a:rPr lang="en-US" sz="32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Wpływ</a:t>
            </a:r>
            <a:r>
              <a:rPr lang="en-US" sz="32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32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technologii</a:t>
            </a:r>
            <a:r>
              <a:rPr lang="en-US" sz="32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32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32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32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zdrowie</a:t>
            </a:r>
            <a:r>
              <a:rPr lang="en-US" sz="32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32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psychiczne</a:t>
            </a:r>
            <a:endParaRPr lang="en-US" sz="3200">
              <a:latin typeface="Calibri"/>
              <a:ea typeface="Calibri"/>
              <a:cs typeface="Segoe UI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endParaRPr lang="en-US" sz="2800" dirty="0">
              <a:latin typeface="Avenir Next LT Pro"/>
            </a:endParaRPr>
          </a:p>
          <a:p>
            <a:endParaRPr lang="en-US" dirty="0">
              <a:cs typeface="Sabon Next LT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CC128650-612F-21CF-6893-D976B7E031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8694" y="1146810"/>
          <a:ext cx="11274612" cy="5506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72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61C269-9341-823D-05BE-905EC7F2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/>
            <a:r>
              <a:rPr lang="en-US" b="1" err="1">
                <a:latin typeface="Calibri"/>
                <a:ea typeface="Calibri"/>
                <a:cs typeface="Calibri"/>
              </a:rPr>
              <a:t>Wpływ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technologii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na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zdrowie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psychiczne</a:t>
            </a:r>
            <a:endParaRPr lang="en-US" err="1">
              <a:latin typeface="Calibri"/>
              <a:ea typeface="Calibri"/>
              <a:cs typeface="Calibri"/>
            </a:endParaRPr>
          </a:p>
          <a:p>
            <a:pPr algn="ctr"/>
            <a:endParaRPr lang="en-US">
              <a:cs typeface="Sabon Next 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6923FE-22C7-9518-E336-E0A8A6A72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271251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673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Twarz w okularach i białej masce">
            <a:extLst>
              <a:ext uri="{FF2B5EF4-FFF2-40B4-BE49-F238E27FC236}">
                <a16:creationId xmlns:a16="http://schemas.microsoft.com/office/drawing/2014/main" id="{70D691B3-03B2-DF6D-C7FA-7236B3AF5F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/>
          </a:blip>
          <a:srcRect r="248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042DB9-5D8F-A434-F1C5-0E0F182B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4" y="5526575"/>
            <a:ext cx="4958128" cy="7601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cs typeface="Sabon Next LT"/>
              </a:rPr>
              <a:t>NEGATYWNY WPŁYW TECHNOLOGII NA ZDROWIE PSYCHICZNE</a:t>
            </a:r>
            <a:endParaRPr lang="en-US" sz="2000">
              <a:solidFill>
                <a:srgbClr val="FFFFFF"/>
              </a:solidFill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val="176238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03B1-A60B-C7B5-4ED8-2083CE359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Cyberprzemoc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to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rodzaj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przemocy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której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akty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dokonywane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są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przy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użyciu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nowych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3200" b="1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technologii</a:t>
            </a:r>
            <a:r>
              <a:rPr lang="en-US" sz="32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</a:t>
            </a:r>
            <a:endParaRPr lang="en-US" sz="320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41753-C5BD-E087-9C26-33F8C212E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Do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kategorii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takich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zjawisk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zaliczamy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: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wyzywanie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straszenie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prześladowanie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oczernianie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poniżanie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kogoś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w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Internecie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lub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przy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użyciu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urządzeń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mobilnych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W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praktyce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polega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ona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m.in.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na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przerabianiu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i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publikowaniu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ośmieszających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materiałów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zdjęć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filmów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upublicznianiu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sekretów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ofiar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wulgarnym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i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złośliwym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komentowaniu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wpisów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i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b="1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zdjęć</a:t>
            </a:r>
            <a:r>
              <a:rPr lang="en-US" sz="1800" b="1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Może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to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być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także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podszywanie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się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pod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inną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osobę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za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pomocą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przechwyconego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profilu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poczty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jak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również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celowe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ignorowanie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aktywności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ofiary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w </a:t>
            </a:r>
            <a:r>
              <a:rPr lang="en-US" sz="1800" dirty="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sieci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</a:t>
            </a:r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Akty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cyberprzemocy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należy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rozpatrywać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zarówno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w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kontekście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ofiary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(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osoby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poszkodowanej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), jak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i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sprawcy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(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osoby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lub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grupy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osób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)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oraz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świadka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zdarzenia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Cechą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charakterystyczną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cyberprzemocy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jest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wyższą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niż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w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tradycyjnej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formie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przemocy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,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anonimowość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Pozwala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ona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sprawcom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na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odczuwanie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złudnego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wrażenia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bezkarności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 To z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kolei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może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zachęcać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do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podejmowania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działań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przemocowych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Cyberprzemoc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charakteryzuje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się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ciągłością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trwania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(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zwykle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nie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kończy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się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na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jednorazowym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zdarzeniu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)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oraz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szybkością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rozpowszechniania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się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informacji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/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materiałów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skierowanych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przeciwko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jej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ofierze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oraz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 ich </a:t>
            </a:r>
            <a:r>
              <a:rPr lang="en-US" sz="1800" err="1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dostępność</a:t>
            </a:r>
            <a:r>
              <a:rPr lang="en-US" sz="1800" dirty="0">
                <a:solidFill>
                  <a:srgbClr val="1B1B1B"/>
                </a:solidFill>
                <a:latin typeface="Calibri"/>
                <a:ea typeface="Open Sans"/>
                <a:cs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93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443DF1-CA30-E55E-7152-07EFCDDFC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3848" y="1295400"/>
            <a:ext cx="8168640" cy="2604928"/>
          </a:xfrm>
        </p:spPr>
        <p:txBody>
          <a:bodyPr anchor="b">
            <a:normAutofit fontScale="90000"/>
          </a:bodyPr>
          <a:lstStyle/>
          <a:p>
            <a:r>
              <a:rPr lang="en-US" sz="5200" dirty="0">
                <a:ea typeface="+mj-lt"/>
                <a:cs typeface="+mj-lt"/>
                <a:hlinkClick r:id="rId4"/>
              </a:rPr>
              <a:t>https://youtu.be/Qwy6c28_3bc</a:t>
            </a:r>
            <a:br>
              <a:rPr lang="en-US" sz="5200" dirty="0">
                <a:solidFill>
                  <a:srgbClr val="000000"/>
                </a:solidFill>
                <a:ea typeface="+mj-lt"/>
                <a:cs typeface="+mj-lt"/>
              </a:rPr>
            </a:br>
            <a:br>
              <a:rPr lang="en-US" sz="5200" dirty="0">
                <a:ea typeface="+mj-lt"/>
                <a:cs typeface="+mj-lt"/>
              </a:rPr>
            </a:br>
            <a:endParaRPr lang="en-US">
              <a:cs typeface="Sabon Next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C9A69-019C-6C55-8C48-EC2907515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849" y="4074784"/>
            <a:ext cx="7010399" cy="1640216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///////////////////////////////////</a:t>
            </a:r>
          </a:p>
        </p:txBody>
      </p:sp>
    </p:spTree>
    <p:extLst>
      <p:ext uri="{BB962C8B-B14F-4D97-AF65-F5344CB8AC3E}">
        <p14:creationId xmlns:p14="http://schemas.microsoft.com/office/powerpoint/2010/main" val="382394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E9AA-F7AB-8B4C-95BF-4D9B1302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Niektóre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trendy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TikToku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mogą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być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niebezpieczne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stanowić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zagrożenie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dla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zdrowia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bezpieczeństwa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użytkowników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 Oto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kilka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4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przykładów</a:t>
            </a:r>
            <a:r>
              <a:rPr lang="en-US" sz="24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</a:t>
            </a:r>
            <a:endParaRPr lang="en-US" sz="2400" b="1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02EC3-3032-5518-5186-1387E449B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96059"/>
            <a:ext cx="11274612" cy="45491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Niektóre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trendy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TikToku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mogą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być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niebezpieczne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stanowić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zagrożenie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dla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zdrowia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bezpieczeństwa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użytkowników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 Oto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kilka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przykładów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r>
              <a:rPr lang="en-US" sz="16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Wyzwanie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"Blackout": 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Polega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wstrzymywaniu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oddechu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do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momentu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utraty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przytomności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 Jest to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niezwykle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niebezpieczne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może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prowadzić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do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poważnych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obrażeń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lub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śmierci</a:t>
            </a:r>
            <a:endParaRPr lang="en-US" sz="1600" b="1" err="1">
              <a:solidFill>
                <a:srgbClr val="000000"/>
              </a:solidFill>
              <a:latin typeface="Calibri"/>
              <a:ea typeface="Calibri"/>
              <a:cs typeface="Segoe UI"/>
            </a:endParaRPr>
          </a:p>
          <a:p>
            <a:r>
              <a:rPr lang="en-US" sz="16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Wyzwanie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"Benadryl"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Zachęca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do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zażywania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dużych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dawek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leku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przeciwhistaminowego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Benadryl, co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może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prowadzić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do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halucynacji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a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nawet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śmierci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r>
              <a:rPr lang="en-US" sz="16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Wyzwanie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"Skull Breaker"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Dwóch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uczestników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podcina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nogi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trzeciej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osobie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powodując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jej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upadek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plecy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lub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głowę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Może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to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prowadzić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do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poważnych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obrażeń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w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tym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urazów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kręgosłupa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r>
              <a:rPr lang="en-US" sz="16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Wyzwanie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"Fire Challenge":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Polega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podpalaniu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części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ciała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co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może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prowadzić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do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poważnych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poparzeń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obrażeń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r>
              <a:rPr lang="en-US" sz="16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Wyzwanie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"Milk Crate Challenge":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Uczestnicy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próbują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wspinać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się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niestabilne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stosy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skrzynek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mlecznych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co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często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kończy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się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upadkami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poważnymi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obrażeniami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TikTok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podejmuje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działania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aby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zwalczać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takie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niebezpieczne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treści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w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tym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usuwanie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szkodliwych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filmów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blokowanie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odpowiednich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hashtagów</a:t>
            </a:r>
            <a:r>
              <a:rPr lang="en-US" sz="1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venir Next LT Pro"/>
                <a:ea typeface="Calibri"/>
                <a:cs typeface="Segoe UI"/>
              </a:rPr>
              <a:t>Ważne</a:t>
            </a:r>
            <a:r>
              <a:rPr lang="en-US" sz="1600" b="1" dirty="0">
                <a:latin typeface="Calibri"/>
                <a:ea typeface="+mn-lt"/>
                <a:cs typeface="+mn-lt"/>
              </a:rPr>
              <a:t> jest, aby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użytkownicy</a:t>
            </a:r>
            <a:r>
              <a:rPr lang="en-US" sz="1600" b="1" dirty="0">
                <a:latin typeface="Calibri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byli</a:t>
            </a:r>
            <a:r>
              <a:rPr lang="en-US" sz="1600" b="1" dirty="0">
                <a:latin typeface="Calibri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świadomi</a:t>
            </a:r>
            <a:r>
              <a:rPr lang="en-US" sz="1600" b="1" dirty="0">
                <a:latin typeface="Calibri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ryzyka</a:t>
            </a:r>
            <a:r>
              <a:rPr lang="en-US" sz="1600" b="1" dirty="0">
                <a:latin typeface="Calibri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i</a:t>
            </a:r>
            <a:r>
              <a:rPr lang="en-US" sz="1600" b="1" dirty="0">
                <a:latin typeface="Calibri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unikali</a:t>
            </a:r>
            <a:r>
              <a:rPr lang="en-US" sz="1600" b="1" dirty="0">
                <a:latin typeface="Calibri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udziału</a:t>
            </a:r>
            <a:r>
              <a:rPr lang="en-US" sz="1600" b="1" dirty="0">
                <a:latin typeface="Calibri"/>
                <a:ea typeface="+mn-lt"/>
                <a:cs typeface="+mn-lt"/>
              </a:rPr>
              <a:t> w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takich</a:t>
            </a:r>
            <a:r>
              <a:rPr lang="en-US" sz="1600" b="1" dirty="0">
                <a:latin typeface="Calibri"/>
                <a:ea typeface="+mn-lt"/>
                <a:cs typeface="+mn-lt"/>
              </a:rPr>
              <a:t> </a:t>
            </a:r>
            <a:r>
              <a:rPr lang="en-US" sz="1600" b="1" dirty="0" err="1">
                <a:latin typeface="Calibri"/>
                <a:ea typeface="+mn-lt"/>
                <a:cs typeface="+mn-lt"/>
              </a:rPr>
              <a:t>wyzwaniach</a:t>
            </a:r>
            <a:r>
              <a:rPr lang="en-US" sz="1600" b="1" dirty="0">
                <a:latin typeface="Calibri"/>
                <a:ea typeface="+mn-lt"/>
                <a:cs typeface="+mn-lt"/>
              </a:rPr>
              <a:t>.</a:t>
            </a:r>
            <a:endParaRPr lang="en-US" sz="1600" b="1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85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DF3A-E183-0A97-FF76-A64227B7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Sabon Next LT"/>
              </a:rPr>
              <a:t>PATOSTREAMY</a:t>
            </a:r>
            <a:endParaRPr lang="en-US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DCC2-09D6-FF4E-7869-3936694B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Patostreamy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 to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zjawisko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polegające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transmitowaniu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żywo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treści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zawierających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różnego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rodzaju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patologie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takie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jak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przemoc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nadużycia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libacje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alkoholowe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inne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zachowania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dewiacyjne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</a:t>
            </a:r>
          </a:p>
          <a:p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Patostreamy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to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transmisje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żywo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które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często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zawierają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wulgarne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obsceniczne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przemocowe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treści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Mogą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obejmować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sceny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przemocy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brutalne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zachowania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a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nawet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przestępstwa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takie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jak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pobicia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czy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kradzieże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</a:t>
            </a:r>
          </a:p>
          <a:p>
            <a:r>
              <a:rPr lang="en-US" sz="1800" dirty="0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Zagrożenia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związane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z </a:t>
            </a:r>
            <a:r>
              <a:rPr lang="en-US" sz="1800" dirty="0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patostreamami</a:t>
            </a: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:</a:t>
            </a:r>
          </a:p>
          <a:p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Wpływ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młodzież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Patostreamy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są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szczególnie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popularne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wśród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młodzieży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która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może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być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narażona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negatywne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wzorce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zachowań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treści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przekraczające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normy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moralne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społeczne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</a:t>
            </a:r>
            <a:endParaRPr lang="en-US" sz="1800">
              <a:solidFill>
                <a:srgbClr val="000000"/>
              </a:solidFill>
              <a:latin typeface="Calibri"/>
              <a:ea typeface="Calibri"/>
              <a:cs typeface="Segoe UI"/>
            </a:endParaRPr>
          </a:p>
          <a:p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Legalność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konsekwencje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prawne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Publikowanie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patotreści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może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prowadzić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do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konsekwencji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prawnych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w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tym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odpowiedzialności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karnej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za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promowanie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przemocy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innych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nielegalnych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działań</a:t>
            </a:r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Interakcja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z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widzami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Twórcy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patostreamów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często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angażują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widzów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którzy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mogą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wpływać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przebieg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transmisji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co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dodatkowo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zwiększa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ryzyko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eskalacji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niebezpiecznych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zachowań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</a:t>
            </a:r>
            <a:endParaRPr lang="en-US" sz="1800">
              <a:latin typeface="Calibri"/>
              <a:ea typeface="Calibri"/>
              <a:cs typeface="Calibri"/>
            </a:endParaRPr>
          </a:p>
          <a:p>
            <a:endParaRPr lang="en-US" sz="1800" dirty="0">
              <a:solidFill>
                <a:srgbClr val="242424"/>
              </a:solidFill>
              <a:latin typeface="Calibr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17067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905B9-3659-0EF6-CA31-B848B152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PATOSTREAMY</a:t>
            </a:r>
            <a:endParaRPr lang="en-US">
              <a:latin typeface="Calibri"/>
              <a:ea typeface="Calibri"/>
              <a:cs typeface="Calibri"/>
            </a:endParaRPr>
          </a:p>
          <a:p>
            <a:endParaRPr lang="en-US" dirty="0">
              <a:cs typeface="Sabon Next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DCC4C-69A5-6DFA-CB02-87B1476DE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P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atostreamy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to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niebezpieczne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zjawisko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które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niestety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zyskuje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popularność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różnych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platformach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, w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tym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TikToku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. Oto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kilka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przykładów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patostreamerów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ich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treści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które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zdobyły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dużą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popularność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:</a:t>
            </a:r>
            <a:endParaRPr lang="en-US" sz="1800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DanielMagical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Jeden z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najbardziej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znanych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patostreamerów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w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Polsce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znany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z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transmitowania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libacji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alkoholowych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awantur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innych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kontrowersyjnych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zachowań</a:t>
            </a:r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Rafonix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Kolejny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popularny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patostreamer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który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często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angażuje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się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w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konflikty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przemoc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swoich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transmisjach</a:t>
            </a:r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Gohamagical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: Znana z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udziału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w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patostreamach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DanielaMagicala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często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pojawia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się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w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kontrowersyjnych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przemocowych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sytuacjach</a:t>
            </a:r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Patostreamy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mogą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mieć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negatywny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wpływ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młodzież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promując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nieodpowiednie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wzorce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zachowań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narażając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widzów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niebezpieczne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treści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Ważne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jest, aby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być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świadomym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tych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zagrożeń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unikać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oglądania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takich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transmisji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.</a:t>
            </a:r>
            <a:endParaRPr lang="en-US" sz="1800">
              <a:solidFill>
                <a:srgbClr val="000000"/>
              </a:solidFill>
              <a:latin typeface="Calibri"/>
              <a:ea typeface="Calibri"/>
              <a:cs typeface="Segoe UI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42424"/>
                </a:solidFill>
                <a:latin typeface="Calibri"/>
                <a:ea typeface="+mn-lt"/>
                <a:cs typeface="+mn-lt"/>
                <a:hlinkClick r:id="rId2"/>
              </a:rPr>
              <a:t>https://www.tiktok.com/tag/patostreamy</a:t>
            </a:r>
            <a:endParaRPr lang="en-US" sz="1400">
              <a:solidFill>
                <a:srgbClr val="242424"/>
              </a:solidFill>
              <a:latin typeface="Calibri"/>
              <a:ea typeface="+mn-lt"/>
              <a:cs typeface="Segoe UI"/>
            </a:endParaRPr>
          </a:p>
          <a:p>
            <a:endParaRPr lang="en-US" sz="1100" dirty="0">
              <a:solidFill>
                <a:srgbClr val="242424"/>
              </a:solidFill>
              <a:latin typeface="Avenir Next LT Pr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89313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dzina idąca sylwetką Rodzina trzymająca się za ręce wektor na białym ...">
            <a:extLst>
              <a:ext uri="{FF2B5EF4-FFF2-40B4-BE49-F238E27FC236}">
                <a16:creationId xmlns:a16="http://schemas.microsoft.com/office/drawing/2014/main" id="{B1D7443D-3AF1-1770-65CE-12A97A4EE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467001"/>
            <a:ext cx="7867650" cy="6189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8616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C55C10-3F25-5B9B-0B11-FE47306C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 b="1">
                <a:latin typeface="Calibri"/>
                <a:ea typeface="Calibri"/>
                <a:cs typeface="Segoe UI"/>
              </a:rPr>
              <a:t> Jak korzystać z technologii w sposób zdrowy?</a:t>
            </a:r>
            <a:endParaRPr lang="en-US" sz="4000">
              <a:latin typeface="Calibri"/>
              <a:ea typeface="Calibri"/>
              <a:cs typeface="Calibri"/>
            </a:endParaRPr>
          </a:p>
          <a:p>
            <a:endParaRPr lang="en-US" sz="4000">
              <a:cs typeface="Sabon Next 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137C86-07C3-645B-5D28-7E2903191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44642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050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49AF7C-6B93-2A6C-8F3F-E8067620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b="1" err="1">
                <a:latin typeface="Calibri"/>
                <a:ea typeface="Calibri"/>
                <a:cs typeface="Calibri"/>
              </a:rPr>
              <a:t>Radzenie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sobie</a:t>
            </a:r>
            <a:r>
              <a:rPr lang="en-US" sz="3700" b="1">
                <a:latin typeface="Calibri"/>
                <a:ea typeface="Calibri"/>
                <a:cs typeface="Calibri"/>
              </a:rPr>
              <a:t> ze </a:t>
            </a:r>
            <a:r>
              <a:rPr lang="en-US" sz="3700" b="1" err="1">
                <a:latin typeface="Calibri"/>
                <a:ea typeface="Calibri"/>
                <a:cs typeface="Calibri"/>
              </a:rPr>
              <a:t>stresem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i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trudnymi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emocjami</a:t>
            </a:r>
            <a:r>
              <a:rPr lang="en-US" sz="3700" b="1">
                <a:latin typeface="Calibri"/>
                <a:ea typeface="Calibri"/>
                <a:cs typeface="Calibri"/>
              </a:rPr>
              <a:t> jest </a:t>
            </a:r>
            <a:r>
              <a:rPr lang="en-US" sz="3700" b="1" err="1">
                <a:latin typeface="Calibri"/>
                <a:ea typeface="Calibri"/>
                <a:cs typeface="Calibri"/>
              </a:rPr>
              <a:t>kluczowe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zarówno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dla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dzieci</a:t>
            </a:r>
            <a:r>
              <a:rPr lang="en-US" sz="3700" b="1">
                <a:latin typeface="Calibri"/>
                <a:ea typeface="Calibri"/>
                <a:cs typeface="Calibri"/>
              </a:rPr>
              <a:t>, jak </a:t>
            </a:r>
            <a:r>
              <a:rPr lang="en-US" sz="3700" b="1" err="1">
                <a:latin typeface="Calibri"/>
                <a:ea typeface="Calibri"/>
                <a:cs typeface="Calibri"/>
              </a:rPr>
              <a:t>i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dla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rodziców</a:t>
            </a:r>
            <a:r>
              <a:rPr lang="en-US" sz="3700" b="1">
                <a:latin typeface="Calibri"/>
                <a:ea typeface="Calibri"/>
                <a:cs typeface="Calibri"/>
              </a:rPr>
              <a:t>. Oto </a:t>
            </a:r>
            <a:r>
              <a:rPr lang="en-US" sz="3700" b="1" err="1">
                <a:latin typeface="Calibri"/>
                <a:ea typeface="Calibri"/>
                <a:cs typeface="Calibri"/>
              </a:rPr>
              <a:t>kilka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sposobów</a:t>
            </a:r>
            <a:r>
              <a:rPr lang="en-US" sz="3700" b="1">
                <a:latin typeface="Calibri"/>
                <a:ea typeface="Calibri"/>
                <a:cs typeface="Calibri"/>
              </a:rPr>
              <a:t>, </a:t>
            </a:r>
            <a:r>
              <a:rPr lang="en-US" sz="3700" b="1" err="1">
                <a:latin typeface="Calibri"/>
                <a:ea typeface="Calibri"/>
                <a:cs typeface="Calibri"/>
              </a:rPr>
              <a:t>które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mogą</a:t>
            </a:r>
            <a:r>
              <a:rPr lang="en-US" sz="3700" b="1">
                <a:latin typeface="Calibri"/>
                <a:ea typeface="Calibri"/>
                <a:cs typeface="Calibri"/>
              </a:rPr>
              <a:t> </a:t>
            </a:r>
            <a:r>
              <a:rPr lang="en-US" sz="3700" b="1" err="1">
                <a:latin typeface="Calibri"/>
                <a:ea typeface="Calibri"/>
                <a:cs typeface="Calibri"/>
              </a:rPr>
              <a:t>pomóc</a:t>
            </a:r>
            <a:r>
              <a:rPr lang="en-US" sz="3700" b="1">
                <a:latin typeface="Calibri"/>
                <a:ea typeface="Calibri"/>
                <a:cs typeface="Calibri"/>
              </a:rPr>
              <a:t>:</a:t>
            </a:r>
            <a:endParaRPr lang="en-US" sz="3700">
              <a:latin typeface="Calibri"/>
              <a:ea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endParaRPr lang="en-US" sz="3700">
              <a:latin typeface="Calibri"/>
              <a:ea typeface="Calibri"/>
              <a:cs typeface="Sabon Next 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F7E0C8-6446-B188-BFCA-E21291A4E6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074677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4671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9F2267-7C3C-13F1-90C8-3F8642A9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b="1" err="1">
                <a:latin typeface="Calibri"/>
                <a:ea typeface="Calibri"/>
                <a:cs typeface="Segoe UI"/>
              </a:rPr>
              <a:t>Radzenie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sobie</a:t>
            </a:r>
            <a:r>
              <a:rPr lang="en-US" sz="3700" b="1">
                <a:latin typeface="Calibri"/>
                <a:ea typeface="Calibri"/>
                <a:cs typeface="Segoe UI"/>
              </a:rPr>
              <a:t> ze </a:t>
            </a:r>
            <a:r>
              <a:rPr lang="en-US" sz="3700" b="1" err="1">
                <a:latin typeface="Calibri"/>
                <a:ea typeface="Calibri"/>
                <a:cs typeface="Segoe UI"/>
              </a:rPr>
              <a:t>stresem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i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trudnymi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emocjami</a:t>
            </a:r>
            <a:r>
              <a:rPr lang="en-US" sz="3700" b="1">
                <a:latin typeface="Calibri"/>
                <a:ea typeface="Calibri"/>
                <a:cs typeface="Segoe UI"/>
              </a:rPr>
              <a:t> jest </a:t>
            </a:r>
            <a:r>
              <a:rPr lang="en-US" sz="3700" b="1" err="1">
                <a:latin typeface="Calibri"/>
                <a:ea typeface="Calibri"/>
                <a:cs typeface="Segoe UI"/>
              </a:rPr>
              <a:t>kluczowe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zarówno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dla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dzieci</a:t>
            </a:r>
            <a:r>
              <a:rPr lang="en-US" sz="3700" b="1">
                <a:latin typeface="Calibri"/>
                <a:ea typeface="Calibri"/>
                <a:cs typeface="Segoe UI"/>
              </a:rPr>
              <a:t>, jak </a:t>
            </a:r>
            <a:r>
              <a:rPr lang="en-US" sz="3700" b="1" err="1">
                <a:latin typeface="Calibri"/>
                <a:ea typeface="Calibri"/>
                <a:cs typeface="Segoe UI"/>
              </a:rPr>
              <a:t>i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dla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rodziców</a:t>
            </a:r>
            <a:r>
              <a:rPr lang="en-US" sz="3700" b="1">
                <a:latin typeface="Calibri"/>
                <a:ea typeface="Calibri"/>
                <a:cs typeface="Segoe UI"/>
              </a:rPr>
              <a:t>. Oto </a:t>
            </a:r>
            <a:r>
              <a:rPr lang="en-US" sz="3700" b="1" err="1">
                <a:latin typeface="Calibri"/>
                <a:ea typeface="Calibri"/>
                <a:cs typeface="Segoe UI"/>
              </a:rPr>
              <a:t>kilka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sposobów</a:t>
            </a:r>
            <a:r>
              <a:rPr lang="en-US" sz="3700" b="1">
                <a:latin typeface="Calibri"/>
                <a:ea typeface="Calibri"/>
                <a:cs typeface="Segoe UI"/>
              </a:rPr>
              <a:t>, </a:t>
            </a:r>
            <a:r>
              <a:rPr lang="en-US" sz="3700" b="1" err="1">
                <a:latin typeface="Calibri"/>
                <a:ea typeface="Calibri"/>
                <a:cs typeface="Segoe UI"/>
              </a:rPr>
              <a:t>które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mogą</a:t>
            </a:r>
            <a:r>
              <a:rPr lang="en-US" sz="3700" b="1">
                <a:latin typeface="Calibri"/>
                <a:ea typeface="Calibri"/>
                <a:cs typeface="Segoe UI"/>
              </a:rPr>
              <a:t> </a:t>
            </a:r>
            <a:r>
              <a:rPr lang="en-US" sz="3700" b="1" err="1">
                <a:latin typeface="Calibri"/>
                <a:ea typeface="Calibri"/>
                <a:cs typeface="Segoe UI"/>
              </a:rPr>
              <a:t>pomóc</a:t>
            </a:r>
            <a:r>
              <a:rPr lang="en-US" sz="3700" b="1">
                <a:latin typeface="Calibri"/>
                <a:ea typeface="Calibri"/>
                <a:cs typeface="Segoe UI"/>
              </a:rPr>
              <a:t>:</a:t>
            </a:r>
            <a:endParaRPr lang="en-US" sz="3700" b="1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165981-BE4C-DBB7-3625-E7A1F25BE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611502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6244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BB11B77-16CE-4796-9677-F0ED67FCE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EF26510D-AF6F-45BA-9996-9EA0F149D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5E04EA3F-927A-42F5-96EF-44DCE9786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D9849A7E-51E4-4B70-B57E-0BADA8E0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432337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pic>
        <p:nvPicPr>
          <p:cNvPr id="7" name="Content Placeholder 6" descr="6 zabaw pomagających oswoić dzieciom emocje – Artofit">
            <a:extLst>
              <a:ext uri="{FF2B5EF4-FFF2-40B4-BE49-F238E27FC236}">
                <a16:creationId xmlns:a16="http://schemas.microsoft.com/office/drawing/2014/main" id="{9E3E9D81-3175-6F2C-1ACA-C3EFEDE4C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98118" y="193537"/>
            <a:ext cx="8193500" cy="6658458"/>
          </a:xfrm>
        </p:spPr>
      </p:pic>
    </p:spTree>
    <p:extLst>
      <p:ext uri="{BB962C8B-B14F-4D97-AF65-F5344CB8AC3E}">
        <p14:creationId xmlns:p14="http://schemas.microsoft.com/office/powerpoint/2010/main" val="369408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FF35AA-D4DD-E2F8-4801-5141DD8E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latin typeface="Calibri"/>
                <a:ea typeface="Calibri"/>
                <a:cs typeface="Segoe UI"/>
              </a:rPr>
              <a:t>Wypalenie rodzicielskie to stan emocjonalnego i psychicznego wyczerpania, który może dotknąć rodziców w wyniku długotrwałego stresu związanego z pełnieniem roli rodzica. Objawy tego syndromu obejmują</a:t>
            </a:r>
            <a:r>
              <a:rPr lang="en-US" sz="2800">
                <a:latin typeface="Segoe UI"/>
                <a:cs typeface="Segoe UI"/>
              </a:rPr>
              <a:t>:</a:t>
            </a:r>
            <a:endParaRPr lang="en-US" sz="28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6C0756-D8F9-5DA2-7DB2-0690E03A2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53182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101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B335A1-0110-4D6F-BC0E-DCDCB4320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B05D9A1-5C36-49D4-8D83-8782DE1E1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C8D16-C3E9-4377-B192-9F3B9A867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0C377A-FDE3-6DE9-F953-5BDA8623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391" y="381000"/>
            <a:ext cx="10003218" cy="2057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b="1" err="1">
                <a:latin typeface="Calibri"/>
                <a:ea typeface="Calibri"/>
                <a:cs typeface="Segoe UI"/>
              </a:rPr>
              <a:t>Radzenie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sobie</a:t>
            </a:r>
            <a:r>
              <a:rPr lang="en-US" sz="3400" b="1">
                <a:latin typeface="Calibri"/>
                <a:ea typeface="Calibri"/>
                <a:cs typeface="Segoe UI"/>
              </a:rPr>
              <a:t> z </a:t>
            </a:r>
            <a:r>
              <a:rPr lang="en-US" sz="3400" b="1" err="1">
                <a:latin typeface="Calibri"/>
                <a:ea typeface="Calibri"/>
                <a:cs typeface="Segoe UI"/>
              </a:rPr>
              <a:t>wypaleniem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rodzicielskim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wymaga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zastosowania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różnych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strategii</a:t>
            </a:r>
            <a:r>
              <a:rPr lang="en-US" sz="3400" b="1">
                <a:latin typeface="Calibri"/>
                <a:ea typeface="Calibri"/>
                <a:cs typeface="Segoe UI"/>
              </a:rPr>
              <a:t>, </a:t>
            </a:r>
            <a:r>
              <a:rPr lang="en-US" sz="3400" b="1" err="1">
                <a:latin typeface="Calibri"/>
                <a:ea typeface="Calibri"/>
                <a:cs typeface="Segoe UI"/>
              </a:rPr>
              <a:t>które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mogą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pomóc</a:t>
            </a:r>
            <a:r>
              <a:rPr lang="en-US" sz="3400" b="1">
                <a:latin typeface="Calibri"/>
                <a:ea typeface="Calibri"/>
                <a:cs typeface="Segoe UI"/>
              </a:rPr>
              <a:t> w </a:t>
            </a:r>
            <a:r>
              <a:rPr lang="en-US" sz="3400" b="1" err="1">
                <a:latin typeface="Calibri"/>
                <a:ea typeface="Calibri"/>
                <a:cs typeface="Segoe UI"/>
              </a:rPr>
              <a:t>zmniejszeniu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stresu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i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poprawie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samopoczucia</a:t>
            </a:r>
            <a:r>
              <a:rPr lang="en-US" sz="3400" b="1">
                <a:latin typeface="Calibri"/>
                <a:ea typeface="Calibri"/>
                <a:cs typeface="Segoe UI"/>
              </a:rPr>
              <a:t>. Oto </a:t>
            </a:r>
            <a:r>
              <a:rPr lang="en-US" sz="3400" b="1" err="1">
                <a:latin typeface="Calibri"/>
                <a:ea typeface="Calibri"/>
                <a:cs typeface="Segoe UI"/>
              </a:rPr>
              <a:t>kilka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skutecznych</a:t>
            </a:r>
            <a:r>
              <a:rPr lang="en-US" sz="3400" b="1">
                <a:latin typeface="Calibri"/>
                <a:ea typeface="Calibri"/>
                <a:cs typeface="Segoe UI"/>
              </a:rPr>
              <a:t> </a:t>
            </a:r>
            <a:r>
              <a:rPr lang="en-US" sz="3400" b="1" err="1">
                <a:latin typeface="Calibri"/>
                <a:ea typeface="Calibri"/>
                <a:cs typeface="Segoe UI"/>
              </a:rPr>
              <a:t>sposobów</a:t>
            </a:r>
            <a:r>
              <a:rPr lang="en-US" sz="3400" b="1">
                <a:latin typeface="Calibri"/>
                <a:ea typeface="Calibri"/>
                <a:cs typeface="Segoe UI"/>
              </a:rPr>
              <a:t>:</a:t>
            </a:r>
            <a:endParaRPr lang="en-US" sz="3400" b="1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CD1114-3B56-6132-CEC1-60D663D35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342628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153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B8DD78-7E12-FE03-1A69-E9B7AD78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en-US" b="1" err="1">
                <a:latin typeface="Calibri"/>
                <a:ea typeface="Calibri"/>
                <a:cs typeface="Segoe UI"/>
              </a:rPr>
              <a:t>Obniżony</a:t>
            </a:r>
            <a:r>
              <a:rPr lang="en-US" b="1">
                <a:latin typeface="Calibri"/>
                <a:ea typeface="Calibri"/>
                <a:cs typeface="Segoe UI"/>
              </a:rPr>
              <a:t> </a:t>
            </a:r>
            <a:r>
              <a:rPr lang="en-US" b="1" err="1">
                <a:latin typeface="Calibri"/>
                <a:ea typeface="Calibri"/>
                <a:cs typeface="Segoe UI"/>
              </a:rPr>
              <a:t>nastrój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ED62-1E8A-76BD-6ACB-AC85396B2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endParaRPr lang="en-US" sz="1800">
              <a:latin typeface="Segoe UI"/>
              <a:cs typeface="Segoe U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>
                <a:latin typeface="Calibri"/>
                <a:ea typeface="Calibri"/>
                <a:cs typeface="Segoe UI"/>
              </a:rPr>
              <a:t>Obniżony nastrój</a:t>
            </a:r>
            <a:r>
              <a:rPr lang="en-US" sz="1800">
                <a:latin typeface="Calibri"/>
                <a:ea typeface="Calibri"/>
                <a:cs typeface="Segoe UI"/>
              </a:rPr>
              <a:t> to stan, w którym osoba doświadcza uczucia smutku, przygnębienia, obojętności i braku radości z pozytywnych wydarzeń. Może być wynikiem różnych czynników, takich jak stres, trudne sytuacje życiowe, zmiany hormonalne czy brak snu.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latin typeface="Calibri"/>
                <a:ea typeface="+mn-lt"/>
                <a:cs typeface="+mn-lt"/>
              </a:rPr>
              <a:t>Obniżony nastrój jest często krótkotrwały i może być naturalną reakcją na trudne wydarzenia, ale jeśli utrzymuje się przez dłuższy czas, może prowadzić do depresji.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800"/>
          </a:p>
        </p:txBody>
      </p:sp>
      <p:pic>
        <p:nvPicPr>
          <p:cNvPr id="5" name="Picture 4" descr="Ręka idąca na słońce">
            <a:extLst>
              <a:ext uri="{FF2B5EF4-FFF2-40B4-BE49-F238E27FC236}">
                <a16:creationId xmlns:a16="http://schemas.microsoft.com/office/drawing/2014/main" id="{A52E1BFB-123A-E52D-09B8-DB82A66F1C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546" r="14414" b="-4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0CDFB8-08D1-8567-2675-5D106FC6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b="1" err="1">
                <a:latin typeface="Calibri"/>
                <a:ea typeface="Calibri"/>
                <a:cs typeface="Segoe UI"/>
              </a:rPr>
              <a:t>Depresja</a:t>
            </a:r>
            <a:endParaRPr lang="en-US" b="1">
              <a:latin typeface="Calibri"/>
              <a:ea typeface="Calibri"/>
              <a:cs typeface="Segoe UI"/>
            </a:endParaRPr>
          </a:p>
          <a:p>
            <a:endParaRPr lang="en-US" b="1">
              <a:latin typeface="Calibri"/>
              <a:ea typeface="Calibri"/>
              <a:cs typeface="Sabon Next 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705B-97B6-F805-1EB8-E062CF4B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>
                <a:latin typeface="Calibri"/>
                <a:ea typeface="Calibri"/>
                <a:cs typeface="Segoe UI"/>
              </a:rPr>
              <a:t>Depresja</a:t>
            </a:r>
            <a:r>
              <a:rPr lang="en-US" sz="1800">
                <a:latin typeface="Calibri"/>
                <a:ea typeface="Calibri"/>
                <a:cs typeface="Segoe UI"/>
              </a:rPr>
              <a:t> to poważne zaburzenie psychiczne charakteryzujące się długotrwałym uczuciem smutku, beznadziei oraz brakiem zainteresowania lub przyjemności z wykonywanych czynności. Objawy depresji mogą obejmować zmiany w apetycie, problemy ze snem, utratę energii, trudności w koncentracji, poczucie winy lub niską samoocenę, a także myśli samobójcze.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>
                <a:latin typeface="Calibri"/>
                <a:ea typeface="+mn-lt"/>
                <a:cs typeface="+mn-lt"/>
              </a:rPr>
              <a:t>Depresja może znacząco wpływać na codzienne funkcjonowanie i jakość życia.</a:t>
            </a:r>
            <a:endParaRPr lang="en-US" sz="1800">
              <a:latin typeface="Calibri"/>
              <a:ea typeface="Calibri"/>
              <a:cs typeface="Calibri"/>
            </a:endParaRPr>
          </a:p>
          <a:p>
            <a:endParaRPr lang="en-US" sz="180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 descr="Osoba idąca na przechodzenie schodów">
            <a:extLst>
              <a:ext uri="{FF2B5EF4-FFF2-40B4-BE49-F238E27FC236}">
                <a16:creationId xmlns:a16="http://schemas.microsoft.com/office/drawing/2014/main" id="{AF9624E2-F789-4EA4-4B2D-1E6475771F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067" r="15122" b="-3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10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743C59-1C7D-7E11-8413-1AD69280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9813"/>
            <a:ext cx="5181599" cy="56123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err="1">
                <a:latin typeface="Calibri"/>
                <a:ea typeface="Calibri"/>
                <a:cs typeface="Segoe UI"/>
              </a:rPr>
              <a:t>Depresja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i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obniżony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nastrój</a:t>
            </a:r>
            <a:r>
              <a:rPr lang="en-US" sz="4100" b="1">
                <a:latin typeface="Calibri"/>
                <a:ea typeface="Calibri"/>
                <a:cs typeface="Segoe UI"/>
              </a:rPr>
              <a:t> u </a:t>
            </a:r>
            <a:r>
              <a:rPr lang="en-US" sz="4100" b="1" err="1">
                <a:latin typeface="Calibri"/>
                <a:ea typeface="Calibri"/>
                <a:cs typeface="Segoe UI"/>
              </a:rPr>
              <a:t>dzieci</a:t>
            </a:r>
            <a:r>
              <a:rPr lang="en-US" sz="4100" b="1">
                <a:latin typeface="Calibri"/>
                <a:ea typeface="Calibri"/>
                <a:cs typeface="Segoe UI"/>
              </a:rPr>
              <a:t> to </a:t>
            </a:r>
            <a:r>
              <a:rPr lang="en-US" sz="4100" b="1" err="1">
                <a:latin typeface="Calibri"/>
                <a:ea typeface="Calibri"/>
                <a:cs typeface="Segoe UI"/>
              </a:rPr>
              <a:t>poważne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problemy</a:t>
            </a:r>
            <a:r>
              <a:rPr lang="en-US" sz="4100" b="1">
                <a:latin typeface="Calibri"/>
                <a:ea typeface="Calibri"/>
                <a:cs typeface="Segoe UI"/>
              </a:rPr>
              <a:t>, </a:t>
            </a:r>
            <a:r>
              <a:rPr lang="en-US" sz="4100" b="1" err="1">
                <a:latin typeface="Calibri"/>
                <a:ea typeface="Calibri"/>
                <a:cs typeface="Segoe UI"/>
              </a:rPr>
              <a:t>które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wymagają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uwagi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i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wsparcia</a:t>
            </a:r>
            <a:r>
              <a:rPr lang="en-US" sz="4100" b="1">
                <a:latin typeface="Calibri"/>
                <a:ea typeface="Calibri"/>
                <a:cs typeface="Segoe UI"/>
              </a:rPr>
              <a:t>. Oto </a:t>
            </a:r>
            <a:r>
              <a:rPr lang="en-US" sz="4100" b="1" err="1">
                <a:latin typeface="Calibri"/>
                <a:ea typeface="Calibri"/>
                <a:cs typeface="Segoe UI"/>
              </a:rPr>
              <a:t>kilka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kluczowych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informacji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na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temat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objawów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depresji</a:t>
            </a:r>
            <a:r>
              <a:rPr lang="en-US" sz="4100" b="1">
                <a:latin typeface="Calibri"/>
                <a:ea typeface="Calibri"/>
                <a:cs typeface="Segoe UI"/>
              </a:rPr>
              <a:t> u </a:t>
            </a:r>
            <a:r>
              <a:rPr lang="en-US" sz="4100" b="1" err="1">
                <a:latin typeface="Calibri"/>
                <a:ea typeface="Calibri"/>
                <a:cs typeface="Segoe UI"/>
              </a:rPr>
              <a:t>dzieci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oraz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sposobów</a:t>
            </a:r>
            <a:r>
              <a:rPr lang="en-US" sz="4100" b="1">
                <a:latin typeface="Calibri"/>
                <a:ea typeface="Calibri"/>
                <a:cs typeface="Segoe UI"/>
              </a:rPr>
              <a:t> </a:t>
            </a:r>
            <a:r>
              <a:rPr lang="en-US" sz="4100" b="1" err="1">
                <a:latin typeface="Calibri"/>
                <a:ea typeface="Calibri"/>
                <a:cs typeface="Segoe UI"/>
              </a:rPr>
              <a:t>wsparcia</a:t>
            </a:r>
            <a:r>
              <a:rPr lang="en-US" sz="4100" b="1">
                <a:latin typeface="Calibri"/>
                <a:ea typeface="Calibri"/>
                <a:cs typeface="Segoe UI"/>
              </a:rPr>
              <a:t>:</a:t>
            </a:r>
            <a:endParaRPr lang="en-US" sz="4100" b="1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864BD-8329-EC5F-99B4-F31F6B1B8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559813"/>
            <a:ext cx="5180106" cy="5612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500" b="1">
                <a:latin typeface="Calibri"/>
                <a:ea typeface="Calibri"/>
                <a:cs typeface="Segoe UI"/>
              </a:rPr>
              <a:t>Zmiany w zachowaniu:</a:t>
            </a: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Zmiany w apetycie lub nawykach snu</a:t>
            </a:r>
            <a:r>
              <a:rPr lang="en-US" sz="1500">
                <a:latin typeface="Calibri"/>
                <a:ea typeface="Calibri"/>
                <a:cs typeface="Segoe UI"/>
              </a:rPr>
              <a:t>: Nagłe zmiany, takie jak brak apetytu, nadmierne jedzenie, trudności z zasypianiem lub nadmierna senność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Utrata zainteresowania</a:t>
            </a:r>
            <a:r>
              <a:rPr lang="en-US" sz="1500">
                <a:latin typeface="Calibri"/>
                <a:ea typeface="Calibri"/>
                <a:cs typeface="Segoe UI"/>
              </a:rPr>
              <a:t>: Brak zainteresowania aktywnościami, które wcześniej sprawiały przyjemność, może być sygnałem problemów emocjonalnych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Zmiany w nastroju</a:t>
            </a:r>
            <a:r>
              <a:rPr lang="en-US" sz="1500">
                <a:latin typeface="Calibri"/>
                <a:ea typeface="Calibri"/>
                <a:cs typeface="Segoe UI"/>
              </a:rPr>
              <a:t>: Długotrwałe uczucie smutku, drażliwość, wybuchy złości lub płaczu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Wycofanie społeczne</a:t>
            </a:r>
            <a:r>
              <a:rPr lang="en-US" sz="1500">
                <a:latin typeface="Calibri"/>
                <a:ea typeface="Calibri"/>
                <a:cs typeface="Segoe UI"/>
              </a:rPr>
              <a:t>: Unikanie kontaktu z rówieśnikami, wycofanie się z życia rodzinnego i społeczneg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500" b="1">
                <a:latin typeface="Calibri"/>
                <a:ea typeface="Calibri"/>
                <a:cs typeface="Segoe UI"/>
              </a:rPr>
              <a:t>Problemy w szkole:</a:t>
            </a: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Trudności w nauce</a:t>
            </a:r>
            <a:r>
              <a:rPr lang="en-US" sz="1500">
                <a:latin typeface="Calibri"/>
                <a:ea typeface="Calibri"/>
                <a:cs typeface="Segoe UI"/>
              </a:rPr>
              <a:t>: Spadek wyników w nauce, trudności z koncentracją, zapominanie o zadaniach domowych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Problemy z zachowaniem</a:t>
            </a:r>
            <a:r>
              <a:rPr lang="en-US" sz="1500">
                <a:latin typeface="Calibri"/>
                <a:ea typeface="Calibri"/>
                <a:cs typeface="Segoe UI"/>
              </a:rPr>
              <a:t>: Częste konflikty z rówieśnikami, nauczycielami, agresywne lub destrukcyjne zachowania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15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5550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68B396-5958-4808-451D-E859CB1E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9813"/>
            <a:ext cx="5181599" cy="5612387"/>
          </a:xfrm>
        </p:spPr>
        <p:txBody>
          <a:bodyPr anchor="ctr">
            <a:normAutofit/>
          </a:bodyPr>
          <a:lstStyle/>
          <a:p>
            <a:r>
              <a:rPr lang="en-US" b="1" err="1">
                <a:latin typeface="Calibri"/>
                <a:ea typeface="Calibri"/>
                <a:cs typeface="Calibri"/>
              </a:rPr>
              <a:t>Depresja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i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obniżony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nastrój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E9ED3-3826-5BBC-1BFF-BB30E937E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559813"/>
            <a:ext cx="5180106" cy="5612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b="1">
                <a:latin typeface="Calibri"/>
                <a:ea typeface="Calibri"/>
                <a:cs typeface="Segoe UI"/>
              </a:rPr>
              <a:t>Objawy somatyczne:</a:t>
            </a:r>
            <a:endParaRPr lang="en-US" sz="1800" b="1">
              <a:latin typeface="Calibri"/>
              <a:ea typeface="Calibri"/>
              <a:cs typeface="Calibri"/>
            </a:endParaRPr>
          </a:p>
          <a:p>
            <a:r>
              <a:rPr lang="en-US" sz="1800" b="1">
                <a:latin typeface="Calibri"/>
                <a:ea typeface="Calibri"/>
                <a:cs typeface="Segoe UI"/>
              </a:rPr>
              <a:t>Bóle fizyczne</a:t>
            </a:r>
            <a:r>
              <a:rPr lang="en-US" sz="1800">
                <a:latin typeface="Calibri"/>
                <a:ea typeface="Calibri"/>
                <a:cs typeface="Segoe UI"/>
              </a:rPr>
              <a:t>: Częste bóle głowy, brzucha, które nie mają wyraźnej przyczyny medyczne</a:t>
            </a:r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 b="1">
                <a:latin typeface="Calibri"/>
                <a:ea typeface="Calibri"/>
                <a:cs typeface="Segoe UI"/>
              </a:rPr>
              <a:t>Zmęczenie</a:t>
            </a:r>
            <a:r>
              <a:rPr lang="en-US" sz="1800">
                <a:latin typeface="Calibri"/>
                <a:ea typeface="Calibri"/>
                <a:cs typeface="Segoe UI"/>
              </a:rPr>
              <a:t>: Chroniczne zmęczenie, brak energii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b="1">
                <a:latin typeface="Calibri"/>
                <a:ea typeface="Calibri"/>
                <a:cs typeface="Segoe UI"/>
              </a:rPr>
              <a:t>Trudności emocjonalne:</a:t>
            </a:r>
            <a:endParaRPr lang="en-US" sz="1800" b="1">
              <a:latin typeface="Calibri"/>
              <a:ea typeface="Calibri"/>
              <a:cs typeface="Calibri"/>
            </a:endParaRPr>
          </a:p>
          <a:p>
            <a:r>
              <a:rPr lang="en-US" sz="1800" b="1">
                <a:latin typeface="Calibri"/>
                <a:ea typeface="Calibri"/>
                <a:cs typeface="Segoe UI"/>
              </a:rPr>
              <a:t>Niskie poczucie własnej wartości</a:t>
            </a:r>
            <a:r>
              <a:rPr lang="en-US" sz="1800">
                <a:latin typeface="Calibri"/>
                <a:ea typeface="Calibri"/>
                <a:cs typeface="Segoe UI"/>
              </a:rPr>
              <a:t>: Dziecko może wyrażać negatywne opinie o sobie, czuć się bezwartościowe</a:t>
            </a:r>
            <a:endParaRPr lang="en-US" sz="1800">
              <a:latin typeface="Calibri"/>
              <a:ea typeface="Calibri"/>
              <a:cs typeface="Calibri"/>
            </a:endParaRPr>
          </a:p>
          <a:p>
            <a:r>
              <a:rPr lang="en-US" sz="1800" b="1">
                <a:latin typeface="Calibri"/>
                <a:ea typeface="Calibri"/>
                <a:cs typeface="Segoe UI"/>
              </a:rPr>
              <a:t>Lęki i fobie</a:t>
            </a:r>
            <a:r>
              <a:rPr lang="en-US" sz="1800">
                <a:latin typeface="Calibri"/>
                <a:ea typeface="Calibri"/>
                <a:cs typeface="Segoe UI"/>
              </a:rPr>
              <a:t>: Nadmierne lęki, fobie, które utrudniają codzienne funkcjonowanie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en-US" sz="1800" dirty="0">
              <a:latin typeface="Calibri"/>
              <a:ea typeface="Calibri"/>
              <a:cs typeface="Segoe UI"/>
            </a:endParaRP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4723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3DF2A8-4017-8D13-BC0E-617FAE9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 b="1">
                <a:latin typeface="Calibri"/>
                <a:ea typeface="Calibri"/>
                <a:cs typeface="Calibri"/>
              </a:rPr>
              <a:t>Definicja odporności psychicznej</a:t>
            </a:r>
            <a:endParaRPr lang="en-US" sz="400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CB10BB-7944-B7BE-8849-E8929C7C51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60408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1696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538B79-0F23-EE3C-5D34-936E0141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9813"/>
            <a:ext cx="5181599" cy="5612387"/>
          </a:xfrm>
        </p:spPr>
        <p:txBody>
          <a:bodyPr anchor="ctr">
            <a:normAutofit/>
          </a:bodyPr>
          <a:lstStyle/>
          <a:p>
            <a:r>
              <a:rPr lang="en-US" b="1" err="1">
                <a:latin typeface="Calibri"/>
                <a:ea typeface="Calibri"/>
                <a:cs typeface="Calibri"/>
              </a:rPr>
              <a:t>Depresja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i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obniżony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nastrój</a:t>
            </a:r>
            <a:r>
              <a:rPr lang="en-US" b="1">
                <a:latin typeface="Calibri"/>
                <a:ea typeface="Calibri"/>
                <a:cs typeface="Calibri"/>
              </a:rPr>
              <a:t> u </a:t>
            </a:r>
            <a:r>
              <a:rPr lang="en-US" b="1" err="1">
                <a:latin typeface="Calibri"/>
                <a:ea typeface="Calibri"/>
                <a:cs typeface="Calibri"/>
              </a:rPr>
              <a:t>dzieci</a:t>
            </a:r>
            <a:r>
              <a:rPr lang="en-US" b="1">
                <a:latin typeface="Calibri"/>
                <a:ea typeface="Calibri"/>
                <a:cs typeface="Calibri"/>
              </a:rPr>
              <a:t> 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5B67-8D43-ADD4-E81E-5658B6FA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559813"/>
            <a:ext cx="5180106" cy="5612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Jak wspierać dziecko z depresją:</a:t>
            </a:r>
            <a:endParaRPr lang="en-US" sz="1500" b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Otwarta rozmowa</a:t>
            </a:r>
            <a:r>
              <a:rPr lang="en-US" sz="1500">
                <a:latin typeface="Calibri"/>
                <a:ea typeface="Calibri"/>
                <a:cs typeface="Segoe UI"/>
              </a:rPr>
              <a:t>: Zachęcaj dziecko do mówienia o swoich uczuciach. Bądź cierpliwy i empatyczny, słuchaj bez oceniania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Bezpieczne środowisko</a:t>
            </a:r>
            <a:r>
              <a:rPr lang="en-US" sz="1500">
                <a:latin typeface="Calibri"/>
                <a:ea typeface="Calibri"/>
                <a:cs typeface="Segoe UI"/>
              </a:rPr>
              <a:t>: Stwórz atmosferę, w której dziecko czuje się bezpieczne i akceptowane. Unikaj krytykowania za wyrażanie emocji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Techniki relaksacyjne</a:t>
            </a:r>
            <a:r>
              <a:rPr lang="en-US" sz="1500">
                <a:latin typeface="Calibri"/>
                <a:ea typeface="Calibri"/>
                <a:cs typeface="Segoe UI"/>
              </a:rPr>
              <a:t>: Naucz dziecko prostych technik relaksacyjnych, takich jak głębokie oddychanie, rysowanie czy aktywność fizyczna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Wsparcie specjalistów</a:t>
            </a:r>
            <a:r>
              <a:rPr lang="en-US" sz="1500">
                <a:latin typeface="Calibri"/>
                <a:ea typeface="Calibri"/>
                <a:cs typeface="Segoe UI"/>
              </a:rPr>
              <a:t>: Skonsultuj się z psychologiem lub psychiatrą dziecięcym, aby uzyskać profesjonalną pomoc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Współpraca ze szkołą</a:t>
            </a:r>
            <a:r>
              <a:rPr lang="en-US" sz="1500">
                <a:latin typeface="Calibri"/>
                <a:ea typeface="Calibri"/>
                <a:cs typeface="Segoe UI"/>
              </a:rPr>
              <a:t>: Informuj nauczycieli o sytuacji dziecka i współpracuj z nimi, aby zapewnić odpowiednie wsparcie w szkole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500" b="1">
                <a:latin typeface="Calibri"/>
                <a:ea typeface="Calibri"/>
                <a:cs typeface="Segoe UI"/>
              </a:rPr>
              <a:t>Zmiana stylu życia</a:t>
            </a:r>
            <a:r>
              <a:rPr lang="en-US" sz="1500">
                <a:latin typeface="Calibri"/>
                <a:ea typeface="Calibri"/>
                <a:cs typeface="Segoe UI"/>
              </a:rPr>
              <a:t>: Zachęcaj do zdrowej diety i regularnej aktywności fizycznej, które mogą pomóc w łagodzeniu objawów depresji</a:t>
            </a:r>
            <a:endParaRPr lang="en-US" sz="1500">
              <a:latin typeface="Calibri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>
              <a:latin typeface="Calibri"/>
              <a:ea typeface="Calibr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13719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6EE9B3-8FB0-8D1A-6901-241EA758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12214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err="1">
                <a:latin typeface="Calibri"/>
                <a:ea typeface="Calibri"/>
                <a:cs typeface="Segoe UI"/>
              </a:rPr>
              <a:t>Dbanie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o </a:t>
            </a:r>
            <a:r>
              <a:rPr lang="en-US" sz="1800" b="1" err="1">
                <a:latin typeface="Calibri"/>
                <a:ea typeface="Calibri"/>
                <a:cs typeface="Segoe UI"/>
              </a:rPr>
              <a:t>siebie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w </a:t>
            </a:r>
            <a:r>
              <a:rPr lang="en-US" sz="1800" b="1" err="1">
                <a:latin typeface="Calibri"/>
                <a:ea typeface="Calibri"/>
                <a:cs typeface="Segoe UI"/>
              </a:rPr>
              <a:t>budowaniu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latin typeface="Calibri"/>
                <a:ea typeface="Calibri"/>
                <a:cs typeface="Segoe UI"/>
              </a:rPr>
              <a:t>odporności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latin typeface="Calibri"/>
                <a:ea typeface="Calibri"/>
                <a:cs typeface="Segoe UI"/>
              </a:rPr>
              <a:t>psychicznej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jest </a:t>
            </a:r>
            <a:r>
              <a:rPr lang="en-US" sz="1800" b="1" err="1">
                <a:latin typeface="Calibri"/>
                <a:ea typeface="Calibri"/>
                <a:cs typeface="Segoe UI"/>
              </a:rPr>
              <a:t>kluczowe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, </a:t>
            </a:r>
            <a:r>
              <a:rPr lang="en-US" sz="1800" b="1" err="1">
                <a:latin typeface="Calibri"/>
                <a:ea typeface="Calibri"/>
                <a:cs typeface="Segoe UI"/>
              </a:rPr>
              <a:t>ponieważ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Wasz -</a:t>
            </a:r>
            <a:r>
              <a:rPr lang="en-US" sz="1800" b="1" err="1">
                <a:latin typeface="Calibri"/>
                <a:ea typeface="Calibri"/>
                <a:cs typeface="Segoe UI"/>
              </a:rPr>
              <a:t>rodziców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 </a:t>
            </a:r>
            <a:r>
              <a:rPr lang="en-US" sz="1800" b="1" err="1">
                <a:latin typeface="Calibri"/>
                <a:ea typeface="Calibri"/>
                <a:cs typeface="Segoe UI"/>
              </a:rPr>
              <a:t>dobrostan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ma </a:t>
            </a:r>
            <a:r>
              <a:rPr lang="en-US" sz="1800" b="1" err="1">
                <a:latin typeface="Calibri"/>
                <a:ea typeface="Calibri"/>
                <a:cs typeface="Segoe UI"/>
              </a:rPr>
              <a:t>bezpośredni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latin typeface="Calibri"/>
                <a:ea typeface="Calibri"/>
                <a:cs typeface="Segoe UI"/>
              </a:rPr>
              <a:t>wpływ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latin typeface="Calibri"/>
                <a:ea typeface="Calibri"/>
                <a:cs typeface="Segoe UI"/>
              </a:rPr>
              <a:t>na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latin typeface="Calibri"/>
                <a:ea typeface="Calibri"/>
                <a:cs typeface="Segoe UI"/>
              </a:rPr>
              <a:t>całą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latin typeface="Calibri"/>
                <a:ea typeface="Calibri"/>
                <a:cs typeface="Segoe UI"/>
              </a:rPr>
              <a:t>rodzinę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. Oto </a:t>
            </a:r>
            <a:r>
              <a:rPr lang="en-US" sz="1800" b="1" err="1">
                <a:latin typeface="Calibri"/>
                <a:ea typeface="Calibri"/>
                <a:cs typeface="Segoe UI"/>
              </a:rPr>
              <a:t>kilka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latin typeface="Calibri"/>
                <a:ea typeface="Calibri"/>
                <a:cs typeface="Segoe UI"/>
              </a:rPr>
              <a:t>praktycznych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800" b="1" err="1">
                <a:latin typeface="Calibri"/>
                <a:ea typeface="Calibri"/>
                <a:cs typeface="Segoe UI"/>
              </a:rPr>
              <a:t>sposobów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, jak </a:t>
            </a:r>
            <a:r>
              <a:rPr lang="en-US" sz="1800" b="1" err="1">
                <a:latin typeface="Calibri"/>
                <a:ea typeface="Calibri"/>
                <a:cs typeface="Segoe UI"/>
              </a:rPr>
              <a:t>można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 to </a:t>
            </a:r>
            <a:r>
              <a:rPr lang="en-US" sz="1800" b="1" err="1">
                <a:latin typeface="Calibri"/>
                <a:ea typeface="Calibri"/>
                <a:cs typeface="Segoe UI"/>
              </a:rPr>
              <a:t>zrobić</a:t>
            </a:r>
            <a:r>
              <a:rPr lang="en-US" sz="1800" b="1" dirty="0">
                <a:latin typeface="Calibri"/>
                <a:ea typeface="Calibri"/>
                <a:cs typeface="Segoe UI"/>
              </a:rPr>
              <a:t>:</a:t>
            </a:r>
            <a:endParaRPr lang="en-US" sz="1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11C54-2A86-2F43-DF10-024101FBB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2" y="1946523"/>
            <a:ext cx="5638437" cy="412136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1400" b="1" err="1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Tworzenie</a:t>
            </a:r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sieci</a:t>
            </a:r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wsparcia</a:t>
            </a:r>
            <a:endParaRPr lang="en-US" sz="1400" b="1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dirty="0" err="1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Grupy</a:t>
            </a:r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wsparcia</a:t>
            </a:r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: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Zachęcaj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rodziców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do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uczestnictwa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w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grupach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wsparcia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,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gdzie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mogą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dzielić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się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doświadczeniami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uzyskać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porady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od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innych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dirty="0" err="1">
                <a:latin typeface="Calibri"/>
                <a:ea typeface="Calibri"/>
                <a:cs typeface="Segoe UI"/>
              </a:rPr>
              <a:t>rodziców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.</a:t>
            </a:r>
            <a:endParaRPr lang="en-US" sz="1400" b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err="1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Rodzina</a:t>
            </a:r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przyjaciele</a:t>
            </a:r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1400" b="1" err="1">
                <a:latin typeface="Calibri"/>
                <a:ea typeface="Calibri"/>
                <a:cs typeface="Segoe UI"/>
              </a:rPr>
              <a:t>Pomoc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ze </a:t>
            </a:r>
            <a:r>
              <a:rPr lang="en-US" sz="1400" b="1" err="1">
                <a:latin typeface="Calibri"/>
                <a:ea typeface="Calibri"/>
                <a:cs typeface="Segoe UI"/>
              </a:rPr>
              <a:t>strony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bliskich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osób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może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być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nieoceniona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. </a:t>
            </a:r>
            <a:r>
              <a:rPr lang="en-US" sz="1400" b="1" err="1">
                <a:latin typeface="Calibri"/>
                <a:ea typeface="Calibri"/>
                <a:cs typeface="Segoe UI"/>
              </a:rPr>
              <a:t>Regularne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spotkania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rozmowy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mogą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dostarczyć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emocjonalnego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wsparcia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.</a:t>
            </a:r>
            <a:endParaRPr lang="en-US" sz="1400" b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Edukacja</a:t>
            </a: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rozwój</a:t>
            </a:r>
            <a:endParaRPr lang="en-US" sz="1400" b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Kursy</a:t>
            </a: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warsztaty</a:t>
            </a: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: </a:t>
            </a:r>
            <a:r>
              <a:rPr lang="en-US" sz="1400" b="1" err="1">
                <a:latin typeface="Calibri"/>
                <a:ea typeface="Calibri"/>
                <a:cs typeface="Segoe UI"/>
              </a:rPr>
              <a:t>Uczestnictwo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w </a:t>
            </a:r>
            <a:r>
              <a:rPr lang="en-US" sz="1400" b="1" err="1">
                <a:latin typeface="Calibri"/>
                <a:ea typeface="Calibri"/>
                <a:cs typeface="Segoe UI"/>
              </a:rPr>
              <a:t>kursach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dotyczących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rodzicielstwa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, </a:t>
            </a:r>
            <a:r>
              <a:rPr lang="en-US" sz="1400" b="1" err="1">
                <a:latin typeface="Calibri"/>
                <a:ea typeface="Calibri"/>
                <a:cs typeface="Segoe UI"/>
              </a:rPr>
              <a:t>zarządzania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stresem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czy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zdrowia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psychicznego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może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dostarczyć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cennych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narzędzi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technik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.</a:t>
            </a:r>
            <a:endParaRPr lang="en-US" sz="1400" b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Czytanie</a:t>
            </a: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FF0000"/>
                </a:solidFill>
                <a:latin typeface="Calibri"/>
                <a:ea typeface="Calibri"/>
                <a:cs typeface="Segoe UI"/>
              </a:rPr>
              <a:t>nauka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: </a:t>
            </a:r>
            <a:r>
              <a:rPr lang="en-US" sz="1400" b="1" err="1">
                <a:latin typeface="Calibri"/>
                <a:ea typeface="Calibri"/>
                <a:cs typeface="Segoe UI"/>
              </a:rPr>
              <a:t>Zachęcaj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do </a:t>
            </a:r>
            <a:r>
              <a:rPr lang="en-US" sz="1400" b="1" err="1">
                <a:latin typeface="Calibri"/>
                <a:ea typeface="Calibri"/>
                <a:cs typeface="Segoe UI"/>
              </a:rPr>
              <a:t>czytania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książek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artykułów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na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temat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odporności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psychicznej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zdrowia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emocjonalnego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.</a:t>
            </a:r>
            <a:endParaRPr lang="en-US" sz="1400" b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3. </a:t>
            </a:r>
            <a:r>
              <a:rPr lang="en-US" sz="1400" b="1" err="1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Zdrowe</a:t>
            </a:r>
            <a:r>
              <a:rPr lang="en-US" sz="1400" b="1" dirty="0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nawyki</a:t>
            </a:r>
            <a:endParaRPr lang="en-US" sz="1400" b="1">
              <a:solidFill>
                <a:srgbClr val="00B05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err="1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Aktywność</a:t>
            </a:r>
            <a:r>
              <a:rPr lang="en-US" sz="1400" b="1" dirty="0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fizyczna</a:t>
            </a:r>
            <a:r>
              <a:rPr lang="en-US" sz="1400" b="1" dirty="0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: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Regularne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ćwiczenia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pomagają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redukować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stres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poprawiają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samopoczucie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.</a:t>
            </a:r>
            <a:endParaRPr lang="en-US" sz="1400" b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err="1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Zdrowa</a:t>
            </a:r>
            <a:r>
              <a:rPr lang="en-US" sz="1400" b="1" dirty="0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dieta</a:t>
            </a:r>
            <a:r>
              <a:rPr lang="en-US" sz="1400" b="1" dirty="0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: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Zbilansowana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dieta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wpływa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na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ogólny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stan </a:t>
            </a:r>
            <a:r>
              <a:rPr lang="en-US" sz="1400" b="1" err="1">
                <a:latin typeface="Calibri"/>
                <a:ea typeface="Calibri"/>
                <a:cs typeface="Segoe UI"/>
              </a:rPr>
              <a:t>zdrowia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samopoczucie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.</a:t>
            </a:r>
            <a:endParaRPr lang="en-US" sz="1400" b="1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B050"/>
                </a:solidFill>
                <a:latin typeface="Calibri"/>
                <a:ea typeface="Calibri"/>
                <a:cs typeface="Segoe UI"/>
              </a:rPr>
              <a:t>Sen: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Odpowiednia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ilość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snu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jest </a:t>
            </a:r>
            <a:r>
              <a:rPr lang="en-US" sz="1400" b="1" err="1">
                <a:latin typeface="Calibri"/>
                <a:ea typeface="Calibri"/>
                <a:cs typeface="Segoe UI"/>
              </a:rPr>
              <a:t>kluczowa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dla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regeneracji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i</a:t>
            </a:r>
            <a:r>
              <a:rPr lang="en-US" sz="1400" b="1" dirty="0">
                <a:latin typeface="Calibri"/>
                <a:ea typeface="Calibri"/>
                <a:cs typeface="Segoe UI"/>
              </a:rPr>
              <a:t> </a:t>
            </a:r>
            <a:r>
              <a:rPr lang="en-US" sz="1400" b="1" err="1">
                <a:latin typeface="Calibri"/>
                <a:ea typeface="Calibri"/>
                <a:cs typeface="Segoe UI"/>
              </a:rPr>
              <a:t>z</a:t>
            </a:r>
            <a:r>
              <a:rPr lang="en-US" sz="900" err="1">
                <a:latin typeface="Calibri"/>
                <a:ea typeface="Calibri"/>
                <a:cs typeface="Segoe UI"/>
              </a:rPr>
              <a:t>drowia</a:t>
            </a:r>
            <a:r>
              <a:rPr lang="en-US" sz="900" dirty="0">
                <a:latin typeface="Calibri"/>
                <a:ea typeface="Calibri"/>
                <a:cs typeface="Segoe UI"/>
              </a:rPr>
              <a:t> </a:t>
            </a:r>
            <a:r>
              <a:rPr lang="en-US" sz="900" err="1">
                <a:latin typeface="Calibri"/>
                <a:ea typeface="Calibri"/>
                <a:cs typeface="Segoe UI"/>
              </a:rPr>
              <a:t>psychicznego</a:t>
            </a:r>
            <a:r>
              <a:rPr lang="en-US" sz="900" dirty="0">
                <a:latin typeface="Calibri"/>
                <a:ea typeface="Calibri"/>
                <a:cs typeface="Segoe UI"/>
              </a:rPr>
              <a:t>.</a:t>
            </a:r>
            <a:endParaRPr lang="en-US" sz="900" dirty="0">
              <a:latin typeface="Calibri"/>
              <a:ea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en-US" sz="900"/>
          </a:p>
        </p:txBody>
      </p:sp>
      <p:pic>
        <p:nvPicPr>
          <p:cNvPr id="5" name="Picture 4" descr="Rysunki na papierze kolorowym">
            <a:extLst>
              <a:ext uri="{FF2B5EF4-FFF2-40B4-BE49-F238E27FC236}">
                <a16:creationId xmlns:a16="http://schemas.microsoft.com/office/drawing/2014/main" id="{A6CD9520-C53C-6AF2-F4B5-9BB2E2ACD4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02" r="37086" b="-3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55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798E5B-909A-ECCA-8CF3-9AD540256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latin typeface="Calibri"/>
                <a:ea typeface="Calibri"/>
                <a:cs typeface="Calibri"/>
              </a:rPr>
              <a:t>Dbanie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o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siebie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w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budowaniu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odporności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psychicznej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jest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kluczowe</a:t>
            </a:r>
            <a:r>
              <a:rPr lang="en-US" sz="2800" b="1" dirty="0">
                <a:latin typeface="Calibri"/>
                <a:ea typeface="Calibri"/>
                <a:cs typeface="Calibri"/>
              </a:rPr>
              <a:t>,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ponieważ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dobrostan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Was -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rodziców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 ma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bezpośredni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wpływ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na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całą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rodzinę</a:t>
            </a:r>
            <a:r>
              <a:rPr lang="en-US" sz="2800" b="1" dirty="0">
                <a:latin typeface="Calibri"/>
                <a:ea typeface="Calibri"/>
                <a:cs typeface="Calibri"/>
              </a:rPr>
              <a:t>. Oto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kilka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praktycznych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sposobów</a:t>
            </a:r>
            <a:r>
              <a:rPr lang="en-US" sz="2800" b="1" dirty="0">
                <a:latin typeface="Calibri"/>
                <a:ea typeface="Calibri"/>
                <a:cs typeface="Calibri"/>
              </a:rPr>
              <a:t>, jak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można</a:t>
            </a:r>
            <a:r>
              <a:rPr lang="en-US" sz="2800" b="1" dirty="0">
                <a:latin typeface="Calibri"/>
                <a:ea typeface="Calibri"/>
                <a:cs typeface="Calibri"/>
              </a:rPr>
              <a:t> to </a:t>
            </a:r>
            <a:r>
              <a:rPr lang="en-US" sz="2800" b="1" dirty="0" err="1">
                <a:latin typeface="Calibri"/>
                <a:ea typeface="Calibri"/>
                <a:cs typeface="Calibri"/>
              </a:rPr>
              <a:t>zrobić</a:t>
            </a:r>
            <a:r>
              <a:rPr lang="en-US" sz="2800" b="1" dirty="0">
                <a:latin typeface="Calibri"/>
                <a:ea typeface="Calibri"/>
                <a:cs typeface="Calibri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800" b="1">
              <a:latin typeface="Calibri"/>
              <a:ea typeface="Calibri"/>
              <a:cs typeface="Sabon Next LT"/>
            </a:endParaRPr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F21E3C12-EF68-1DBF-CEE1-D15110F03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755138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346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A8336E-0B60-BD59-E53A-5DBCCF28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 b="1">
                <a:latin typeface="Calibri"/>
                <a:ea typeface="Calibri"/>
                <a:cs typeface="Segoe UI"/>
              </a:rPr>
              <a:t>Znaczenie ciągłego rozwijania odporności psychicznej</a:t>
            </a:r>
            <a:endParaRPr lang="en-US" sz="4000">
              <a:latin typeface="Calibri"/>
              <a:ea typeface="Calibri"/>
              <a:cs typeface="Sabon Next LT"/>
            </a:endParaRPr>
          </a:p>
          <a:p>
            <a:endParaRPr lang="en-US" sz="4000">
              <a:cs typeface="Sabon Next 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8197BE-C192-E37D-EE69-B7FF5BD53B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938367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9645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A3D5-D084-F643-576D-516A6D911C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895013" cy="1325563"/>
          </a:xfrm>
        </p:spPr>
        <p:txBody>
          <a:bodyPr/>
          <a:lstStyle/>
          <a:p>
            <a:r>
              <a:rPr lang="en-US" sz="3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Odporność</a:t>
            </a:r>
            <a:r>
              <a:rPr lang="en-US" sz="3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3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psychiczna</a:t>
            </a:r>
            <a:r>
              <a:rPr lang="en-US" sz="3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w </a:t>
            </a:r>
            <a:r>
              <a:rPr lang="en-US" sz="3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różnych</a:t>
            </a:r>
            <a:r>
              <a:rPr lang="en-US" sz="3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3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etapach</a:t>
            </a:r>
            <a:r>
              <a:rPr lang="en-US" sz="36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3600" b="1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życia</a:t>
            </a:r>
            <a:endParaRPr lang="en-US" sz="3600">
              <a:latin typeface="Calibri"/>
              <a:ea typeface="Calibri"/>
              <a:cs typeface="Calibri"/>
            </a:endParaRPr>
          </a:p>
          <a:p>
            <a:endParaRPr lang="en-US" sz="3600" dirty="0">
              <a:latin typeface="Calibri"/>
              <a:ea typeface="Calibri"/>
              <a:cs typeface="Sabon Next 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2BEEF4-F6FE-6887-816D-D61F908174EE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0" y="1949450"/>
          <a:ext cx="11274425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865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2D643B-E6AB-0A13-7494-18D0C6E9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848" y="1295400"/>
            <a:ext cx="7010400" cy="2604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>
                <a:solidFill>
                  <a:srgbClr val="FFFFFF"/>
                </a:solidFill>
              </a:rPr>
              <a:t>Kluczowe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wnioski</a:t>
            </a:r>
          </a:p>
          <a:p>
            <a:pPr algn="ctr"/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825BC-0086-8CA3-468E-6AA4C3A5C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3849" y="3190864"/>
            <a:ext cx="7010399" cy="252413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Odporność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psychiczna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jest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kluczowa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dla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zdrowia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dobrostanu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Pomaga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radzić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sobie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ze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stresem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budować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zdrowe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relacje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skutecznie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rozwiązywać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problemy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Genetyka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biologia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odgrywają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ważną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rolę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Geny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układ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nerwowy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wpływają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naszą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zdolność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radzenia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sobie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ze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stresem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Środowisko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wychowanie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mają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ogromne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znaczenie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Wspierające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relacje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rodzinne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pozytywne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doświadczenia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w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otoczeniu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wzmacniają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odporność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psychiczną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Wsparcie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społeczne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jest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nieocenione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Emocjonalne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instrumentalne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informacyjne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wsparcie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pomaga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w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radzeniu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sobie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trudnościami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Techniki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wzmacniania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odporności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psychicznej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są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dostępne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dla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każdego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Samoświadomość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zarządzanie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stresem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budowanie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pozytywnych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relacji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aktywność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fizyczna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to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kluczowe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elementy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en-US" sz="16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1928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7CE7A7-0AFD-439B-9765-E708254D9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CFBC2-8561-4BBF-BDDE-CF7908C9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AC8F43-3BD7-44FC-843A-972922AF2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DE643C6-923A-4762-9462-D589A0AED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AB708F-73DA-4CC8-89B1-8EB70ABB3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A48A92-23F5-32D2-45C4-60DF134B1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3848" y="1295400"/>
            <a:ext cx="7010400" cy="2604928"/>
          </a:xfrm>
        </p:spPr>
        <p:txBody>
          <a:bodyPr anchor="b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cs typeface="Sabon Next LT"/>
              </a:rPr>
              <a:t>DZIĘKUJĘ ZA UWAGĘ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86015-4554-03C6-F267-70F6C0970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849" y="4074784"/>
            <a:ext cx="7010399" cy="1640216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//////////////////////////////////////////</a:t>
            </a:r>
          </a:p>
        </p:txBody>
      </p:sp>
    </p:spTree>
    <p:extLst>
      <p:ext uri="{BB962C8B-B14F-4D97-AF65-F5344CB8AC3E}">
        <p14:creationId xmlns:p14="http://schemas.microsoft.com/office/powerpoint/2010/main" val="4266691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0B3D9-D206-EE55-CC48-D914FB09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394623"/>
            <a:ext cx="5996619" cy="21310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Calibri"/>
                <a:ea typeface="Calibri"/>
                <a:cs typeface="Sabon Next LT"/>
              </a:rPr>
              <a:t>ODPORNOŚĆ PSYCHICZNA</a:t>
            </a:r>
            <a:br>
              <a:rPr lang="en-US" sz="3600" b="1" dirty="0">
                <a:latin typeface="Calibri"/>
                <a:ea typeface="Calibri"/>
                <a:cs typeface="Sabon Next LT"/>
              </a:rPr>
            </a:br>
            <a:br>
              <a:rPr lang="en-US" sz="3600" b="1" dirty="0">
                <a:latin typeface="Calibri"/>
                <a:ea typeface="Calibri"/>
                <a:cs typeface="Sabon Next LT"/>
              </a:rPr>
            </a:br>
            <a:endParaRPr lang="en-US" sz="3600" b="1">
              <a:latin typeface="Calibri"/>
              <a:ea typeface="Calibri"/>
              <a:cs typeface="Sabon Next 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Content Placeholder 4" descr="Człowiek Wspinający Się Na Górę Wektory Ikona Wspinaczki Górskiej ...">
            <a:extLst>
              <a:ext uri="{FF2B5EF4-FFF2-40B4-BE49-F238E27FC236}">
                <a16:creationId xmlns:a16="http://schemas.microsoft.com/office/drawing/2014/main" id="{CBB0D670-2884-E62A-690D-AC9A0D9168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61852" y="2667000"/>
            <a:ext cx="3675161" cy="3638410"/>
          </a:xfrm>
          <a:prstGeom prst="rect">
            <a:avLst/>
          </a:prstGeom>
        </p:spPr>
      </p:pic>
      <p:pic>
        <p:nvPicPr>
          <p:cNvPr id="6" name="Content Placeholder 5" descr="Premium Vector | Outdoor enthusiast black icon mountain trailblazer ...">
            <a:extLst>
              <a:ext uri="{FF2B5EF4-FFF2-40B4-BE49-F238E27FC236}">
                <a16:creationId xmlns:a16="http://schemas.microsoft.com/office/drawing/2014/main" id="{0E42DB79-2AD1-B395-6906-B876B45567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753306" y="2667000"/>
            <a:ext cx="4053938" cy="36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2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5994-E7D5-B23D-4AA9-B4D4E2C1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/>
                <a:ea typeface="Calibri"/>
                <a:cs typeface="Sabon Next LT"/>
              </a:rPr>
              <a:t>ODPORNOŚĆ PSYCHICZNA</a:t>
            </a:r>
            <a:endParaRPr lang="en-US" b="1" dirty="0">
              <a:latin typeface="Calibri"/>
              <a:ea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A359-5E5F-1927-1E7B-63C614010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latin typeface="Calibri"/>
                <a:ea typeface="Calibri"/>
                <a:cs typeface="Calibri"/>
              </a:rPr>
              <a:t>Metafora</a:t>
            </a:r>
            <a:r>
              <a:rPr lang="en-US" dirty="0">
                <a:latin typeface="Calibri"/>
                <a:ea typeface="Calibri"/>
                <a:cs typeface="Calibri"/>
              </a:rPr>
              <a:t> " To jak </a:t>
            </a:r>
            <a:r>
              <a:rPr lang="en-US" err="1">
                <a:latin typeface="Calibri"/>
                <a:ea typeface="Calibri"/>
                <a:cs typeface="Calibri"/>
              </a:rPr>
              <a:t>mięsień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im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częściej</a:t>
            </a:r>
            <a:r>
              <a:rPr lang="en-US" dirty="0">
                <a:latin typeface="Calibri"/>
                <a:ea typeface="Calibri"/>
                <a:cs typeface="Calibri"/>
              </a:rPr>
              <a:t> go </a:t>
            </a:r>
            <a:r>
              <a:rPr lang="en-US" err="1">
                <a:latin typeface="Calibri"/>
                <a:ea typeface="Calibri"/>
                <a:cs typeface="Calibri"/>
              </a:rPr>
              <a:t>trenujemy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tym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silniejszy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się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staje</a:t>
            </a:r>
            <a:r>
              <a:rPr lang="en-US" dirty="0">
                <a:latin typeface="Calibri"/>
                <a:ea typeface="Calibri"/>
                <a:cs typeface="Calibri"/>
              </a:rPr>
              <a:t>. </a:t>
            </a:r>
            <a:r>
              <a:rPr lang="en-US" err="1">
                <a:latin typeface="Calibri"/>
                <a:ea typeface="Calibri"/>
                <a:cs typeface="Calibri"/>
              </a:rPr>
              <a:t>Dzięki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niej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możemy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pokonywać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przeszkody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które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pojawiają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się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naszej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drodze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podobnie</a:t>
            </a:r>
            <a:r>
              <a:rPr lang="en-US" dirty="0">
                <a:latin typeface="Calibri"/>
                <a:ea typeface="Calibri"/>
                <a:cs typeface="Calibri"/>
              </a:rPr>
              <a:t> jak </a:t>
            </a:r>
            <a:r>
              <a:rPr lang="en-US" err="1">
                <a:latin typeface="Calibri"/>
                <a:ea typeface="Calibri"/>
                <a:cs typeface="Calibri"/>
              </a:rPr>
              <a:t>alpinista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wspinający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się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górę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43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5C3B-303C-D746-A512-7B01238F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Dlaczego</a:t>
            </a: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odporność</a:t>
            </a: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psychiczna</a:t>
            </a: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jest </a:t>
            </a:r>
            <a:r>
              <a:rPr lang="en-US" sz="28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ważna</a:t>
            </a: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?</a:t>
            </a:r>
            <a:b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</a:b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Jakie </a:t>
            </a:r>
            <a:r>
              <a:rPr lang="en-US" sz="28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znaczenie</a:t>
            </a: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 ma w </a:t>
            </a:r>
            <a:r>
              <a:rPr lang="en-US" sz="28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naszym</a:t>
            </a: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życiu</a:t>
            </a: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 </a:t>
            </a:r>
            <a:r>
              <a:rPr lang="en-US" sz="2800" b="1" dirty="0" err="1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codziennym</a:t>
            </a:r>
            <a:r>
              <a:rPr lang="en-US" sz="2800" b="1" dirty="0">
                <a:solidFill>
                  <a:srgbClr val="242424"/>
                </a:solidFill>
                <a:latin typeface="Calibri"/>
                <a:ea typeface="Calibri"/>
                <a:cs typeface="Segoe UI"/>
              </a:rPr>
              <a:t>?</a:t>
            </a:r>
            <a:endParaRPr lang="en-US" sz="2800" dirty="0">
              <a:latin typeface="Calibri"/>
              <a:ea typeface="Calibri"/>
              <a:cs typeface="Sabon Next LT"/>
            </a:endParaRPr>
          </a:p>
          <a:p>
            <a:endParaRPr lang="en-US" sz="2800" dirty="0">
              <a:latin typeface="Calibri"/>
              <a:ea typeface="Calibri"/>
              <a:cs typeface="Sabon Next LT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EC922484-B75E-E2BB-A692-472CCFB994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8694" y="1949450"/>
          <a:ext cx="11274612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319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raz znaleziony dla: drzewo z głębokimi korzeniami">
            <a:extLst>
              <a:ext uri="{FF2B5EF4-FFF2-40B4-BE49-F238E27FC236}">
                <a16:creationId xmlns:a16="http://schemas.microsoft.com/office/drawing/2014/main" id="{C309E7C0-B7F5-0A9E-B204-2D8393068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37" y="148272"/>
            <a:ext cx="7578725" cy="672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DA51D8-94A0-453C-6658-CB4EE4CF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>
                <a:latin typeface="Calibri"/>
                <a:ea typeface="Calibri"/>
                <a:cs typeface="Sabon Next LT"/>
              </a:rPr>
              <a:t>Czynniki wpływające na odporność psychiczną</a:t>
            </a:r>
            <a:endParaRPr lang="en-US" sz="4000">
              <a:latin typeface="Calibri"/>
              <a:ea typeface="Calibri"/>
              <a:cs typeface="Calibri"/>
            </a:endParaRPr>
          </a:p>
          <a:p>
            <a:endParaRPr lang="en-US" sz="4000">
              <a:cs typeface="Sabon Next 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F00A83-04B3-55EF-9562-A08DA2EDC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42367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143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A274F-783C-2172-B95F-36231E808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Czynniki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wpływające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na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odporność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psychiczną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46B9A-48DE-4CA2-BC4B-108C9B7E7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/>
                <a:ea typeface="+mn-lt"/>
                <a:cs typeface="Segoe UI"/>
              </a:rPr>
              <a:t>Rola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+mn-lt"/>
                <a:cs typeface="Segoe UI"/>
              </a:rPr>
              <a:t>układu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libri"/>
                <a:ea typeface="+mn-lt"/>
                <a:cs typeface="Segoe UI"/>
              </a:rPr>
              <a:t>nerwowego</a:t>
            </a:r>
            <a:endParaRPr lang="en-US" sz="2000" dirty="0">
              <a:solidFill>
                <a:srgbClr val="FF0000"/>
              </a:solidFill>
              <a:latin typeface="Calibri"/>
              <a:ea typeface="+mn-lt"/>
              <a:cs typeface="Segoe UI"/>
            </a:endParaRPr>
          </a:p>
          <a:p>
            <a:r>
              <a:rPr lang="en-US" sz="1800" b="1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Oś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HPA (</a:t>
            </a:r>
            <a:r>
              <a:rPr lang="en-US" sz="1800" b="1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podwzgórze-przysadka-nadnercza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)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: Ta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oś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jest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kluczowa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w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regulacji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odpowiedzi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na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stres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.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Podczas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stresu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podwzgórze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uwalnia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hormon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uwalniający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kortykotropinę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(CRH),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który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stymuluje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przysadkę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do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wydzielania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hormonu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adrenokortykotropowego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(ACTH). ACTH z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kolei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pobudza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nadnercza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do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produkcji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kortyzolu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,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głównego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hormonu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dirty="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stresu</a:t>
            </a:r>
            <a:endParaRPr lang="en-US" sz="1800" dirty="0" err="1">
              <a:latin typeface="Calibri"/>
              <a:ea typeface="Calibri"/>
              <a:cs typeface="Calibri"/>
            </a:endParaRPr>
          </a:p>
          <a:p>
            <a:r>
              <a:rPr lang="en-US" sz="1800" b="1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Układ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współczulny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i</a:t>
            </a:r>
            <a:r>
              <a:rPr lang="en-US" sz="1800" b="1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b="1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przywspółczulny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: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Układ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współczulny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aktywuje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reakcję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"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walcz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lub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uciekaj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",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zwiększając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tętno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ciśnienie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krwi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poziom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energii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.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Układ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przywspółczulny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działa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przeciwnie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,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pomagając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organizmowi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wrócić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do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stanu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równowagi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po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ustąpieniu</a:t>
            </a:r>
            <a:r>
              <a:rPr lang="en-US" sz="1800" dirty="0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 </a:t>
            </a:r>
            <a:r>
              <a:rPr lang="en-US" sz="1800" err="1">
                <a:solidFill>
                  <a:srgbClr val="242424"/>
                </a:solidFill>
                <a:latin typeface="Calibri"/>
                <a:ea typeface="+mn-lt"/>
                <a:cs typeface="Segoe UI"/>
              </a:rPr>
              <a:t>stresu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endParaRPr lang="en-US" sz="18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34876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DarkSeedLeftStep">
      <a:dk1>
        <a:srgbClr val="000000"/>
      </a:dk1>
      <a:lt1>
        <a:srgbClr val="FFFFFF"/>
      </a:lt1>
      <a:dk2>
        <a:srgbClr val="251A2F"/>
      </a:dk2>
      <a:lt2>
        <a:srgbClr val="F0F3F1"/>
      </a:lt2>
      <a:accent1>
        <a:srgbClr val="E72999"/>
      </a:accent1>
      <a:accent2>
        <a:srgbClr val="D417D5"/>
      </a:accent2>
      <a:accent3>
        <a:srgbClr val="9729E7"/>
      </a:accent3>
      <a:accent4>
        <a:srgbClr val="462AD8"/>
      </a:accent4>
      <a:accent5>
        <a:srgbClr val="295AE7"/>
      </a:accent5>
      <a:accent6>
        <a:srgbClr val="1797D5"/>
      </a:accent6>
      <a:hlink>
        <a:srgbClr val="3F4BB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DappledVTI</vt:lpstr>
      <vt:lpstr>ODPORNOŚĆ PSYCHICZNA DZIECKA I RODZICA  Odporność psychiczna-fundament szczęśliwej rodziny  </vt:lpstr>
      <vt:lpstr>PowerPoint Presentation</vt:lpstr>
      <vt:lpstr>Definicja odporności psychicznej</vt:lpstr>
      <vt:lpstr>ODPORNOŚĆ PSYCHICZNA  </vt:lpstr>
      <vt:lpstr>ODPORNOŚĆ PSYCHICZNA</vt:lpstr>
      <vt:lpstr>Dlaczego odporność psychiczna jest ważna? Jakie znaczenie ma w naszym życiu codziennym? </vt:lpstr>
      <vt:lpstr>PowerPoint Presentation</vt:lpstr>
      <vt:lpstr>Czynniki wpływające na odporność psychiczną </vt:lpstr>
      <vt:lpstr>Czynniki wpływające na odporność psychiczną</vt:lpstr>
      <vt:lpstr>Czynniki wpływające na odporność psychiczną</vt:lpstr>
      <vt:lpstr>Czynniki wpływające na odporność psychiczną </vt:lpstr>
      <vt:lpstr> Wpływ technologii na zdrowie psychiczne  </vt:lpstr>
      <vt:lpstr>Wpływ technologii na zdrowie psychiczne </vt:lpstr>
      <vt:lpstr>NEGATYWNY WPŁYW TECHNOLOGII NA ZDROWIE PSYCHICZNE</vt:lpstr>
      <vt:lpstr>Cyberprzemoc to rodzaj przemocy, której akty dokonywane są przy użyciu nowych technologii.</vt:lpstr>
      <vt:lpstr>https://youtu.be/Qwy6c28_3bc  </vt:lpstr>
      <vt:lpstr>Niektóre trendy na TikToku mogą być niebezpieczne i stanowić zagrożenie dla zdrowia i bezpieczeństwa użytkowników. Oto kilka przykładów:</vt:lpstr>
      <vt:lpstr>PATOSTREAMY</vt:lpstr>
      <vt:lpstr>PATOSTREAMY </vt:lpstr>
      <vt:lpstr> Jak korzystać z technologii w sposób zdrowy? </vt:lpstr>
      <vt:lpstr>Radzenie sobie ze stresem i trudnymi emocjami jest kluczowe zarówno dla dzieci, jak i dla rodziców. Oto kilka sposobów, które mogą pomóc: </vt:lpstr>
      <vt:lpstr>Radzenie sobie ze stresem i trudnymi emocjami jest kluczowe zarówno dla dzieci, jak i dla rodziców. Oto kilka sposobów, które mogą pomóc:</vt:lpstr>
      <vt:lpstr>PowerPoint Presentation</vt:lpstr>
      <vt:lpstr>Wypalenie rodzicielskie to stan emocjonalnego i psychicznego wyczerpania, który może dotknąć rodziców w wyniku długotrwałego stresu związanego z pełnieniem roli rodzica. Objawy tego syndromu obejmują:</vt:lpstr>
      <vt:lpstr>Radzenie sobie z wypaleniem rodzicielskim wymaga zastosowania różnych strategii, które mogą pomóc w zmniejszeniu stresu i poprawie samopoczucia. Oto kilka skutecznych sposobów:</vt:lpstr>
      <vt:lpstr>Obniżony nastrój</vt:lpstr>
      <vt:lpstr>Depresja </vt:lpstr>
      <vt:lpstr>Depresja i obniżony nastrój u dzieci to poważne problemy, które wymagają uwagi i wsparcia. Oto kilka kluczowych informacji na temat objawów depresji u dzieci oraz sposobów wsparcia:</vt:lpstr>
      <vt:lpstr>Depresja i obniżony nastrój</vt:lpstr>
      <vt:lpstr>Depresja i obniżony nastrój u dzieci </vt:lpstr>
      <vt:lpstr>Dbanie o siebie w budowaniu odporności psychicznej jest kluczowe, ponieważ Wasz -rodziców  dobrostan ma bezpośredni wpływ na całą rodzinę. Oto kilka praktycznych sposobów, jak można to zrobić:</vt:lpstr>
      <vt:lpstr>Dbanie o siebie w budowaniu odporności psychicznej jest kluczowe, ponieważ dobrostan Was -rodziców  ma bezpośredni wpływ na całą rodzinę. Oto kilka praktycznych sposobów, jak można to zrobić: </vt:lpstr>
      <vt:lpstr>Znaczenie ciągłego rozwijania odporności psychicznej </vt:lpstr>
      <vt:lpstr>Odporność psychiczna w różnych etapach życia </vt:lpstr>
      <vt:lpstr>Kluczowe wnioski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755</cp:revision>
  <dcterms:created xsi:type="dcterms:W3CDTF">2025-01-26T11:27:23Z</dcterms:created>
  <dcterms:modified xsi:type="dcterms:W3CDTF">2025-01-27T16:09:43Z</dcterms:modified>
</cp:coreProperties>
</file>