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7:31:37.0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4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1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0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8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8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B6DFB8E-A4F5-4932-B323-596258305A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11048" r="-1" b="466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58CF34B-54DD-4C18-9D63-84EE23B80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Święta Bożego Narodzenia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8890A5E-4824-47E4-AB8B-A791C0A44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/>
          </a:bodyPr>
          <a:lstStyle/>
          <a:p>
            <a:pPr algn="ctr"/>
            <a:endParaRPr lang="pl-PL" sz="3200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iah Carey - All I Want For Christmas Is You (Official Video)">
            <a:hlinkClick r:id="" action="ppaction://media"/>
            <a:extLst>
              <a:ext uri="{FF2B5EF4-FFF2-40B4-BE49-F238E27FC236}">
                <a16:creationId xmlns:a16="http://schemas.microsoft.com/office/drawing/2014/main" id="{B15F6D89-3E73-42DC-81C0-0188774C3A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33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F64C330-078C-4354-8431-BE4E12FD7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6600"/>
              <a:t>Tradycje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2963A9"/>
          </a:solidFill>
          <a:ln w="38100" cap="rnd">
            <a:solidFill>
              <a:srgbClr val="2963A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01A4C6-6385-494D-8F0B-941254D65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000" b="1" dirty="0">
                <a:latin typeface="Abadi" panose="020B0604020202020204" pitchFamily="34" charset="0"/>
              </a:rPr>
              <a:t>Tradycje świąt Bożego Narodzenia to rzeczy, które będą utrzymywać się przez epoki. Jedną z takich tradycji jest dodatkowe miejsce przy stole, które według Polaków ma symbolizować miejsce dla niespodziewanego gościa lub dla osób, których już z nami nie ma. Oraz sianko, które ma symbolizować ubóstwo w jakim urodził się Jezus.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000" b="1" dirty="0">
              <a:latin typeface="Abadi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000" b="1" dirty="0">
              <a:latin typeface="Abadi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7C3CB7-73F9-4EB9-8A9B-6E3ED7253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90" r="59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530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99A1C8-D471-43E2-A135-0EE601289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pl-PL" dirty="0"/>
              <a:t>Wigilia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E39F687-69A6-40DF-A624-F9896DF4D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98" b="28079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C55F45"/>
          </a:solidFill>
          <a:ln w="38100" cap="rnd">
            <a:solidFill>
              <a:srgbClr val="C55F4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EB370A-86FC-48C4-8D7B-197259C26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000" b="1" dirty="0">
                <a:latin typeface="Abadi" panose="020B0604020104020204" pitchFamily="34" charset="0"/>
              </a:rPr>
              <a:t>Dzień Wigilii to dzień, w którym nic nie może pójść nie po twojej myśli, no może jedynie oblanie się barszczem podczas siedzenia przy stole wigilijnym</a:t>
            </a:r>
            <a:r>
              <a:rPr lang="pl-PL" sz="2000" b="1" dirty="0">
                <a:latin typeface="Abadi" panose="020B0604020104020204" pitchFamily="34" charset="0"/>
                <a:sym typeface="Wingdings" panose="05000000000000000000" pitchFamily="2" charset="2"/>
              </a:rPr>
              <a:t>. Wigilia oficjalnie została wpisana do świąt obchodzonych w Polsce w 2008r, lecz wigilie w Polsce obchodzi się już od bardzo dawna.</a:t>
            </a:r>
            <a:endParaRPr lang="pl-PL" sz="20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5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30C4F30-F42F-4711-96E4-DA05F472C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585" y="703293"/>
            <a:ext cx="4584921" cy="1949815"/>
          </a:xfrm>
        </p:spPr>
        <p:txBody>
          <a:bodyPr anchor="b">
            <a:normAutofit/>
          </a:bodyPr>
          <a:lstStyle/>
          <a:p>
            <a:r>
              <a:rPr lang="pl-PL" sz="6000"/>
              <a:t>Przebieg Wigilii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5DC79F-A755-4591-90F8-415D85780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" r="18446" b="-1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4D72F"/>
          </a:solidFill>
          <a:ln w="38100" cap="rnd">
            <a:solidFill>
              <a:srgbClr val="D4D72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F8412D-4A68-4BE1-9D75-963DDCAAE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585" y="3164618"/>
            <a:ext cx="4584921" cy="3021497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000" b="1" dirty="0">
                <a:latin typeface="Abadi" panose="020B0604020104020204" pitchFamily="34" charset="0"/>
              </a:rPr>
              <a:t>Wigilia rozpoczyna się przywitaniem, </a:t>
            </a:r>
            <a:br>
              <a:rPr lang="pl-PL" sz="2000" b="1" dirty="0">
                <a:latin typeface="Abadi" panose="020B0604020104020204" pitchFamily="34" charset="0"/>
              </a:rPr>
            </a:br>
            <a:r>
              <a:rPr lang="pl-PL" sz="2000" b="1" dirty="0">
                <a:latin typeface="Abadi" panose="020B0604020104020204" pitchFamily="34" charset="0"/>
              </a:rPr>
              <a:t>z rodziną, która do nas przyjechała. Później cała rodzina je dania wigilijne, następnie czyta się fragment z Biblii. Od razu po tym bliscy łamiąc się opłatkiem składają sobie życzenia, a na samym końcu dzieci oraz dorośli dostają prezenty od gwiazdki lub aniołka zależy w jakim rejonie się wychowałeś.</a:t>
            </a:r>
          </a:p>
        </p:txBody>
      </p:sp>
    </p:spTree>
    <p:extLst>
      <p:ext uri="{BB962C8B-B14F-4D97-AF65-F5344CB8AC3E}">
        <p14:creationId xmlns:p14="http://schemas.microsoft.com/office/powerpoint/2010/main" val="4521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A870F8-BCFB-4D38-A7D8-89E1D183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500" dirty="0"/>
              <a:t>Nastrój w Polsce w okresie świąt bożego narodzenia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4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A77F41"/>
          </a:solidFill>
          <a:ln w="38100" cap="rnd">
            <a:solidFill>
              <a:srgbClr val="A77F4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5A965CA-049A-4A85-BC1D-498F16DD3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66" r="15348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564971-055B-47DD-94B5-15E039859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000" b="1" dirty="0">
                <a:latin typeface="Abadi" panose="020B0604020104020204" pitchFamily="34" charset="0"/>
              </a:rPr>
              <a:t>Po Polakach widać kiedy jest święto Bożego Narodzenia ponieważ miasta, galerie, domy oraz reklamy w telewizji przybrane są lub nakręcone w nastroju świątecznym (pełno w nich choinek, gwiazdek oraz kolorowych bombek. Jest to okres, gdzie większość ludzi się cieszy a w szczególności dzieci. Dla seniorów jest to okres, gdzie można spotkać się z bliskimi, a dla rodziców czas gdzie można spotkać się ze swoimi rodzicami oraz cieszenie się ze szczęścia dzieci.</a:t>
            </a:r>
          </a:p>
        </p:txBody>
      </p:sp>
    </p:spTree>
    <p:extLst>
      <p:ext uri="{BB962C8B-B14F-4D97-AF65-F5344CB8AC3E}">
        <p14:creationId xmlns:p14="http://schemas.microsoft.com/office/powerpoint/2010/main" val="377103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D3BA70F-86A5-4C5C-BF29-977A758B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/>
              <a:t>Dania wigilijne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E36885"/>
          </a:solidFill>
          <a:ln w="38100" cap="rnd">
            <a:solidFill>
              <a:srgbClr val="E3688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3BFF20-7A58-4972-9B12-314B9516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353816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500" b="1" dirty="0">
                <a:latin typeface="Abadi" panose="020B0604020104020204" pitchFamily="34" charset="0"/>
              </a:rPr>
              <a:t>W Polsce na stole wigilijnym jest 12 dań, które są niezmienne w danych regionach i krajach. 12-naście dań jest dlatego, że było 12-nastu apostołów lub ,że jest 12-ście miesięcy w roku (zależy od przekonania).Dania, które są niezmienne w naszym kraju to: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500" b="1" dirty="0">
                <a:latin typeface="Abadi" panose="020B0604020104020204" pitchFamily="34" charset="0"/>
              </a:rPr>
              <a:t>-barszcz czerwony z uszkami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500" b="1" dirty="0">
                <a:latin typeface="Abadi" panose="020B0604020104020204" pitchFamily="34" charset="0"/>
              </a:rPr>
              <a:t>-kompot ze śliwek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500" b="1" dirty="0">
                <a:latin typeface="Abadi" panose="020B0604020104020204" pitchFamily="34" charset="0"/>
              </a:rPr>
              <a:t>-karp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500" b="1" dirty="0">
                <a:latin typeface="Abadi" panose="020B0604020104020204" pitchFamily="34" charset="0"/>
              </a:rPr>
              <a:t>-sałatka jarzynowa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500" b="1" dirty="0">
                <a:latin typeface="Abadi" panose="020B0604020104020204" pitchFamily="34" charset="0"/>
              </a:rPr>
              <a:t>Każdy kraj ma różne dania zależy to od produktów w kraju w, którym obchodzi się wigilię.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500" b="1" dirty="0">
                <a:latin typeface="Abadi" panose="020B0604020104020204" pitchFamily="34" charset="0"/>
              </a:rPr>
              <a:t>Na pewno można powiedzieć, że nie było by wigilii bez dań na stole.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19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6" name="Ink 19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07FCAA29-A36D-40AF-B65E-99BDE9CF23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75" r="14764"/>
          <a:stretch/>
        </p:blipFill>
        <p:spPr>
          <a:xfrm>
            <a:off x="6145447" y="640080"/>
            <a:ext cx="536616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2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6AC0EC-31A7-499F-8F5F-ED6580FA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DE4507-6318-44E4-B9BC-0B49629F7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latin typeface="Abadi" panose="020B0604020104020204" pitchFamily="34" charset="0"/>
              </a:rPr>
              <a:t>Linki do zdjęć z prezentacji:</a:t>
            </a:r>
          </a:p>
          <a:p>
            <a:pPr marL="0" indent="0">
              <a:buNone/>
            </a:pPr>
            <a:r>
              <a:rPr lang="pl-PL" sz="1000" b="1" dirty="0">
                <a:latin typeface="Abadi" panose="020B0604020104020204" pitchFamily="34" charset="0"/>
              </a:rPr>
              <a:t>1.Źródłhttps://www.google.com/</a:t>
            </a:r>
            <a:r>
              <a:rPr lang="pl-PL" sz="1000" b="1" dirty="0" err="1">
                <a:latin typeface="Abadi" panose="020B0604020104020204" pitchFamily="34" charset="0"/>
              </a:rPr>
              <a:t>imgres?imgurl</a:t>
            </a:r>
            <a:r>
              <a:rPr lang="pl-PL" sz="1000" b="1" dirty="0">
                <a:latin typeface="Abadi" panose="020B0604020104020204" pitchFamily="34" charset="0"/>
              </a:rPr>
              <a:t>=https%3A%2F%2Fwillatatiana.pl%2Fwp-content%2Fuploads%2F2019%2F10%2Fkrupowki-swieta-zakopane.png&amp;imgrefurl=https%3A%2F%2Fwillatatiana.pl%2Fswieta-bozego-narodzenia-w-zakopanem%2F&amp;tbnid=GaJ1JwnwwgOmdM&amp;vet=12ahUKEwip7LOJr9XtAhVDlxoKHbS5B7oQMygAegUIARCnAQ..i&amp;docid=</a:t>
            </a:r>
            <a:r>
              <a:rPr lang="pl-PL" sz="1000" b="1" dirty="0" err="1">
                <a:latin typeface="Abadi" panose="020B0604020104020204" pitchFamily="34" charset="0"/>
              </a:rPr>
              <a:t>UxtjgAlpnYeldM&amp;w</a:t>
            </a:r>
            <a:r>
              <a:rPr lang="pl-PL" sz="1000" b="1" dirty="0">
                <a:latin typeface="Abadi" panose="020B0604020104020204" pitchFamily="34" charset="0"/>
              </a:rPr>
              <a:t>=900&amp;h=600&amp;q=%C5%9Bwi%C4%99ta%20bo%C5%BC%C4%99go%20narodzenia%20w%20zakopanem&amp;ved=2ahUKEwip7LOJr9XtAhVDlxoKHbS5B7oQMygAegUIARCnAQa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4A20DD7-7584-4D6E-9997-4900440C0347}"/>
              </a:ext>
            </a:extLst>
          </p:cNvPr>
          <p:cNvSpPr txBox="1"/>
          <p:nvPr/>
        </p:nvSpPr>
        <p:spPr>
          <a:xfrm>
            <a:off x="838200" y="3075057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b="1" dirty="0">
                <a:latin typeface="Abadi" panose="020B0604020104020204" pitchFamily="34" charset="0"/>
              </a:rPr>
              <a:t>2.https://www.google.com/imgres?imgurl=http%3A%2F%2Fwww.ewa.bicom.pl%2Fzyczenia%2Fbozenarodzenie%2Fimages%2F5top.jpg&amp;imgrefurl=http%3A%2F%2Fwww.ewa.bicom.pl%2Fzyczenia%2Fbozenarodzenie%2Fbn_an5.htm&amp;tbnid=FyB8QhNZ3t-n5M&amp;vet=12ahUKEwif14b6r9XtAhVUwIUKHaAUC9oQMygkegUIARCcAg..i&amp;docid=Wlph6i4hgveWZM&amp;w=417&amp;h=360&amp;q=jezusek%20w%20%C5%BC%C5%82%C3%B3bku&amp;ved=2ahUKEwif14b6r9XtAhVUwIUKHaAUC9oQMygkegUIARCcAg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6D0077B-EEB1-4276-978D-3D905130A721}"/>
              </a:ext>
            </a:extLst>
          </p:cNvPr>
          <p:cNvSpPr txBox="1"/>
          <p:nvPr/>
        </p:nvSpPr>
        <p:spPr>
          <a:xfrm>
            <a:off x="838200" y="3726593"/>
            <a:ext cx="10515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b="1" dirty="0">
                <a:latin typeface="Abadi" panose="020B0604020104020204" pitchFamily="34" charset="0"/>
              </a:rPr>
              <a:t>3.https://www.google.com/url?sa=i&amp;url=https%3A%2F%2Fdrmax.pl%2Fblog-porady%2Fniewygodne-pytania-przy-stole-wigilijnym-poradnik-jak-przetrwac-swieta%2F&amp;psig=AOvVaw0-zk04hiZKSuqImJsdIQH-&amp;ust=1608307150194000&amp;source=images&amp;cd=vfe&amp;ved=0CAIQjRxqFwoTCLid_Zix1e0CFQAAAAAdAAAAABAJ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45BE2FF-C834-4B24-8810-E92A31E34598}"/>
              </a:ext>
            </a:extLst>
          </p:cNvPr>
          <p:cNvSpPr txBox="1"/>
          <p:nvPr/>
        </p:nvSpPr>
        <p:spPr>
          <a:xfrm>
            <a:off x="838200" y="4055364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b="1" dirty="0">
                <a:latin typeface="Abadi" panose="020B0604020104020204" pitchFamily="34" charset="0"/>
              </a:rPr>
              <a:t>4.https://www.google.com/imgres?imgurl=http%3A%2F%2Fwww.franciszek.gliwice.opoka.org.pl%2Fimages%2Fc2be3493ce42ee658842d93c6d54529d_XL.jpg&amp;imgrefurl=http%3A%2F%2Fwww.franciszek.gliwice.opoka.org.pl%2Findex.php%2F2-uncategorised%2F159-wigilia&amp;tbnid=lFF1D1hGHl2mRM&amp;vet=12ahUKEwi1mtOvstXtAhWLHuwKHbGVBFkQMygMegUIARDAAQ..i&amp;docid=rnKB4dIQyu02bM&amp;w=800&amp;h=508&amp;q=dzielenie%20si%C4%99%20op%C5%82atkiem%20na%20wigilii&amp;ved=2ahUKEwi1mtOvstXtAhWLHuwKHbGVBFkQMygMegUIARDAAQ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8137F51-0750-4214-8730-506D1EB9A228}"/>
              </a:ext>
            </a:extLst>
          </p:cNvPr>
          <p:cNvSpPr txBox="1"/>
          <p:nvPr/>
        </p:nvSpPr>
        <p:spPr>
          <a:xfrm>
            <a:off x="838200" y="4728561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b="1" dirty="0">
                <a:latin typeface="Abadi" panose="020B0604020104020204" pitchFamily="34" charset="0"/>
              </a:rPr>
              <a:t>5.https://www.google.com/imgres?imgurl=https%3A%2F%2Fwww.miasta.pl%2Fuploads%2Fpost%2Fimage%2F7400%2Fdisplay_Krak_w-_wi_ta.jpg&amp;imgrefurl=http%3A%2F%2Fwww.miasta.pl%2Faktualnosci%2Fkrakow-w-te-swieta-zamawiam-online&amp;tbnid=GmP2UzaPONnjZM&amp;vet=12ahUKEwiE65OZs9XtAhXiMewKHSQlBScQMygJegUIARCWAQ..i&amp;docid=1dxOmOg7nHHuDM&amp;w=670&amp;h=376&amp;q=Ustr%C3%B3j%20w%20Polsce%20w%20okresie%20%C5%9Bwi%C4%85t%20bo%C5%BCego%20narodzenia&amp;ved=2ahUKEwiE65OZs9XtAhXiMewKHSQlBScQMygJegUIARCWAQ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727ECD1-345F-4CF8-9293-68D9A9254AD6}"/>
              </a:ext>
            </a:extLst>
          </p:cNvPr>
          <p:cNvSpPr txBox="1"/>
          <p:nvPr/>
        </p:nvSpPr>
        <p:spPr>
          <a:xfrm>
            <a:off x="838200" y="5404377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b="1" dirty="0">
                <a:latin typeface="Abadi" panose="020B0604020104020204" pitchFamily="34" charset="0"/>
              </a:rPr>
              <a:t>6.https://www.google.com/imgres?imgurl=https%3A%2F%2Fpolki.pl%2Ffoto%2F4_3_LARGE%2Fpotrawy-wigilijne-lista-i-przepisy-na-12-potraw-na-wigilie-2462112.jpg&amp;imgrefurl=https%3A%2F%2Fpolki.pl%2Fprzepisy%2Fporady-kulinarne%2Ctradycyjne-potrawy-na-wigilie-12-przepisow-na-dania-wigilijne%2C10036763%2Cartykul.html&amp;tbnid=05F_CyU3LOOkTM&amp;vet=12ahUKEwiCva2YgdftAhUDsyoKHa8tAeoQMygFegUIARCvAQ..i&amp;docid=2ZoMSvv7hIWrrM&amp;w=800&amp;h=600&amp;q=dania%20wigilijne%20lista&amp;ved=2ahUKEwiCva2YgdftAhUDsyoKHa8tAeoQMygFegUIARCvAQ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2E5060C-D15A-4A9F-BAF2-ECC393DA3D9A}"/>
              </a:ext>
            </a:extLst>
          </p:cNvPr>
          <p:cNvSpPr txBox="1"/>
          <p:nvPr/>
        </p:nvSpPr>
        <p:spPr>
          <a:xfrm>
            <a:off x="838200" y="6092774"/>
            <a:ext cx="609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>
                <a:latin typeface="Abadi" panose="020B0604020104020204" pitchFamily="34" charset="0"/>
              </a:rPr>
              <a:t>Link do </a:t>
            </a:r>
            <a:r>
              <a:rPr lang="pl-PL" sz="1400" b="1" dirty="0" err="1">
                <a:latin typeface="Abadi" panose="020B0604020104020204" pitchFamily="34" charset="0"/>
              </a:rPr>
              <a:t>piosenki</a:t>
            </a:r>
            <a:r>
              <a:rPr lang="pl-PL" sz="1000" b="1" dirty="0" err="1">
                <a:latin typeface="Abadi" panose="020B0604020104020204" pitchFamily="34" charset="0"/>
              </a:rPr>
              <a:t>:https</a:t>
            </a:r>
            <a:r>
              <a:rPr lang="pl-PL" sz="1000" b="1" dirty="0">
                <a:latin typeface="Abadi" panose="020B0604020104020204" pitchFamily="34" charset="0"/>
              </a:rPr>
              <a:t>://www.youtube.com/watch?v=yXQViqx6GMY</a:t>
            </a:r>
          </a:p>
        </p:txBody>
      </p:sp>
    </p:spTree>
    <p:extLst>
      <p:ext uri="{BB962C8B-B14F-4D97-AF65-F5344CB8AC3E}">
        <p14:creationId xmlns:p14="http://schemas.microsoft.com/office/powerpoint/2010/main" val="2981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961</Words>
  <Application>Microsoft Office PowerPoint</Application>
  <PresentationFormat>Panoramiczny</PresentationFormat>
  <Paragraphs>26</Paragraphs>
  <Slides>7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Abadi</vt:lpstr>
      <vt:lpstr>Arial</vt:lpstr>
      <vt:lpstr>Modern Love</vt:lpstr>
      <vt:lpstr>The Hand</vt:lpstr>
      <vt:lpstr>SketchyVTI</vt:lpstr>
      <vt:lpstr>Święta Bożego Narodzenia</vt:lpstr>
      <vt:lpstr>Tradycje</vt:lpstr>
      <vt:lpstr>Wigilia</vt:lpstr>
      <vt:lpstr>Przebieg Wigilii </vt:lpstr>
      <vt:lpstr>Nastrój w Polsce w okresie świąt bożego narodzenia</vt:lpstr>
      <vt:lpstr>Dania wigilijne</vt:lpstr>
      <vt:lpstr>Dziękuję za uwagę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Święta Bożego Narodzenia</dc:title>
  <dc:creator>Mikołaj Skoczek</dc:creator>
  <cp:lastModifiedBy>Mikołaj Skoczek</cp:lastModifiedBy>
  <cp:revision>4</cp:revision>
  <dcterms:created xsi:type="dcterms:W3CDTF">2020-12-18T07:32:01Z</dcterms:created>
  <dcterms:modified xsi:type="dcterms:W3CDTF">2020-12-18T08:24:18Z</dcterms:modified>
</cp:coreProperties>
</file>