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23" d="100"/>
          <a:sy n="123" d="100"/>
        </p:scale>
        <p:origin x="-114" y="17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0A9FA0-D746-46D9-A0C6-194862F4E604}"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US"/>
        </a:p>
      </dgm:t>
    </dgm:pt>
    <dgm:pt modelId="{7D60934D-0C15-49DB-AD6E-DFB746C25540}">
      <dgm:prSet/>
      <dgm:spPr/>
      <dgm:t>
        <a:bodyPr/>
        <a:lstStyle/>
        <a:p>
          <a:r>
            <a:rPr lang="pl-PL" dirty="0">
              <a:latin typeface="Arial" panose="020B0604020202020204" pitchFamily="34" charset="0"/>
              <a:cs typeface="Arial" panose="020B0604020202020204" pitchFamily="34" charset="0"/>
            </a:rPr>
            <a:t>Każdy może mieć inne tradycje świąteczne. Niektórzy np.:</a:t>
          </a:r>
          <a:endParaRPr lang="en-US" dirty="0">
            <a:latin typeface="Arial" panose="020B0604020202020204" pitchFamily="34" charset="0"/>
            <a:cs typeface="Arial" panose="020B0604020202020204" pitchFamily="34" charset="0"/>
          </a:endParaRPr>
        </a:p>
      </dgm:t>
    </dgm:pt>
    <dgm:pt modelId="{E6AF7536-1F9A-4BD2-9B5E-B198F047AA5F}" type="parTrans" cxnId="{4717A0F4-0B55-47CC-9D38-06708D773C80}">
      <dgm:prSet/>
      <dgm:spPr/>
      <dgm:t>
        <a:bodyPr/>
        <a:lstStyle/>
        <a:p>
          <a:endParaRPr lang="en-US"/>
        </a:p>
      </dgm:t>
    </dgm:pt>
    <dgm:pt modelId="{8B763BA4-7966-4F3B-8F3A-C8B3158EB2D5}" type="sibTrans" cxnId="{4717A0F4-0B55-47CC-9D38-06708D773C80}">
      <dgm:prSet/>
      <dgm:spPr/>
      <dgm:t>
        <a:bodyPr/>
        <a:lstStyle/>
        <a:p>
          <a:endParaRPr lang="en-US"/>
        </a:p>
      </dgm:t>
    </dgm:pt>
    <dgm:pt modelId="{5F77F43B-45ED-4130-B9F2-45C1CDD4251E}">
      <dgm:prSet/>
      <dgm:spPr/>
      <dgm:t>
        <a:bodyPr/>
        <a:lstStyle/>
        <a:p>
          <a:r>
            <a:rPr lang="pl-PL" dirty="0">
              <a:latin typeface="Arial" panose="020B0604020202020204" pitchFamily="34" charset="0"/>
              <a:cs typeface="Arial" panose="020B0604020202020204" pitchFamily="34" charset="0"/>
            </a:rPr>
            <a:t>Śpiewają kolędy</a:t>
          </a:r>
          <a:endParaRPr lang="en-US" dirty="0">
            <a:latin typeface="Arial" panose="020B0604020202020204" pitchFamily="34" charset="0"/>
            <a:cs typeface="Arial" panose="020B0604020202020204" pitchFamily="34" charset="0"/>
          </a:endParaRPr>
        </a:p>
      </dgm:t>
    </dgm:pt>
    <dgm:pt modelId="{25FA6598-AA74-4EA7-A730-6588AA00A3E4}" type="parTrans" cxnId="{8C44FA2F-4708-49E5-A9D6-64696CE85AAE}">
      <dgm:prSet/>
      <dgm:spPr/>
      <dgm:t>
        <a:bodyPr/>
        <a:lstStyle/>
        <a:p>
          <a:endParaRPr lang="en-US"/>
        </a:p>
      </dgm:t>
    </dgm:pt>
    <dgm:pt modelId="{F773E7B9-C7C2-423C-82AF-222BEDA0FF85}" type="sibTrans" cxnId="{8C44FA2F-4708-49E5-A9D6-64696CE85AAE}">
      <dgm:prSet/>
      <dgm:spPr/>
      <dgm:t>
        <a:bodyPr/>
        <a:lstStyle/>
        <a:p>
          <a:endParaRPr lang="en-US"/>
        </a:p>
      </dgm:t>
    </dgm:pt>
    <dgm:pt modelId="{8D3FDDEA-46BA-44CD-9E78-5BD3BBB5E2C0}">
      <dgm:prSet/>
      <dgm:spPr/>
      <dgm:t>
        <a:bodyPr/>
        <a:lstStyle/>
        <a:p>
          <a:r>
            <a:rPr lang="pl-PL" dirty="0">
              <a:latin typeface="Arial" panose="020B0604020202020204" pitchFamily="34" charset="0"/>
              <a:cs typeface="Arial" panose="020B0604020202020204" pitchFamily="34" charset="0"/>
            </a:rPr>
            <a:t>Dają na stół 12 potraw i każdej muszą spróbować</a:t>
          </a:r>
          <a:endParaRPr lang="en-US" dirty="0">
            <a:latin typeface="Arial" panose="020B0604020202020204" pitchFamily="34" charset="0"/>
            <a:cs typeface="Arial" panose="020B0604020202020204" pitchFamily="34" charset="0"/>
          </a:endParaRPr>
        </a:p>
      </dgm:t>
    </dgm:pt>
    <dgm:pt modelId="{2683D498-D9AB-4BB9-BF0E-8D05E05F3145}" type="parTrans" cxnId="{C77AF990-814D-4E50-8A9D-9BC0CE28B0DB}">
      <dgm:prSet/>
      <dgm:spPr/>
      <dgm:t>
        <a:bodyPr/>
        <a:lstStyle/>
        <a:p>
          <a:endParaRPr lang="en-US"/>
        </a:p>
      </dgm:t>
    </dgm:pt>
    <dgm:pt modelId="{64B301B6-1DFF-4ABF-B302-DE1797E4748B}" type="sibTrans" cxnId="{C77AF990-814D-4E50-8A9D-9BC0CE28B0DB}">
      <dgm:prSet/>
      <dgm:spPr/>
      <dgm:t>
        <a:bodyPr/>
        <a:lstStyle/>
        <a:p>
          <a:endParaRPr lang="en-US"/>
        </a:p>
      </dgm:t>
    </dgm:pt>
    <dgm:pt modelId="{55BB6B4D-4192-44A7-9220-2C536790F929}">
      <dgm:prSet/>
      <dgm:spPr/>
      <dgm:t>
        <a:bodyPr/>
        <a:lstStyle/>
        <a:p>
          <a:r>
            <a:rPr lang="pl-PL" dirty="0">
              <a:latin typeface="Arial" panose="020B0604020202020204" pitchFamily="34" charset="0"/>
              <a:cs typeface="Arial" panose="020B0604020202020204" pitchFamily="34" charset="0"/>
            </a:rPr>
            <a:t>Dają sianko pod obrus</a:t>
          </a:r>
          <a:endParaRPr lang="en-US" dirty="0">
            <a:latin typeface="Arial" panose="020B0604020202020204" pitchFamily="34" charset="0"/>
            <a:cs typeface="Arial" panose="020B0604020202020204" pitchFamily="34" charset="0"/>
          </a:endParaRPr>
        </a:p>
      </dgm:t>
    </dgm:pt>
    <dgm:pt modelId="{01F5CE96-B669-41C2-B2FA-4F8F11D393C4}" type="parTrans" cxnId="{015B6C26-9A14-4EFC-BF29-12594734D450}">
      <dgm:prSet/>
      <dgm:spPr/>
      <dgm:t>
        <a:bodyPr/>
        <a:lstStyle/>
        <a:p>
          <a:endParaRPr lang="en-US"/>
        </a:p>
      </dgm:t>
    </dgm:pt>
    <dgm:pt modelId="{703E83DD-2791-4338-8BB8-4A9414D9DAB7}" type="sibTrans" cxnId="{015B6C26-9A14-4EFC-BF29-12594734D450}">
      <dgm:prSet/>
      <dgm:spPr/>
      <dgm:t>
        <a:bodyPr/>
        <a:lstStyle/>
        <a:p>
          <a:endParaRPr lang="en-US"/>
        </a:p>
      </dgm:t>
    </dgm:pt>
    <dgm:pt modelId="{D21E93D4-9567-45C5-86AE-6B06FDA0FFBE}">
      <dgm:prSet/>
      <dgm:spPr/>
      <dgm:t>
        <a:bodyPr/>
        <a:lstStyle/>
        <a:p>
          <a:r>
            <a:rPr lang="pl-PL" dirty="0">
              <a:latin typeface="Arial" panose="020B0604020202020204" pitchFamily="34" charset="0"/>
              <a:cs typeface="Arial" panose="020B0604020202020204" pitchFamily="34" charset="0"/>
            </a:rPr>
            <a:t>Czekają na pierwszą gwiazdkę i dopiero w tedy zaczynają jeść</a:t>
          </a:r>
          <a:endParaRPr lang="en-US" dirty="0">
            <a:latin typeface="Arial" panose="020B0604020202020204" pitchFamily="34" charset="0"/>
            <a:cs typeface="Arial" panose="020B0604020202020204" pitchFamily="34" charset="0"/>
          </a:endParaRPr>
        </a:p>
      </dgm:t>
    </dgm:pt>
    <dgm:pt modelId="{EA862B78-C0FE-4FCA-97AE-E37792566C43}" type="parTrans" cxnId="{EE6871BA-8EF5-4572-AA9A-C387DDCDCA8D}">
      <dgm:prSet/>
      <dgm:spPr/>
      <dgm:t>
        <a:bodyPr/>
        <a:lstStyle/>
        <a:p>
          <a:endParaRPr lang="en-US"/>
        </a:p>
      </dgm:t>
    </dgm:pt>
    <dgm:pt modelId="{78F4AD7E-1F54-42B5-8506-5DB736B4CFFB}" type="sibTrans" cxnId="{EE6871BA-8EF5-4572-AA9A-C387DDCDCA8D}">
      <dgm:prSet/>
      <dgm:spPr/>
      <dgm:t>
        <a:bodyPr/>
        <a:lstStyle/>
        <a:p>
          <a:endParaRPr lang="en-US"/>
        </a:p>
      </dgm:t>
    </dgm:pt>
    <dgm:pt modelId="{530BD64E-C80F-4BCD-9156-C0CA33085B5D}">
      <dgm:prSet/>
      <dgm:spPr/>
      <dgm:t>
        <a:bodyPr/>
        <a:lstStyle/>
        <a:p>
          <a:r>
            <a:rPr lang="pl-PL" dirty="0">
              <a:latin typeface="Arial" panose="020B0604020202020204" pitchFamily="34" charset="0"/>
              <a:cs typeface="Arial" panose="020B0604020202020204" pitchFamily="34" charset="0"/>
            </a:rPr>
            <a:t>Wierzą, że jeżeli coś się będzie działo w wigilię to tak będzie przez cały następny rok</a:t>
          </a:r>
          <a:endParaRPr lang="en-US" dirty="0">
            <a:latin typeface="Arial" panose="020B0604020202020204" pitchFamily="34" charset="0"/>
            <a:cs typeface="Arial" panose="020B0604020202020204" pitchFamily="34" charset="0"/>
          </a:endParaRPr>
        </a:p>
      </dgm:t>
    </dgm:pt>
    <dgm:pt modelId="{60A8A2B1-E98D-416D-9F21-5AA14A5124B0}" type="parTrans" cxnId="{5CEBED2F-CF42-4BF7-88E5-130701FBE2F1}">
      <dgm:prSet/>
      <dgm:spPr/>
      <dgm:t>
        <a:bodyPr/>
        <a:lstStyle/>
        <a:p>
          <a:endParaRPr lang="en-US"/>
        </a:p>
      </dgm:t>
    </dgm:pt>
    <dgm:pt modelId="{92A45B38-5948-4A04-ADB8-CC2F01AB7CE1}" type="sibTrans" cxnId="{5CEBED2F-CF42-4BF7-88E5-130701FBE2F1}">
      <dgm:prSet/>
      <dgm:spPr/>
      <dgm:t>
        <a:bodyPr/>
        <a:lstStyle/>
        <a:p>
          <a:endParaRPr lang="en-US"/>
        </a:p>
      </dgm:t>
    </dgm:pt>
    <dgm:pt modelId="{E89BE740-54C2-42B0-83F4-FFB12005D102}">
      <dgm:prSet/>
      <dgm:spPr/>
      <dgm:t>
        <a:bodyPr/>
        <a:lstStyle/>
        <a:p>
          <a:r>
            <a:rPr lang="pl-PL" dirty="0">
              <a:latin typeface="Arial" panose="020B0604020202020204" pitchFamily="34" charset="0"/>
              <a:cs typeface="Arial" panose="020B0604020202020204" pitchFamily="34" charset="0"/>
            </a:rPr>
            <a:t>Chodzą na pasterkę</a:t>
          </a:r>
          <a:endParaRPr lang="en-US" dirty="0">
            <a:latin typeface="Arial" panose="020B0604020202020204" pitchFamily="34" charset="0"/>
            <a:cs typeface="Arial" panose="020B0604020202020204" pitchFamily="34" charset="0"/>
          </a:endParaRPr>
        </a:p>
      </dgm:t>
    </dgm:pt>
    <dgm:pt modelId="{BD93312B-4B51-4DB0-8871-8AAF57DA638A}" type="parTrans" cxnId="{18148FE7-D22E-4E75-AEA9-8C7E287C5BD6}">
      <dgm:prSet/>
      <dgm:spPr/>
      <dgm:t>
        <a:bodyPr/>
        <a:lstStyle/>
        <a:p>
          <a:endParaRPr lang="en-US"/>
        </a:p>
      </dgm:t>
    </dgm:pt>
    <dgm:pt modelId="{DD5B840C-AE95-4466-8F3C-7F46065865B3}" type="sibTrans" cxnId="{18148FE7-D22E-4E75-AEA9-8C7E287C5BD6}">
      <dgm:prSet/>
      <dgm:spPr/>
      <dgm:t>
        <a:bodyPr/>
        <a:lstStyle/>
        <a:p>
          <a:endParaRPr lang="en-US"/>
        </a:p>
      </dgm:t>
    </dgm:pt>
    <dgm:pt modelId="{145701EA-4D36-4506-899B-D7EA871862BE}" type="pres">
      <dgm:prSet presAssocID="{280A9FA0-D746-46D9-A0C6-194862F4E604}" presName="linear" presStyleCnt="0">
        <dgm:presLayoutVars>
          <dgm:animLvl val="lvl"/>
          <dgm:resizeHandles val="exact"/>
        </dgm:presLayoutVars>
      </dgm:prSet>
      <dgm:spPr/>
      <dgm:t>
        <a:bodyPr/>
        <a:lstStyle/>
        <a:p>
          <a:endParaRPr lang="pl-PL"/>
        </a:p>
      </dgm:t>
    </dgm:pt>
    <dgm:pt modelId="{C01A6F19-7544-4ECF-814C-0FDC2B8F4289}" type="pres">
      <dgm:prSet presAssocID="{7D60934D-0C15-49DB-AD6E-DFB746C25540}" presName="parentText" presStyleLbl="node1" presStyleIdx="0" presStyleCnt="7">
        <dgm:presLayoutVars>
          <dgm:chMax val="0"/>
          <dgm:bulletEnabled val="1"/>
        </dgm:presLayoutVars>
      </dgm:prSet>
      <dgm:spPr/>
      <dgm:t>
        <a:bodyPr/>
        <a:lstStyle/>
        <a:p>
          <a:endParaRPr lang="pl-PL"/>
        </a:p>
      </dgm:t>
    </dgm:pt>
    <dgm:pt modelId="{044F5ABB-F42C-47B4-954D-E1EB7324D9EF}" type="pres">
      <dgm:prSet presAssocID="{8B763BA4-7966-4F3B-8F3A-C8B3158EB2D5}" presName="spacer" presStyleCnt="0"/>
      <dgm:spPr/>
    </dgm:pt>
    <dgm:pt modelId="{7ABCE68A-E387-46F8-86C0-EC6642698297}" type="pres">
      <dgm:prSet presAssocID="{5F77F43B-45ED-4130-B9F2-45C1CDD4251E}" presName="parentText" presStyleLbl="node1" presStyleIdx="1" presStyleCnt="7">
        <dgm:presLayoutVars>
          <dgm:chMax val="0"/>
          <dgm:bulletEnabled val="1"/>
        </dgm:presLayoutVars>
      </dgm:prSet>
      <dgm:spPr/>
      <dgm:t>
        <a:bodyPr/>
        <a:lstStyle/>
        <a:p>
          <a:endParaRPr lang="pl-PL"/>
        </a:p>
      </dgm:t>
    </dgm:pt>
    <dgm:pt modelId="{7635E512-3952-41A0-9C87-51B83D4AC252}" type="pres">
      <dgm:prSet presAssocID="{F773E7B9-C7C2-423C-82AF-222BEDA0FF85}" presName="spacer" presStyleCnt="0"/>
      <dgm:spPr/>
    </dgm:pt>
    <dgm:pt modelId="{41F3921F-56D9-4791-926D-E27C3133E6EE}" type="pres">
      <dgm:prSet presAssocID="{8D3FDDEA-46BA-44CD-9E78-5BD3BBB5E2C0}" presName="parentText" presStyleLbl="node1" presStyleIdx="2" presStyleCnt="7">
        <dgm:presLayoutVars>
          <dgm:chMax val="0"/>
          <dgm:bulletEnabled val="1"/>
        </dgm:presLayoutVars>
      </dgm:prSet>
      <dgm:spPr/>
      <dgm:t>
        <a:bodyPr/>
        <a:lstStyle/>
        <a:p>
          <a:endParaRPr lang="pl-PL"/>
        </a:p>
      </dgm:t>
    </dgm:pt>
    <dgm:pt modelId="{8F4A6FFF-298D-4931-B0D4-30F44937F1C2}" type="pres">
      <dgm:prSet presAssocID="{64B301B6-1DFF-4ABF-B302-DE1797E4748B}" presName="spacer" presStyleCnt="0"/>
      <dgm:spPr/>
    </dgm:pt>
    <dgm:pt modelId="{A3E34B3F-172A-4EA0-9D60-C46571E26DD9}" type="pres">
      <dgm:prSet presAssocID="{55BB6B4D-4192-44A7-9220-2C536790F929}" presName="parentText" presStyleLbl="node1" presStyleIdx="3" presStyleCnt="7">
        <dgm:presLayoutVars>
          <dgm:chMax val="0"/>
          <dgm:bulletEnabled val="1"/>
        </dgm:presLayoutVars>
      </dgm:prSet>
      <dgm:spPr/>
      <dgm:t>
        <a:bodyPr/>
        <a:lstStyle/>
        <a:p>
          <a:endParaRPr lang="pl-PL"/>
        </a:p>
      </dgm:t>
    </dgm:pt>
    <dgm:pt modelId="{0B6AD960-98FC-4981-954E-63783F81AD81}" type="pres">
      <dgm:prSet presAssocID="{703E83DD-2791-4338-8BB8-4A9414D9DAB7}" presName="spacer" presStyleCnt="0"/>
      <dgm:spPr/>
    </dgm:pt>
    <dgm:pt modelId="{79BC88A2-0750-4C94-8560-6D63E608016F}" type="pres">
      <dgm:prSet presAssocID="{D21E93D4-9567-45C5-86AE-6B06FDA0FFBE}" presName="parentText" presStyleLbl="node1" presStyleIdx="4" presStyleCnt="7">
        <dgm:presLayoutVars>
          <dgm:chMax val="0"/>
          <dgm:bulletEnabled val="1"/>
        </dgm:presLayoutVars>
      </dgm:prSet>
      <dgm:spPr/>
      <dgm:t>
        <a:bodyPr/>
        <a:lstStyle/>
        <a:p>
          <a:endParaRPr lang="pl-PL"/>
        </a:p>
      </dgm:t>
    </dgm:pt>
    <dgm:pt modelId="{9D313F49-250F-43A2-902B-5D27DC2411EC}" type="pres">
      <dgm:prSet presAssocID="{78F4AD7E-1F54-42B5-8506-5DB736B4CFFB}" presName="spacer" presStyleCnt="0"/>
      <dgm:spPr/>
    </dgm:pt>
    <dgm:pt modelId="{D6EB94EC-7E7D-45CF-A39C-3B2C40965DC0}" type="pres">
      <dgm:prSet presAssocID="{530BD64E-C80F-4BCD-9156-C0CA33085B5D}" presName="parentText" presStyleLbl="node1" presStyleIdx="5" presStyleCnt="7">
        <dgm:presLayoutVars>
          <dgm:chMax val="0"/>
          <dgm:bulletEnabled val="1"/>
        </dgm:presLayoutVars>
      </dgm:prSet>
      <dgm:spPr/>
      <dgm:t>
        <a:bodyPr/>
        <a:lstStyle/>
        <a:p>
          <a:endParaRPr lang="pl-PL"/>
        </a:p>
      </dgm:t>
    </dgm:pt>
    <dgm:pt modelId="{7C3EA647-F955-4FF4-8534-01923B36205D}" type="pres">
      <dgm:prSet presAssocID="{92A45B38-5948-4A04-ADB8-CC2F01AB7CE1}" presName="spacer" presStyleCnt="0"/>
      <dgm:spPr/>
    </dgm:pt>
    <dgm:pt modelId="{CCC7FF5E-7784-4731-ADEE-EBDEE461C310}" type="pres">
      <dgm:prSet presAssocID="{E89BE740-54C2-42B0-83F4-FFB12005D102}" presName="parentText" presStyleLbl="node1" presStyleIdx="6" presStyleCnt="7" custLinFactY="-2436" custLinFactNeighborX="589" custLinFactNeighborY="-100000">
        <dgm:presLayoutVars>
          <dgm:chMax val="0"/>
          <dgm:bulletEnabled val="1"/>
        </dgm:presLayoutVars>
      </dgm:prSet>
      <dgm:spPr/>
      <dgm:t>
        <a:bodyPr/>
        <a:lstStyle/>
        <a:p>
          <a:endParaRPr lang="pl-PL"/>
        </a:p>
      </dgm:t>
    </dgm:pt>
  </dgm:ptLst>
  <dgm:cxnLst>
    <dgm:cxn modelId="{A13B9615-191F-4439-9896-D2EAB1130341}" type="presOf" srcId="{E89BE740-54C2-42B0-83F4-FFB12005D102}" destId="{CCC7FF5E-7784-4731-ADEE-EBDEE461C310}" srcOrd="0" destOrd="0" presId="urn:microsoft.com/office/officeart/2005/8/layout/vList2"/>
    <dgm:cxn modelId="{855C3A53-3EAC-4AC3-88C1-035E29896291}" type="presOf" srcId="{280A9FA0-D746-46D9-A0C6-194862F4E604}" destId="{145701EA-4D36-4506-899B-D7EA871862BE}" srcOrd="0" destOrd="0" presId="urn:microsoft.com/office/officeart/2005/8/layout/vList2"/>
    <dgm:cxn modelId="{C77AF990-814D-4E50-8A9D-9BC0CE28B0DB}" srcId="{280A9FA0-D746-46D9-A0C6-194862F4E604}" destId="{8D3FDDEA-46BA-44CD-9E78-5BD3BBB5E2C0}" srcOrd="2" destOrd="0" parTransId="{2683D498-D9AB-4BB9-BF0E-8D05E05F3145}" sibTransId="{64B301B6-1DFF-4ABF-B302-DE1797E4748B}"/>
    <dgm:cxn modelId="{18148FE7-D22E-4E75-AEA9-8C7E287C5BD6}" srcId="{280A9FA0-D746-46D9-A0C6-194862F4E604}" destId="{E89BE740-54C2-42B0-83F4-FFB12005D102}" srcOrd="6" destOrd="0" parTransId="{BD93312B-4B51-4DB0-8871-8AAF57DA638A}" sibTransId="{DD5B840C-AE95-4466-8F3C-7F46065865B3}"/>
    <dgm:cxn modelId="{015B6C26-9A14-4EFC-BF29-12594734D450}" srcId="{280A9FA0-D746-46D9-A0C6-194862F4E604}" destId="{55BB6B4D-4192-44A7-9220-2C536790F929}" srcOrd="3" destOrd="0" parTransId="{01F5CE96-B669-41C2-B2FA-4F8F11D393C4}" sibTransId="{703E83DD-2791-4338-8BB8-4A9414D9DAB7}"/>
    <dgm:cxn modelId="{8336B073-C7F6-4EF4-8BEC-CAE55F7B1483}" type="presOf" srcId="{D21E93D4-9567-45C5-86AE-6B06FDA0FFBE}" destId="{79BC88A2-0750-4C94-8560-6D63E608016F}" srcOrd="0" destOrd="0" presId="urn:microsoft.com/office/officeart/2005/8/layout/vList2"/>
    <dgm:cxn modelId="{4717A0F4-0B55-47CC-9D38-06708D773C80}" srcId="{280A9FA0-D746-46D9-A0C6-194862F4E604}" destId="{7D60934D-0C15-49DB-AD6E-DFB746C25540}" srcOrd="0" destOrd="0" parTransId="{E6AF7536-1F9A-4BD2-9B5E-B198F047AA5F}" sibTransId="{8B763BA4-7966-4F3B-8F3A-C8B3158EB2D5}"/>
    <dgm:cxn modelId="{AE6B712F-DDA6-4969-9B97-45036C7E8FA1}" type="presOf" srcId="{7D60934D-0C15-49DB-AD6E-DFB746C25540}" destId="{C01A6F19-7544-4ECF-814C-0FDC2B8F4289}" srcOrd="0" destOrd="0" presId="urn:microsoft.com/office/officeart/2005/8/layout/vList2"/>
    <dgm:cxn modelId="{EE6871BA-8EF5-4572-AA9A-C387DDCDCA8D}" srcId="{280A9FA0-D746-46D9-A0C6-194862F4E604}" destId="{D21E93D4-9567-45C5-86AE-6B06FDA0FFBE}" srcOrd="4" destOrd="0" parTransId="{EA862B78-C0FE-4FCA-97AE-E37792566C43}" sibTransId="{78F4AD7E-1F54-42B5-8506-5DB736B4CFFB}"/>
    <dgm:cxn modelId="{44C22F0F-7B35-424B-B534-3DAFC432797A}" type="presOf" srcId="{55BB6B4D-4192-44A7-9220-2C536790F929}" destId="{A3E34B3F-172A-4EA0-9D60-C46571E26DD9}" srcOrd="0" destOrd="0" presId="urn:microsoft.com/office/officeart/2005/8/layout/vList2"/>
    <dgm:cxn modelId="{E7E38397-9E8F-4A44-8BF6-4DBD59BEE3CF}" type="presOf" srcId="{530BD64E-C80F-4BCD-9156-C0CA33085B5D}" destId="{D6EB94EC-7E7D-45CF-A39C-3B2C40965DC0}" srcOrd="0" destOrd="0" presId="urn:microsoft.com/office/officeart/2005/8/layout/vList2"/>
    <dgm:cxn modelId="{0CF90F94-16DF-4B67-9550-3F7BBAAD0CC2}" type="presOf" srcId="{5F77F43B-45ED-4130-B9F2-45C1CDD4251E}" destId="{7ABCE68A-E387-46F8-86C0-EC6642698297}" srcOrd="0" destOrd="0" presId="urn:microsoft.com/office/officeart/2005/8/layout/vList2"/>
    <dgm:cxn modelId="{AE40E3F5-DE74-4281-B814-5F799FFA29F7}" type="presOf" srcId="{8D3FDDEA-46BA-44CD-9E78-5BD3BBB5E2C0}" destId="{41F3921F-56D9-4791-926D-E27C3133E6EE}" srcOrd="0" destOrd="0" presId="urn:microsoft.com/office/officeart/2005/8/layout/vList2"/>
    <dgm:cxn modelId="{8C44FA2F-4708-49E5-A9D6-64696CE85AAE}" srcId="{280A9FA0-D746-46D9-A0C6-194862F4E604}" destId="{5F77F43B-45ED-4130-B9F2-45C1CDD4251E}" srcOrd="1" destOrd="0" parTransId="{25FA6598-AA74-4EA7-A730-6588AA00A3E4}" sibTransId="{F773E7B9-C7C2-423C-82AF-222BEDA0FF85}"/>
    <dgm:cxn modelId="{5CEBED2F-CF42-4BF7-88E5-130701FBE2F1}" srcId="{280A9FA0-D746-46D9-A0C6-194862F4E604}" destId="{530BD64E-C80F-4BCD-9156-C0CA33085B5D}" srcOrd="5" destOrd="0" parTransId="{60A8A2B1-E98D-416D-9F21-5AA14A5124B0}" sibTransId="{92A45B38-5948-4A04-ADB8-CC2F01AB7CE1}"/>
    <dgm:cxn modelId="{131C127C-3EB8-4CBE-AD91-DFAEE07FE952}" type="presParOf" srcId="{145701EA-4D36-4506-899B-D7EA871862BE}" destId="{C01A6F19-7544-4ECF-814C-0FDC2B8F4289}" srcOrd="0" destOrd="0" presId="urn:microsoft.com/office/officeart/2005/8/layout/vList2"/>
    <dgm:cxn modelId="{44D9BD49-C304-4C36-9C85-C1493714393D}" type="presParOf" srcId="{145701EA-4D36-4506-899B-D7EA871862BE}" destId="{044F5ABB-F42C-47B4-954D-E1EB7324D9EF}" srcOrd="1" destOrd="0" presId="urn:microsoft.com/office/officeart/2005/8/layout/vList2"/>
    <dgm:cxn modelId="{CA2C1512-DC6F-4E9E-983A-8B552DECACA3}" type="presParOf" srcId="{145701EA-4D36-4506-899B-D7EA871862BE}" destId="{7ABCE68A-E387-46F8-86C0-EC6642698297}" srcOrd="2" destOrd="0" presId="urn:microsoft.com/office/officeart/2005/8/layout/vList2"/>
    <dgm:cxn modelId="{D26F0CBF-EDE4-40CF-B1C6-51D71AB08C0B}" type="presParOf" srcId="{145701EA-4D36-4506-899B-D7EA871862BE}" destId="{7635E512-3952-41A0-9C87-51B83D4AC252}" srcOrd="3" destOrd="0" presId="urn:microsoft.com/office/officeart/2005/8/layout/vList2"/>
    <dgm:cxn modelId="{646C3FB8-E49F-4247-811C-4D0A7DCE3F69}" type="presParOf" srcId="{145701EA-4D36-4506-899B-D7EA871862BE}" destId="{41F3921F-56D9-4791-926D-E27C3133E6EE}" srcOrd="4" destOrd="0" presId="urn:microsoft.com/office/officeart/2005/8/layout/vList2"/>
    <dgm:cxn modelId="{0DE9769B-B6ED-4D4F-815A-21CF2445A29A}" type="presParOf" srcId="{145701EA-4D36-4506-899B-D7EA871862BE}" destId="{8F4A6FFF-298D-4931-B0D4-30F44937F1C2}" srcOrd="5" destOrd="0" presId="urn:microsoft.com/office/officeart/2005/8/layout/vList2"/>
    <dgm:cxn modelId="{001D842F-E75F-4035-A240-58D11B89030E}" type="presParOf" srcId="{145701EA-4D36-4506-899B-D7EA871862BE}" destId="{A3E34B3F-172A-4EA0-9D60-C46571E26DD9}" srcOrd="6" destOrd="0" presId="urn:microsoft.com/office/officeart/2005/8/layout/vList2"/>
    <dgm:cxn modelId="{B2F89AF9-61F5-4E96-8B04-9BEB44DB7528}" type="presParOf" srcId="{145701EA-4D36-4506-899B-D7EA871862BE}" destId="{0B6AD960-98FC-4981-954E-63783F81AD81}" srcOrd="7" destOrd="0" presId="urn:microsoft.com/office/officeart/2005/8/layout/vList2"/>
    <dgm:cxn modelId="{D46017AD-5206-4A6D-9A20-995A4AFBFDA6}" type="presParOf" srcId="{145701EA-4D36-4506-899B-D7EA871862BE}" destId="{79BC88A2-0750-4C94-8560-6D63E608016F}" srcOrd="8" destOrd="0" presId="urn:microsoft.com/office/officeart/2005/8/layout/vList2"/>
    <dgm:cxn modelId="{96079179-F564-4B5A-9201-2EAD9F2F38AC}" type="presParOf" srcId="{145701EA-4D36-4506-899B-D7EA871862BE}" destId="{9D313F49-250F-43A2-902B-5D27DC2411EC}" srcOrd="9" destOrd="0" presId="urn:microsoft.com/office/officeart/2005/8/layout/vList2"/>
    <dgm:cxn modelId="{793A30B6-03CF-485B-905D-451EBF41BE65}" type="presParOf" srcId="{145701EA-4D36-4506-899B-D7EA871862BE}" destId="{D6EB94EC-7E7D-45CF-A39C-3B2C40965DC0}" srcOrd="10" destOrd="0" presId="urn:microsoft.com/office/officeart/2005/8/layout/vList2"/>
    <dgm:cxn modelId="{EEE98FB9-914C-4692-97C7-DC7FF03BF3F3}" type="presParOf" srcId="{145701EA-4D36-4506-899B-D7EA871862BE}" destId="{7C3EA647-F955-4FF4-8534-01923B36205D}" srcOrd="11" destOrd="0" presId="urn:microsoft.com/office/officeart/2005/8/layout/vList2"/>
    <dgm:cxn modelId="{FDAACD48-0DFE-47E9-868B-39D4C21ECA17}" type="presParOf" srcId="{145701EA-4D36-4506-899B-D7EA871862BE}" destId="{CCC7FF5E-7784-4731-ADEE-EBDEE461C310}"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A6F19-7544-4ECF-814C-0FDC2B8F4289}">
      <dsp:nvSpPr>
        <dsp:cNvPr id="0" name=""/>
        <dsp:cNvSpPr/>
      </dsp:nvSpPr>
      <dsp:spPr>
        <a:xfrm>
          <a:off x="0" y="75248"/>
          <a:ext cx="6900512" cy="72247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pl-PL" sz="1900" kern="1200" dirty="0">
              <a:latin typeface="Arial" panose="020B0604020202020204" pitchFamily="34" charset="0"/>
              <a:cs typeface="Arial" panose="020B0604020202020204" pitchFamily="34" charset="0"/>
            </a:rPr>
            <a:t>Każdy może mieć inne tradycje świąteczne. Niektórzy np.:</a:t>
          </a:r>
          <a:endParaRPr lang="en-US" sz="1900" kern="1200" dirty="0">
            <a:latin typeface="Arial" panose="020B0604020202020204" pitchFamily="34" charset="0"/>
            <a:cs typeface="Arial" panose="020B0604020202020204" pitchFamily="34" charset="0"/>
          </a:endParaRPr>
        </a:p>
      </dsp:txBody>
      <dsp:txXfrm>
        <a:off x="35268" y="110516"/>
        <a:ext cx="6829976" cy="651938"/>
      </dsp:txXfrm>
    </dsp:sp>
    <dsp:sp modelId="{7ABCE68A-E387-46F8-86C0-EC6642698297}">
      <dsp:nvSpPr>
        <dsp:cNvPr id="0" name=""/>
        <dsp:cNvSpPr/>
      </dsp:nvSpPr>
      <dsp:spPr>
        <a:xfrm>
          <a:off x="0" y="852443"/>
          <a:ext cx="6900512" cy="72247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pl-PL" sz="1900" kern="1200" dirty="0">
              <a:latin typeface="Arial" panose="020B0604020202020204" pitchFamily="34" charset="0"/>
              <a:cs typeface="Arial" panose="020B0604020202020204" pitchFamily="34" charset="0"/>
            </a:rPr>
            <a:t>Śpiewają kolędy</a:t>
          </a:r>
          <a:endParaRPr lang="en-US" sz="1900" kern="1200" dirty="0">
            <a:latin typeface="Arial" panose="020B0604020202020204" pitchFamily="34" charset="0"/>
            <a:cs typeface="Arial" panose="020B0604020202020204" pitchFamily="34" charset="0"/>
          </a:endParaRPr>
        </a:p>
      </dsp:txBody>
      <dsp:txXfrm>
        <a:off x="35268" y="887711"/>
        <a:ext cx="6829976" cy="651938"/>
      </dsp:txXfrm>
    </dsp:sp>
    <dsp:sp modelId="{41F3921F-56D9-4791-926D-E27C3133E6EE}">
      <dsp:nvSpPr>
        <dsp:cNvPr id="0" name=""/>
        <dsp:cNvSpPr/>
      </dsp:nvSpPr>
      <dsp:spPr>
        <a:xfrm>
          <a:off x="0" y="1629638"/>
          <a:ext cx="6900512" cy="72247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pl-PL" sz="1900" kern="1200" dirty="0">
              <a:latin typeface="Arial" panose="020B0604020202020204" pitchFamily="34" charset="0"/>
              <a:cs typeface="Arial" panose="020B0604020202020204" pitchFamily="34" charset="0"/>
            </a:rPr>
            <a:t>Dają na stół 12 potraw i każdej muszą spróbować</a:t>
          </a:r>
          <a:endParaRPr lang="en-US" sz="1900" kern="1200" dirty="0">
            <a:latin typeface="Arial" panose="020B0604020202020204" pitchFamily="34" charset="0"/>
            <a:cs typeface="Arial" panose="020B0604020202020204" pitchFamily="34" charset="0"/>
          </a:endParaRPr>
        </a:p>
      </dsp:txBody>
      <dsp:txXfrm>
        <a:off x="35268" y="1664906"/>
        <a:ext cx="6829976" cy="651938"/>
      </dsp:txXfrm>
    </dsp:sp>
    <dsp:sp modelId="{A3E34B3F-172A-4EA0-9D60-C46571E26DD9}">
      <dsp:nvSpPr>
        <dsp:cNvPr id="0" name=""/>
        <dsp:cNvSpPr/>
      </dsp:nvSpPr>
      <dsp:spPr>
        <a:xfrm>
          <a:off x="0" y="2406833"/>
          <a:ext cx="6900512" cy="72247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pl-PL" sz="1900" kern="1200" dirty="0">
              <a:latin typeface="Arial" panose="020B0604020202020204" pitchFamily="34" charset="0"/>
              <a:cs typeface="Arial" panose="020B0604020202020204" pitchFamily="34" charset="0"/>
            </a:rPr>
            <a:t>Dają sianko pod obrus</a:t>
          </a:r>
          <a:endParaRPr lang="en-US" sz="1900" kern="1200" dirty="0">
            <a:latin typeface="Arial" panose="020B0604020202020204" pitchFamily="34" charset="0"/>
            <a:cs typeface="Arial" panose="020B0604020202020204" pitchFamily="34" charset="0"/>
          </a:endParaRPr>
        </a:p>
      </dsp:txBody>
      <dsp:txXfrm>
        <a:off x="35268" y="2442101"/>
        <a:ext cx="6829976" cy="651938"/>
      </dsp:txXfrm>
    </dsp:sp>
    <dsp:sp modelId="{79BC88A2-0750-4C94-8560-6D63E608016F}">
      <dsp:nvSpPr>
        <dsp:cNvPr id="0" name=""/>
        <dsp:cNvSpPr/>
      </dsp:nvSpPr>
      <dsp:spPr>
        <a:xfrm>
          <a:off x="0" y="3184027"/>
          <a:ext cx="6900512" cy="72247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pl-PL" sz="1900" kern="1200" dirty="0">
              <a:latin typeface="Arial" panose="020B0604020202020204" pitchFamily="34" charset="0"/>
              <a:cs typeface="Arial" panose="020B0604020202020204" pitchFamily="34" charset="0"/>
            </a:rPr>
            <a:t>Czekają na pierwszą gwiazdkę i dopiero w tedy zaczynają jeść</a:t>
          </a:r>
          <a:endParaRPr lang="en-US" sz="1900" kern="1200" dirty="0">
            <a:latin typeface="Arial" panose="020B0604020202020204" pitchFamily="34" charset="0"/>
            <a:cs typeface="Arial" panose="020B0604020202020204" pitchFamily="34" charset="0"/>
          </a:endParaRPr>
        </a:p>
      </dsp:txBody>
      <dsp:txXfrm>
        <a:off x="35268" y="3219295"/>
        <a:ext cx="6829976" cy="651938"/>
      </dsp:txXfrm>
    </dsp:sp>
    <dsp:sp modelId="{D6EB94EC-7E7D-45CF-A39C-3B2C40965DC0}">
      <dsp:nvSpPr>
        <dsp:cNvPr id="0" name=""/>
        <dsp:cNvSpPr/>
      </dsp:nvSpPr>
      <dsp:spPr>
        <a:xfrm>
          <a:off x="0" y="3961222"/>
          <a:ext cx="6900512" cy="72247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pl-PL" sz="1900" kern="1200" dirty="0">
              <a:latin typeface="Arial" panose="020B0604020202020204" pitchFamily="34" charset="0"/>
              <a:cs typeface="Arial" panose="020B0604020202020204" pitchFamily="34" charset="0"/>
            </a:rPr>
            <a:t>Wierzą, że jeżeli coś się będzie działo w wigilię to tak będzie przez cały następny rok</a:t>
          </a:r>
          <a:endParaRPr lang="en-US" sz="1900" kern="1200" dirty="0">
            <a:latin typeface="Arial" panose="020B0604020202020204" pitchFamily="34" charset="0"/>
            <a:cs typeface="Arial" panose="020B0604020202020204" pitchFamily="34" charset="0"/>
          </a:endParaRPr>
        </a:p>
      </dsp:txBody>
      <dsp:txXfrm>
        <a:off x="35268" y="3996490"/>
        <a:ext cx="6829976" cy="651938"/>
      </dsp:txXfrm>
    </dsp:sp>
    <dsp:sp modelId="{CCC7FF5E-7784-4731-ADEE-EBDEE461C310}">
      <dsp:nvSpPr>
        <dsp:cNvPr id="0" name=""/>
        <dsp:cNvSpPr/>
      </dsp:nvSpPr>
      <dsp:spPr>
        <a:xfrm>
          <a:off x="0" y="4666098"/>
          <a:ext cx="6900512" cy="72247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pl-PL" sz="1900" kern="1200" dirty="0">
              <a:latin typeface="Arial" panose="020B0604020202020204" pitchFamily="34" charset="0"/>
              <a:cs typeface="Arial" panose="020B0604020202020204" pitchFamily="34" charset="0"/>
            </a:rPr>
            <a:t>Chodzą na pasterkę</a:t>
          </a:r>
          <a:endParaRPr lang="en-US" sz="1900" kern="1200" dirty="0">
            <a:latin typeface="Arial" panose="020B0604020202020204" pitchFamily="34" charset="0"/>
            <a:cs typeface="Arial" panose="020B0604020202020204" pitchFamily="34" charset="0"/>
          </a:endParaRPr>
        </a:p>
      </dsp:txBody>
      <dsp:txXfrm>
        <a:off x="35268" y="4701366"/>
        <a:ext cx="6829976" cy="65193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xmlns=""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xmlns=""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E11CD474-E5E1-4D01-97F6-0C9FC09332C0}"/>
              </a:ext>
            </a:extLst>
          </p:cNvPr>
          <p:cNvSpPr>
            <a:spLocks noGrp="1"/>
          </p:cNvSpPr>
          <p:nvPr>
            <p:ph type="dt" sz="half" idx="10"/>
          </p:nvPr>
        </p:nvSpPr>
        <p:spPr/>
        <p:txBody>
          <a:bodyPr/>
          <a:lstStyle/>
          <a:p>
            <a:fld id="{72345051-2045-45DA-935E-2E3CA1A69ADC}" type="datetimeFigureOut">
              <a:rPr lang="en-US" smtClean="0"/>
              <a:t>12/22/2020</a:t>
            </a:fld>
            <a:endParaRPr lang="en-US" dirty="0"/>
          </a:p>
        </p:txBody>
      </p:sp>
      <p:sp>
        <p:nvSpPr>
          <p:cNvPr id="5" name="Footer Placeholder 4">
            <a:extLst>
              <a:ext uri="{FF2B5EF4-FFF2-40B4-BE49-F238E27FC236}">
                <a16:creationId xmlns:a16="http://schemas.microsoft.com/office/drawing/2014/main" xmlns=""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286774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34084D1E-BC98-44E4-8D2C-89CCDC293331}"/>
              </a:ext>
            </a:extLst>
          </p:cNvPr>
          <p:cNvSpPr>
            <a:spLocks noGrp="1"/>
          </p:cNvSpPr>
          <p:nvPr>
            <p:ph type="dt" sz="half" idx="10"/>
          </p:nvPr>
        </p:nvSpPr>
        <p:spPr/>
        <p:txBody>
          <a:bodyPr/>
          <a:lstStyle/>
          <a:p>
            <a:fld id="{72345051-2045-45DA-935E-2E3CA1A69ADC}" type="datetimeFigureOut">
              <a:rPr lang="en-US" smtClean="0"/>
              <a:t>12/22/2020</a:t>
            </a:fld>
            <a:endParaRPr lang="en-US"/>
          </a:p>
        </p:txBody>
      </p:sp>
      <p:sp>
        <p:nvSpPr>
          <p:cNvPr id="5" name="Footer Placeholder 4">
            <a:extLst>
              <a:ext uri="{FF2B5EF4-FFF2-40B4-BE49-F238E27FC236}">
                <a16:creationId xmlns:a16="http://schemas.microsoft.com/office/drawing/2014/main" xmlns=""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590797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150BC931-E2BF-4C1D-91AA-89F82F8268B2}"/>
              </a:ext>
            </a:extLst>
          </p:cNvPr>
          <p:cNvSpPr>
            <a:spLocks noGrp="1"/>
          </p:cNvSpPr>
          <p:nvPr>
            <p:ph type="dt" sz="half" idx="10"/>
          </p:nvPr>
        </p:nvSpPr>
        <p:spPr/>
        <p:txBody>
          <a:bodyPr/>
          <a:lstStyle/>
          <a:p>
            <a:fld id="{72345051-2045-45DA-935E-2E3CA1A69ADC}" type="datetimeFigureOut">
              <a:rPr lang="en-US" smtClean="0"/>
              <a:t>12/22/2020</a:t>
            </a:fld>
            <a:endParaRPr lang="en-US"/>
          </a:p>
        </p:txBody>
      </p:sp>
      <p:sp>
        <p:nvSpPr>
          <p:cNvPr id="5" name="Footer Placeholder 4">
            <a:extLst>
              <a:ext uri="{FF2B5EF4-FFF2-40B4-BE49-F238E27FC236}">
                <a16:creationId xmlns:a16="http://schemas.microsoft.com/office/drawing/2014/main" xmlns=""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541696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82A61642-BFBA-48AE-A29C-C2AA7386AE95}"/>
              </a:ext>
            </a:extLst>
          </p:cNvPr>
          <p:cNvSpPr>
            <a:spLocks noGrp="1"/>
          </p:cNvSpPr>
          <p:nvPr>
            <p:ph type="dt" sz="half" idx="10"/>
          </p:nvPr>
        </p:nvSpPr>
        <p:spPr/>
        <p:txBody>
          <a:bodyPr/>
          <a:lstStyle/>
          <a:p>
            <a:fld id="{72345051-2045-45DA-935E-2E3CA1A69ADC}" type="datetimeFigureOut">
              <a:rPr lang="en-US" smtClean="0"/>
              <a:t>12/22/2020</a:t>
            </a:fld>
            <a:endParaRPr lang="en-US"/>
          </a:p>
        </p:txBody>
      </p:sp>
      <p:sp>
        <p:nvSpPr>
          <p:cNvPr id="5" name="Footer Placeholder 4">
            <a:extLst>
              <a:ext uri="{FF2B5EF4-FFF2-40B4-BE49-F238E27FC236}">
                <a16:creationId xmlns:a16="http://schemas.microsoft.com/office/drawing/2014/main" xmlns=""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xmlns=""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48742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2BF300D-5CBE-47E9-A193-E23C8314D0EA}"/>
              </a:ext>
            </a:extLst>
          </p:cNvPr>
          <p:cNvSpPr>
            <a:spLocks noGrp="1"/>
          </p:cNvSpPr>
          <p:nvPr>
            <p:ph type="dt" sz="half" idx="10"/>
          </p:nvPr>
        </p:nvSpPr>
        <p:spPr/>
        <p:txBody>
          <a:bodyPr/>
          <a:lstStyle/>
          <a:p>
            <a:fld id="{72345051-2045-45DA-935E-2E3CA1A69ADC}" type="datetimeFigureOut">
              <a:rPr lang="en-US" smtClean="0"/>
              <a:t>12/22/2020</a:t>
            </a:fld>
            <a:endParaRPr lang="en-US"/>
          </a:p>
        </p:txBody>
      </p:sp>
      <p:sp>
        <p:nvSpPr>
          <p:cNvPr id="5" name="Footer Placeholder 4">
            <a:extLst>
              <a:ext uri="{FF2B5EF4-FFF2-40B4-BE49-F238E27FC236}">
                <a16:creationId xmlns:a16="http://schemas.microsoft.com/office/drawing/2014/main" xmlns=""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xmlns=""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71694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E9032FCA-14C6-4497-9C27-3F58062442CE}"/>
              </a:ext>
            </a:extLst>
          </p:cNvPr>
          <p:cNvSpPr>
            <a:spLocks noGrp="1"/>
          </p:cNvSpPr>
          <p:nvPr>
            <p:ph type="dt" sz="half" idx="10"/>
          </p:nvPr>
        </p:nvSpPr>
        <p:spPr/>
        <p:txBody>
          <a:bodyPr/>
          <a:lstStyle/>
          <a:p>
            <a:fld id="{72345051-2045-45DA-935E-2E3CA1A69ADC}" type="datetimeFigureOut">
              <a:rPr lang="en-US" smtClean="0"/>
              <a:t>12/22/2020</a:t>
            </a:fld>
            <a:endParaRPr lang="en-US"/>
          </a:p>
        </p:txBody>
      </p:sp>
      <p:sp>
        <p:nvSpPr>
          <p:cNvPr id="6" name="Footer Placeholder 5">
            <a:extLst>
              <a:ext uri="{FF2B5EF4-FFF2-40B4-BE49-F238E27FC236}">
                <a16:creationId xmlns:a16="http://schemas.microsoft.com/office/drawing/2014/main" xmlns=""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xmlns=""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54314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4C9407CC-270D-4C98-B95C-7AE67D2E1913}"/>
              </a:ext>
            </a:extLst>
          </p:cNvPr>
          <p:cNvSpPr>
            <a:spLocks noGrp="1"/>
          </p:cNvSpPr>
          <p:nvPr>
            <p:ph type="dt" sz="half" idx="10"/>
          </p:nvPr>
        </p:nvSpPr>
        <p:spPr/>
        <p:txBody>
          <a:bodyPr/>
          <a:lstStyle/>
          <a:p>
            <a:fld id="{72345051-2045-45DA-935E-2E3CA1A69ADC}" type="datetimeFigureOut">
              <a:rPr lang="en-US" smtClean="0"/>
              <a:t>12/22/2020</a:t>
            </a:fld>
            <a:endParaRPr lang="en-US"/>
          </a:p>
        </p:txBody>
      </p:sp>
      <p:sp>
        <p:nvSpPr>
          <p:cNvPr id="8" name="Footer Placeholder 7">
            <a:extLst>
              <a:ext uri="{FF2B5EF4-FFF2-40B4-BE49-F238E27FC236}">
                <a16:creationId xmlns:a16="http://schemas.microsoft.com/office/drawing/2014/main" xmlns=""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xmlns=""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11564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xmlns="" id="{C6FD9A32-9C83-452B-BC69-CC6E95D3C93C}"/>
              </a:ext>
            </a:extLst>
          </p:cNvPr>
          <p:cNvSpPr>
            <a:spLocks noGrp="1"/>
          </p:cNvSpPr>
          <p:nvPr>
            <p:ph type="dt" sz="half" idx="10"/>
          </p:nvPr>
        </p:nvSpPr>
        <p:spPr/>
        <p:txBody>
          <a:bodyPr/>
          <a:lstStyle/>
          <a:p>
            <a:fld id="{72345051-2045-45DA-935E-2E3CA1A69ADC}" type="datetimeFigureOut">
              <a:rPr lang="en-US" smtClean="0"/>
              <a:t>12/22/2020</a:t>
            </a:fld>
            <a:endParaRPr lang="en-US"/>
          </a:p>
        </p:txBody>
      </p:sp>
      <p:sp>
        <p:nvSpPr>
          <p:cNvPr id="4" name="Footer Placeholder 3">
            <a:extLst>
              <a:ext uri="{FF2B5EF4-FFF2-40B4-BE49-F238E27FC236}">
                <a16:creationId xmlns:a16="http://schemas.microsoft.com/office/drawing/2014/main" xmlns=""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xmlns=""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56205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72816A0-77C4-4A3F-87BD-A7321E3C84D2}"/>
              </a:ext>
            </a:extLst>
          </p:cNvPr>
          <p:cNvSpPr>
            <a:spLocks noGrp="1"/>
          </p:cNvSpPr>
          <p:nvPr>
            <p:ph type="dt" sz="half" idx="10"/>
          </p:nvPr>
        </p:nvSpPr>
        <p:spPr/>
        <p:txBody>
          <a:bodyPr/>
          <a:lstStyle/>
          <a:p>
            <a:fld id="{72345051-2045-45DA-935E-2E3CA1A69ADC}" type="datetimeFigureOut">
              <a:rPr lang="en-US" smtClean="0"/>
              <a:t>12/22/2020</a:t>
            </a:fld>
            <a:endParaRPr lang="en-US"/>
          </a:p>
        </p:txBody>
      </p:sp>
      <p:sp>
        <p:nvSpPr>
          <p:cNvPr id="3" name="Footer Placeholder 2">
            <a:extLst>
              <a:ext uri="{FF2B5EF4-FFF2-40B4-BE49-F238E27FC236}">
                <a16:creationId xmlns:a16="http://schemas.microsoft.com/office/drawing/2014/main" xmlns=""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572903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2584C988-A6DB-469A-B8AA-31866F36E83D}"/>
              </a:ext>
            </a:extLst>
          </p:cNvPr>
          <p:cNvSpPr>
            <a:spLocks noGrp="1"/>
          </p:cNvSpPr>
          <p:nvPr>
            <p:ph type="dt" sz="half" idx="10"/>
          </p:nvPr>
        </p:nvSpPr>
        <p:spPr/>
        <p:txBody>
          <a:bodyPr/>
          <a:lstStyle/>
          <a:p>
            <a:fld id="{72345051-2045-45DA-935E-2E3CA1A69ADC}" type="datetimeFigureOut">
              <a:rPr lang="en-US" smtClean="0"/>
              <a:t>12/22/2020</a:t>
            </a:fld>
            <a:endParaRPr lang="en-US"/>
          </a:p>
        </p:txBody>
      </p:sp>
      <p:sp>
        <p:nvSpPr>
          <p:cNvPr id="6" name="Footer Placeholder 5">
            <a:extLst>
              <a:ext uri="{FF2B5EF4-FFF2-40B4-BE49-F238E27FC236}">
                <a16:creationId xmlns:a16="http://schemas.microsoft.com/office/drawing/2014/main" xmlns=""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xmlns=""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8764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F62C2F5B-DDDD-4E64-94A9-99E46F4B06A0}"/>
              </a:ext>
            </a:extLst>
          </p:cNvPr>
          <p:cNvSpPr>
            <a:spLocks noGrp="1"/>
          </p:cNvSpPr>
          <p:nvPr>
            <p:ph type="dt" sz="half" idx="10"/>
          </p:nvPr>
        </p:nvSpPr>
        <p:spPr/>
        <p:txBody>
          <a:bodyPr/>
          <a:lstStyle/>
          <a:p>
            <a:fld id="{72345051-2045-45DA-935E-2E3CA1A69ADC}" type="datetimeFigureOut">
              <a:rPr lang="en-US" smtClean="0"/>
              <a:t>12/22/2020</a:t>
            </a:fld>
            <a:endParaRPr lang="en-US"/>
          </a:p>
        </p:txBody>
      </p:sp>
      <p:sp>
        <p:nvSpPr>
          <p:cNvPr id="6" name="Footer Placeholder 5">
            <a:extLst>
              <a:ext uri="{FF2B5EF4-FFF2-40B4-BE49-F238E27FC236}">
                <a16:creationId xmlns:a16="http://schemas.microsoft.com/office/drawing/2014/main" xmlns=""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xmlns=""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7646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12/22/2020</a:t>
            </a:fld>
            <a:endParaRPr lang="en-US" dirty="0"/>
          </a:p>
        </p:txBody>
      </p:sp>
      <p:sp>
        <p:nvSpPr>
          <p:cNvPr id="5" name="Footer Placeholder 4">
            <a:extLst>
              <a:ext uri="{FF2B5EF4-FFF2-40B4-BE49-F238E27FC236}">
                <a16:creationId xmlns:a16="http://schemas.microsoft.com/office/drawing/2014/main" xmlns=""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134992337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657F69E0-C4B0-4BEC-A689-4F8D877F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F6AFF8EE-69F6-4B1F-9447-14B6B8D071B1}"/>
              </a:ext>
            </a:extLst>
          </p:cNvPr>
          <p:cNvPicPr>
            <a:picLocks noChangeAspect="1"/>
          </p:cNvPicPr>
          <p:nvPr/>
        </p:nvPicPr>
        <p:blipFill rotWithShape="1">
          <a:blip r:embed="rId2">
            <a:alphaModFix/>
          </a:blip>
          <a:srcRect r="-1" b="15391"/>
          <a:stretch/>
        </p:blipFill>
        <p:spPr>
          <a:xfrm>
            <a:off x="20" y="10"/>
            <a:ext cx="12188930" cy="6857990"/>
          </a:xfrm>
          <a:prstGeom prst="rect">
            <a:avLst/>
          </a:prstGeom>
        </p:spPr>
      </p:pic>
      <p:sp>
        <p:nvSpPr>
          <p:cNvPr id="18" name="Rectangle 17">
            <a:extLst>
              <a:ext uri="{FF2B5EF4-FFF2-40B4-BE49-F238E27FC236}">
                <a16:creationId xmlns:a16="http://schemas.microsoft.com/office/drawing/2014/main" xmlns="" id="{8F51725E-A483-43B2-A6F2-C44F502FE0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937549"/>
            <a:ext cx="12191999" cy="5058137"/>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82E93E39-A62D-432E-905F-0A232F20A490}"/>
              </a:ext>
            </a:extLst>
          </p:cNvPr>
          <p:cNvSpPr>
            <a:spLocks noGrp="1"/>
          </p:cNvSpPr>
          <p:nvPr>
            <p:ph type="ctrTitle"/>
          </p:nvPr>
        </p:nvSpPr>
        <p:spPr>
          <a:xfrm>
            <a:off x="1524000" y="1122363"/>
            <a:ext cx="9144000" cy="3063240"/>
          </a:xfrm>
        </p:spPr>
        <p:txBody>
          <a:bodyPr>
            <a:normAutofit/>
          </a:bodyPr>
          <a:lstStyle/>
          <a:p>
            <a:pPr algn="ctr">
              <a:lnSpc>
                <a:spcPct val="90000"/>
              </a:lnSpc>
            </a:pPr>
            <a:r>
              <a:rPr lang="pl-PL" sz="10000">
                <a:solidFill>
                  <a:schemeClr val="bg1"/>
                </a:solidFill>
              </a:rPr>
              <a:t>Święta Bożo Narodzeniowe</a:t>
            </a:r>
          </a:p>
        </p:txBody>
      </p:sp>
      <p:sp>
        <p:nvSpPr>
          <p:cNvPr id="3" name="Podtytuł 2">
            <a:extLst>
              <a:ext uri="{FF2B5EF4-FFF2-40B4-BE49-F238E27FC236}">
                <a16:creationId xmlns:a16="http://schemas.microsoft.com/office/drawing/2014/main" xmlns="" id="{433CE86E-9B35-4264-B1A8-A8E93B7D6019}"/>
              </a:ext>
            </a:extLst>
          </p:cNvPr>
          <p:cNvSpPr>
            <a:spLocks noGrp="1"/>
          </p:cNvSpPr>
          <p:nvPr>
            <p:ph type="subTitle" idx="1"/>
          </p:nvPr>
        </p:nvSpPr>
        <p:spPr>
          <a:xfrm>
            <a:off x="1527048" y="4599432"/>
            <a:ext cx="9144000" cy="1536192"/>
          </a:xfrm>
        </p:spPr>
        <p:txBody>
          <a:bodyPr>
            <a:normAutofit/>
          </a:bodyPr>
          <a:lstStyle/>
          <a:p>
            <a:pPr algn="ctr"/>
            <a:endParaRPr lang="pl-PL" sz="3200">
              <a:solidFill>
                <a:schemeClr val="bg1"/>
              </a:solidFill>
            </a:endParaRPr>
          </a:p>
        </p:txBody>
      </p:sp>
      <p:sp>
        <p:nvSpPr>
          <p:cNvPr id="20" name="Rectangle 6">
            <a:extLst>
              <a:ext uri="{FF2B5EF4-FFF2-40B4-BE49-F238E27FC236}">
                <a16:creationId xmlns:a16="http://schemas.microsoft.com/office/drawing/2014/main" xmlns="" id="{9F6380B4-6A1C-481E-8408-B4E6C75B9B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00855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xmlns="" id="{A6D37EE4-EA1B-46EE-A54B-5233C63C96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CEA20A35-AC0E-4A73-ADAD-298CB2B9BA58}"/>
              </a:ext>
            </a:extLst>
          </p:cNvPr>
          <p:cNvSpPr>
            <a:spLocks noGrp="1"/>
          </p:cNvSpPr>
          <p:nvPr>
            <p:ph type="title"/>
          </p:nvPr>
        </p:nvSpPr>
        <p:spPr>
          <a:xfrm>
            <a:off x="572493" y="238539"/>
            <a:ext cx="11047013" cy="1434415"/>
          </a:xfrm>
        </p:spPr>
        <p:txBody>
          <a:bodyPr anchor="b">
            <a:normAutofit/>
          </a:bodyPr>
          <a:lstStyle/>
          <a:p>
            <a:pPr>
              <a:lnSpc>
                <a:spcPct val="90000"/>
              </a:lnSpc>
            </a:pPr>
            <a:r>
              <a:rPr lang="pl-PL" sz="5600"/>
              <a:t>Jedne święta, a wiele sposobów</a:t>
            </a:r>
          </a:p>
        </p:txBody>
      </p:sp>
      <p:sp>
        <p:nvSpPr>
          <p:cNvPr id="19"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2494"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95A942"/>
          </a:solidFill>
          <a:ln w="38100" cap="rnd">
            <a:solidFill>
              <a:srgbClr val="95A94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3">
            <a:extLst>
              <a:ext uri="{FF2B5EF4-FFF2-40B4-BE49-F238E27FC236}">
                <a16:creationId xmlns:a16="http://schemas.microsoft.com/office/drawing/2014/main" xmlns="" id="{64A2EA01-72BE-400A-83CD-5181A6D43774}"/>
              </a:ext>
            </a:extLst>
          </p:cNvPr>
          <p:cNvPicPr>
            <a:picLocks noChangeAspect="1"/>
          </p:cNvPicPr>
          <p:nvPr/>
        </p:nvPicPr>
        <p:blipFill rotWithShape="1">
          <a:blip r:embed="rId2"/>
          <a:srcRect l="20103" r="20611"/>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Symbol zastępczy zawartości 2">
            <a:extLst>
              <a:ext uri="{FF2B5EF4-FFF2-40B4-BE49-F238E27FC236}">
                <a16:creationId xmlns:a16="http://schemas.microsoft.com/office/drawing/2014/main" xmlns="" id="{9D941F90-36F1-4A63-86D8-F43B9EC067FA}"/>
              </a:ext>
            </a:extLst>
          </p:cNvPr>
          <p:cNvSpPr>
            <a:spLocks noGrp="1"/>
          </p:cNvSpPr>
          <p:nvPr>
            <p:ph idx="1"/>
          </p:nvPr>
        </p:nvSpPr>
        <p:spPr>
          <a:xfrm>
            <a:off x="4905955" y="2071316"/>
            <a:ext cx="6713552" cy="4114800"/>
          </a:xfrm>
        </p:spPr>
        <p:txBody>
          <a:bodyPr anchor="t">
            <a:normAutofit/>
          </a:bodyPr>
          <a:lstStyle/>
          <a:p>
            <a:pPr>
              <a:lnSpc>
                <a:spcPct val="100000"/>
              </a:lnSpc>
            </a:pPr>
            <a:r>
              <a:rPr lang="pl-PL" sz="2000">
                <a:latin typeface="Arial" panose="020B0604020202020204" pitchFamily="34" charset="0"/>
                <a:cs typeface="Arial" panose="020B0604020202020204" pitchFamily="34" charset="0"/>
              </a:rPr>
              <a:t>Każdy ma odrobine inne tradycje świąteczne i dla wielu osób każda rzecz związana ze świętami może mieć inną symbolikę.</a:t>
            </a:r>
          </a:p>
          <a:p>
            <a:pPr marL="0" indent="0">
              <a:lnSpc>
                <a:spcPct val="100000"/>
              </a:lnSpc>
              <a:buNone/>
            </a:pPr>
            <a:r>
              <a:rPr lang="pl-PL" sz="2000">
                <a:latin typeface="Arial" panose="020B0604020202020204" pitchFamily="34" charset="0"/>
                <a:cs typeface="Arial" panose="020B0604020202020204" pitchFamily="34" charset="0"/>
              </a:rPr>
              <a:t>Np.: niektórzy ludzie uważają, że jedno wolne miejsce przy                   stole jest dla niespodziewanego goście, a niektórzy, że to miejsce    przypomina nam o osobach, które już od nas odeszły.</a:t>
            </a:r>
          </a:p>
          <a:p>
            <a:pPr>
              <a:lnSpc>
                <a:spcPct val="100000"/>
              </a:lnSpc>
            </a:pPr>
            <a:r>
              <a:rPr lang="pl-PL" sz="2000">
                <a:latin typeface="Arial" panose="020B0604020202020204" pitchFamily="34" charset="0"/>
                <a:cs typeface="Arial" panose="020B0604020202020204" pitchFamily="34" charset="0"/>
              </a:rPr>
              <a:t>Każdy z nas odrobinę inaczej może obchodzić święta, pomimo tego, że wszyscy świętujemy z tego samego powodu, a to jak je obchodzimy zależy od nas i naszych tradycji.</a:t>
            </a:r>
          </a:p>
          <a:p>
            <a:pPr marL="0" indent="0">
              <a:lnSpc>
                <a:spcPct val="100000"/>
              </a:lnSpc>
              <a:buNone/>
            </a:pPr>
            <a:endParaRPr lang="pl-PL" sz="2000">
              <a:latin typeface="Arial" panose="020B0604020202020204" pitchFamily="34" charset="0"/>
              <a:cs typeface="Arial" panose="020B0604020202020204" pitchFamily="34" charset="0"/>
            </a:endParaRPr>
          </a:p>
          <a:p>
            <a:pPr>
              <a:lnSpc>
                <a:spcPct val="100000"/>
              </a:lnSpc>
            </a:pPr>
            <a:endParaRPr lang="pl-PL" sz="2000">
              <a:latin typeface="Arial" panose="020B0604020202020204" pitchFamily="34" charset="0"/>
              <a:cs typeface="Arial" panose="020B0604020202020204" pitchFamily="34" charset="0"/>
            </a:endParaRPr>
          </a:p>
          <a:p>
            <a:pPr marL="0" indent="0">
              <a:lnSpc>
                <a:spcPct val="100000"/>
              </a:lnSpc>
              <a:buNone/>
            </a:pPr>
            <a:endParaRPr lang="pl-PL"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709573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2E442304-DDBD-4F7B-8017-36BCC863FB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808878CF-0A30-4955-B96A-C6BAF5941C34}"/>
              </a:ext>
            </a:extLst>
          </p:cNvPr>
          <p:cNvSpPr>
            <a:spLocks noGrp="1"/>
          </p:cNvSpPr>
          <p:nvPr>
            <p:ph type="title"/>
          </p:nvPr>
        </p:nvSpPr>
        <p:spPr>
          <a:xfrm>
            <a:off x="635000" y="640823"/>
            <a:ext cx="3418659" cy="5583148"/>
          </a:xfrm>
        </p:spPr>
        <p:txBody>
          <a:bodyPr anchor="ctr">
            <a:normAutofit/>
          </a:bodyPr>
          <a:lstStyle/>
          <a:p>
            <a:r>
              <a:rPr lang="pl-PL" sz="6000"/>
              <a:t>Tradycje</a:t>
            </a:r>
          </a:p>
        </p:txBody>
      </p:sp>
      <p:sp>
        <p:nvSpPr>
          <p:cNvPr id="18" name="Rectangle 22">
            <a:extLst>
              <a:ext uri="{FF2B5EF4-FFF2-40B4-BE49-F238E27FC236}">
                <a16:creationId xmlns:a16="http://schemas.microsoft.com/office/drawing/2014/main" xmlns="" id="{535742DD-1B16-4E9D-B715-0D74B4574A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rgbClr val="95A942"/>
          </a:solidFill>
          <a:ln w="34925">
            <a:solidFill>
              <a:srgbClr val="95A94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ymbol zastępczy zawartości 2">
            <a:extLst>
              <a:ext uri="{FF2B5EF4-FFF2-40B4-BE49-F238E27FC236}">
                <a16:creationId xmlns:a16="http://schemas.microsoft.com/office/drawing/2014/main" xmlns="" id="{0852C8AA-B629-4D52-837D-8257E973086D}"/>
              </a:ext>
            </a:extLst>
          </p:cNvPr>
          <p:cNvGraphicFramePr>
            <a:graphicFrameLocks noGrp="1"/>
          </p:cNvGraphicFramePr>
          <p:nvPr>
            <p:ph idx="1"/>
            <p:extLst>
              <p:ext uri="{D42A27DB-BD31-4B8C-83A1-F6EECF244321}">
                <p14:modId xmlns:p14="http://schemas.microsoft.com/office/powerpoint/2010/main" val="112037597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698005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580D48B5-92A6-45D2-837A-949405FCC94C}"/>
              </a:ext>
            </a:extLst>
          </p:cNvPr>
          <p:cNvSpPr>
            <a:spLocks noGrp="1"/>
          </p:cNvSpPr>
          <p:nvPr>
            <p:ph type="title"/>
          </p:nvPr>
        </p:nvSpPr>
        <p:spPr>
          <a:xfrm>
            <a:off x="5297762" y="329184"/>
            <a:ext cx="6251110" cy="1783080"/>
          </a:xfrm>
        </p:spPr>
        <p:txBody>
          <a:bodyPr anchor="b">
            <a:normAutofit/>
          </a:bodyPr>
          <a:lstStyle/>
          <a:p>
            <a:pPr>
              <a:lnSpc>
                <a:spcPct val="90000"/>
              </a:lnSpc>
            </a:pPr>
            <a:r>
              <a:rPr lang="pl-PL" sz="5000"/>
              <a:t>Tradycje powszechnie znane</a:t>
            </a:r>
          </a:p>
        </p:txBody>
      </p:sp>
      <p:sp>
        <p:nvSpPr>
          <p:cNvPr id="11"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95A942"/>
          </a:solidFill>
          <a:ln w="38100" cap="rnd">
            <a:solidFill>
              <a:srgbClr val="95A94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xmlns="" id="{44DB1658-B6EC-4878-A8C0-F23C1DFC871A}"/>
              </a:ext>
            </a:extLst>
          </p:cNvPr>
          <p:cNvSpPr>
            <a:spLocks noGrp="1"/>
          </p:cNvSpPr>
          <p:nvPr>
            <p:ph idx="1"/>
          </p:nvPr>
        </p:nvSpPr>
        <p:spPr>
          <a:xfrm>
            <a:off x="5297762" y="2706624"/>
            <a:ext cx="6251110" cy="3483864"/>
          </a:xfrm>
        </p:spPr>
        <p:txBody>
          <a:bodyPr>
            <a:normAutofit/>
          </a:bodyPr>
          <a:lstStyle/>
          <a:p>
            <a:pPr marL="0" indent="0">
              <a:lnSpc>
                <a:spcPct val="100000"/>
              </a:lnSpc>
              <a:buNone/>
            </a:pPr>
            <a:r>
              <a:rPr lang="pl-PL" sz="2600">
                <a:latin typeface="Arial" panose="020B0604020202020204" pitchFamily="34" charset="0"/>
                <a:cs typeface="Arial" panose="020B0604020202020204" pitchFamily="34" charset="0"/>
              </a:rPr>
              <a:t>Są tradycje, które każdy może mieć inne, ale są też takie, bez których Polacy nie wyobrażają sobie wigilii. Np.:</a:t>
            </a:r>
          </a:p>
          <a:p>
            <a:pPr>
              <a:lnSpc>
                <a:spcPct val="100000"/>
              </a:lnSpc>
            </a:pPr>
            <a:r>
              <a:rPr lang="pl-PL" sz="2600">
                <a:latin typeface="Arial" panose="020B0604020202020204" pitchFamily="34" charset="0"/>
                <a:cs typeface="Arial" panose="020B0604020202020204" pitchFamily="34" charset="0"/>
              </a:rPr>
              <a:t>Dzielenie się opłatkiem</a:t>
            </a:r>
          </a:p>
          <a:p>
            <a:pPr>
              <a:lnSpc>
                <a:spcPct val="100000"/>
              </a:lnSpc>
            </a:pPr>
            <a:r>
              <a:rPr lang="pl-PL" sz="2600">
                <a:latin typeface="Arial" panose="020B0604020202020204" pitchFamily="34" charset="0"/>
                <a:cs typeface="Arial" panose="020B0604020202020204" pitchFamily="34" charset="0"/>
              </a:rPr>
              <a:t>Spędzanie wigilii razem z rodziną</a:t>
            </a:r>
          </a:p>
          <a:p>
            <a:pPr>
              <a:lnSpc>
                <a:spcPct val="100000"/>
              </a:lnSpc>
            </a:pPr>
            <a:r>
              <a:rPr lang="pl-PL" sz="2600">
                <a:latin typeface="Arial" panose="020B0604020202020204" pitchFamily="34" charset="0"/>
                <a:cs typeface="Arial" panose="020B0604020202020204" pitchFamily="34" charset="0"/>
              </a:rPr>
              <a:t>Choinka</a:t>
            </a:r>
          </a:p>
          <a:p>
            <a:pPr>
              <a:lnSpc>
                <a:spcPct val="100000"/>
              </a:lnSpc>
            </a:pPr>
            <a:r>
              <a:rPr lang="pl-PL" sz="2600">
                <a:latin typeface="Arial" panose="020B0604020202020204" pitchFamily="34" charset="0"/>
                <a:cs typeface="Arial" panose="020B0604020202020204" pitchFamily="34" charset="0"/>
              </a:rPr>
              <a:t>Prezenty pod choinką</a:t>
            </a:r>
          </a:p>
        </p:txBody>
      </p:sp>
      <p:pic>
        <p:nvPicPr>
          <p:cNvPr id="4" name="Obraz 3" descr="Obraz zawierający stół, wewnątrz, zestaw, Boże Narodzenie&#10;&#10;Opis wygenerowany automatycznie">
            <a:extLst>
              <a:ext uri="{FF2B5EF4-FFF2-40B4-BE49-F238E27FC236}">
                <a16:creationId xmlns:a16="http://schemas.microsoft.com/office/drawing/2014/main" xmlns="" id="{B43E5C69-FFAF-41E9-960E-BA0C9BB582E4}"/>
              </a:ext>
            </a:extLst>
          </p:cNvPr>
          <p:cNvPicPr>
            <a:picLocks noChangeAspect="1"/>
          </p:cNvPicPr>
          <p:nvPr/>
        </p:nvPicPr>
        <p:blipFill rotWithShape="1">
          <a:blip r:embed="rId2"/>
          <a:srcRect l="22321" r="35913"/>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7975009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3545A337-6588-49BE-8607-27B9B43852CF}"/>
              </a:ext>
            </a:extLst>
          </p:cNvPr>
          <p:cNvSpPr>
            <a:spLocks noGrp="1"/>
          </p:cNvSpPr>
          <p:nvPr>
            <p:ph type="title"/>
          </p:nvPr>
        </p:nvSpPr>
        <p:spPr>
          <a:xfrm>
            <a:off x="576072" y="238539"/>
            <a:ext cx="11018520" cy="1434415"/>
          </a:xfrm>
        </p:spPr>
        <p:txBody>
          <a:bodyPr anchor="b">
            <a:normAutofit/>
          </a:bodyPr>
          <a:lstStyle/>
          <a:p>
            <a:r>
              <a:rPr lang="pl-PL" sz="7200"/>
              <a:t>Symbolika</a:t>
            </a:r>
          </a:p>
        </p:txBody>
      </p:sp>
      <p:sp>
        <p:nvSpPr>
          <p:cNvPr id="14"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95A942"/>
          </a:solidFill>
          <a:ln w="38100" cap="rnd">
            <a:solidFill>
              <a:srgbClr val="95A94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xmlns="" id="{4BA7E673-44C6-4380-9701-C596863472F6}"/>
              </a:ext>
            </a:extLst>
          </p:cNvPr>
          <p:cNvSpPr>
            <a:spLocks noGrp="1"/>
          </p:cNvSpPr>
          <p:nvPr>
            <p:ph idx="1"/>
          </p:nvPr>
        </p:nvSpPr>
        <p:spPr>
          <a:xfrm>
            <a:off x="572493" y="2071316"/>
            <a:ext cx="6713552" cy="4119172"/>
          </a:xfrm>
        </p:spPr>
        <p:txBody>
          <a:bodyPr anchor="t">
            <a:normAutofit/>
          </a:bodyPr>
          <a:lstStyle/>
          <a:p>
            <a:pPr marL="0" indent="0">
              <a:buNone/>
            </a:pPr>
            <a:r>
              <a:rPr lang="pl-PL" sz="2600">
                <a:latin typeface="Arial" panose="020B0604020202020204" pitchFamily="34" charset="0"/>
                <a:cs typeface="Arial" panose="020B0604020202020204" pitchFamily="34" charset="0"/>
              </a:rPr>
              <a:t>Każda rzecz ma swoją symbolikę ( nie u każdego symbolika pewnych rzeczy musi być taka sama). Np.:</a:t>
            </a:r>
          </a:p>
          <a:p>
            <a:r>
              <a:rPr lang="pl-PL" sz="2600">
                <a:latin typeface="Arial" panose="020B0604020202020204" pitchFamily="34" charset="0"/>
                <a:cs typeface="Arial" panose="020B0604020202020204" pitchFamily="34" charset="0"/>
              </a:rPr>
              <a:t>Dzielenie się opłatkiem- symbolizuje jedność rodziny </a:t>
            </a:r>
          </a:p>
          <a:p>
            <a:r>
              <a:rPr lang="pl-PL" sz="2600">
                <a:latin typeface="Arial" panose="020B0604020202020204" pitchFamily="34" charset="0"/>
                <a:cs typeface="Arial" panose="020B0604020202020204" pitchFamily="34" charset="0"/>
              </a:rPr>
              <a:t>Pierwsza gwiazdka- gwiazda betlejemska</a:t>
            </a:r>
          </a:p>
          <a:p>
            <a:r>
              <a:rPr lang="pl-PL" sz="2600">
                <a:latin typeface="Arial" panose="020B0604020202020204" pitchFamily="34" charset="0"/>
                <a:cs typeface="Arial" panose="020B0604020202020204" pitchFamily="34" charset="0"/>
              </a:rPr>
              <a:t>12 potraw przy wigilijnym stole- nawiązuje do 12 apostołów</a:t>
            </a:r>
          </a:p>
          <a:p>
            <a:pPr marL="0" indent="0">
              <a:buNone/>
            </a:pPr>
            <a:endParaRPr lang="pl-PL" sz="2600">
              <a:latin typeface="Arial" panose="020B0604020202020204" pitchFamily="34" charset="0"/>
              <a:cs typeface="Arial" panose="020B0604020202020204" pitchFamily="34" charset="0"/>
            </a:endParaRPr>
          </a:p>
          <a:p>
            <a:endParaRPr lang="pl-PL" sz="2600">
              <a:latin typeface="Arial" panose="020B0604020202020204" pitchFamily="34" charset="0"/>
              <a:cs typeface="Arial" panose="020B0604020202020204" pitchFamily="34" charset="0"/>
            </a:endParaRPr>
          </a:p>
        </p:txBody>
      </p:sp>
      <p:pic>
        <p:nvPicPr>
          <p:cNvPr id="4" name="Obraz 3">
            <a:extLst>
              <a:ext uri="{FF2B5EF4-FFF2-40B4-BE49-F238E27FC236}">
                <a16:creationId xmlns:a16="http://schemas.microsoft.com/office/drawing/2014/main" xmlns="" id="{E85EDA9A-1B21-46DD-9C44-A6071FDC5F31}"/>
              </a:ext>
            </a:extLst>
          </p:cNvPr>
          <p:cNvPicPr>
            <a:picLocks noChangeAspect="1"/>
          </p:cNvPicPr>
          <p:nvPr/>
        </p:nvPicPr>
        <p:blipFill rotWithShape="1">
          <a:blip r:embed="rId2"/>
          <a:srcRect l="28119" r="7860" b="-1"/>
          <a:stretch/>
        </p:blipFill>
        <p:spPr>
          <a:xfrm>
            <a:off x="7751298" y="2172598"/>
            <a:ext cx="3865424" cy="4017889"/>
          </a:xfrm>
          <a:prstGeom prst="rect">
            <a:avLst/>
          </a:prstGeom>
        </p:spPr>
      </p:pic>
    </p:spTree>
    <p:extLst>
      <p:ext uri="{BB962C8B-B14F-4D97-AF65-F5344CB8AC3E}">
        <p14:creationId xmlns:p14="http://schemas.microsoft.com/office/powerpoint/2010/main" val="47954148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A9D2268A-D939-4E78-91B6-6C7E464067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3">
            <a:extLst>
              <a:ext uri="{FF2B5EF4-FFF2-40B4-BE49-F238E27FC236}">
                <a16:creationId xmlns:a16="http://schemas.microsoft.com/office/drawing/2014/main" xmlns="" id="{7AA51DE6-8C8F-495D-98EB-10038B229971}"/>
              </a:ext>
            </a:extLst>
          </p:cNvPr>
          <p:cNvPicPr>
            <a:picLocks noChangeAspect="1"/>
          </p:cNvPicPr>
          <p:nvPr/>
        </p:nvPicPr>
        <p:blipFill rotWithShape="1">
          <a:blip r:embed="rId2">
            <a:alphaModFix amt="40000"/>
          </a:blip>
          <a:srcRect/>
          <a:stretch/>
        </p:blipFill>
        <p:spPr>
          <a:xfrm>
            <a:off x="20" y="10"/>
            <a:ext cx="12191979" cy="6857990"/>
          </a:xfrm>
          <a:prstGeom prst="rect">
            <a:avLst/>
          </a:prstGeom>
        </p:spPr>
      </p:pic>
      <p:sp>
        <p:nvSpPr>
          <p:cNvPr id="2" name="Tytuł 1">
            <a:extLst>
              <a:ext uri="{FF2B5EF4-FFF2-40B4-BE49-F238E27FC236}">
                <a16:creationId xmlns:a16="http://schemas.microsoft.com/office/drawing/2014/main" xmlns="" id="{11186177-23F7-4CAF-B674-57FE3482E5AE}"/>
              </a:ext>
            </a:extLst>
          </p:cNvPr>
          <p:cNvSpPr>
            <a:spLocks noGrp="1"/>
          </p:cNvSpPr>
          <p:nvPr>
            <p:ph type="title"/>
          </p:nvPr>
        </p:nvSpPr>
        <p:spPr>
          <a:xfrm>
            <a:off x="640080" y="853673"/>
            <a:ext cx="4023360" cy="5004794"/>
          </a:xfrm>
        </p:spPr>
        <p:txBody>
          <a:bodyPr>
            <a:normAutofit/>
          </a:bodyPr>
          <a:lstStyle/>
          <a:p>
            <a:r>
              <a:rPr lang="pl-PL" sz="7200"/>
              <a:t>Tradycje w wielu krajach</a:t>
            </a:r>
          </a:p>
        </p:txBody>
      </p:sp>
      <p:sp>
        <p:nvSpPr>
          <p:cNvPr id="3" name="Symbol zastępczy zawartości 2">
            <a:extLst>
              <a:ext uri="{FF2B5EF4-FFF2-40B4-BE49-F238E27FC236}">
                <a16:creationId xmlns:a16="http://schemas.microsoft.com/office/drawing/2014/main" xmlns="" id="{DDF30E56-F31F-4AC2-9238-2101C72F62C9}"/>
              </a:ext>
            </a:extLst>
          </p:cNvPr>
          <p:cNvSpPr>
            <a:spLocks noGrp="1"/>
          </p:cNvSpPr>
          <p:nvPr>
            <p:ph idx="1"/>
          </p:nvPr>
        </p:nvSpPr>
        <p:spPr>
          <a:xfrm>
            <a:off x="5599083" y="853673"/>
            <a:ext cx="5715000" cy="5004794"/>
          </a:xfrm>
        </p:spPr>
        <p:txBody>
          <a:bodyPr anchor="ctr">
            <a:normAutofit/>
          </a:bodyPr>
          <a:lstStyle/>
          <a:p>
            <a:pPr marL="0" indent="0">
              <a:buNone/>
            </a:pPr>
            <a:r>
              <a:rPr lang="pl-PL">
                <a:latin typeface="Arial" panose="020B0604020202020204" pitchFamily="34" charset="0"/>
                <a:cs typeface="Arial" panose="020B0604020202020204" pitchFamily="34" charset="0"/>
              </a:rPr>
              <a:t>Każdy kraj ma swoje tradycje Bożonarodzeniowe, dlatego jeżeli ktoś wyjeżdża pierwszy raz za granicę podczas świąt, albo jest w trakcie nich za granicą może się zdziwić, ponieważ może być przyzwyczajony do czegoś innego.</a:t>
            </a:r>
            <a:endParaRPr lang="pl-PL" dirty="0">
              <a:latin typeface="Arial" panose="020B0604020202020204" pitchFamily="34" charset="0"/>
              <a:cs typeface="Arial" panose="020B0604020202020204" pitchFamily="34" charset="0"/>
            </a:endParaRPr>
          </a:p>
        </p:txBody>
      </p:sp>
      <p:sp>
        <p:nvSpPr>
          <p:cNvPr id="11" name="sketchy content container">
            <a:extLst>
              <a:ext uri="{FF2B5EF4-FFF2-40B4-BE49-F238E27FC236}">
                <a16:creationId xmlns:a16="http://schemas.microsoft.com/office/drawing/2014/main" xmlns="" id="{E0C43A58-225D-452D-8185-0D89D1EED8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18921" y="493776"/>
            <a:ext cx="6229604" cy="5722227"/>
          </a:xfrm>
          <a:custGeom>
            <a:avLst/>
            <a:gdLst>
              <a:gd name="connsiteX0" fmla="*/ 0 w 6229604"/>
              <a:gd name="connsiteY0" fmla="*/ 0 h 5722227"/>
              <a:gd name="connsiteX1" fmla="*/ 629882 w 6229604"/>
              <a:gd name="connsiteY1" fmla="*/ 0 h 5722227"/>
              <a:gd name="connsiteX2" fmla="*/ 1135172 w 6229604"/>
              <a:gd name="connsiteY2" fmla="*/ 0 h 5722227"/>
              <a:gd name="connsiteX3" fmla="*/ 1951943 w 6229604"/>
              <a:gd name="connsiteY3" fmla="*/ 0 h 5722227"/>
              <a:gd name="connsiteX4" fmla="*/ 2581825 w 6229604"/>
              <a:gd name="connsiteY4" fmla="*/ 0 h 5722227"/>
              <a:gd name="connsiteX5" fmla="*/ 3211707 w 6229604"/>
              <a:gd name="connsiteY5" fmla="*/ 0 h 5722227"/>
              <a:gd name="connsiteX6" fmla="*/ 4028477 w 6229604"/>
              <a:gd name="connsiteY6" fmla="*/ 0 h 5722227"/>
              <a:gd name="connsiteX7" fmla="*/ 4596063 w 6229604"/>
              <a:gd name="connsiteY7" fmla="*/ 0 h 5722227"/>
              <a:gd name="connsiteX8" fmla="*/ 5412834 w 6229604"/>
              <a:gd name="connsiteY8" fmla="*/ 0 h 5722227"/>
              <a:gd name="connsiteX9" fmla="*/ 6229604 w 6229604"/>
              <a:gd name="connsiteY9" fmla="*/ 0 h 5722227"/>
              <a:gd name="connsiteX10" fmla="*/ 6229604 w 6229604"/>
              <a:gd name="connsiteY10" fmla="*/ 635803 h 5722227"/>
              <a:gd name="connsiteX11" fmla="*/ 6229604 w 6229604"/>
              <a:gd name="connsiteY11" fmla="*/ 1271606 h 5722227"/>
              <a:gd name="connsiteX12" fmla="*/ 6229604 w 6229604"/>
              <a:gd name="connsiteY12" fmla="*/ 1964631 h 5722227"/>
              <a:gd name="connsiteX13" fmla="*/ 6229604 w 6229604"/>
              <a:gd name="connsiteY13" fmla="*/ 2428767 h 5722227"/>
              <a:gd name="connsiteX14" fmla="*/ 6229604 w 6229604"/>
              <a:gd name="connsiteY14" fmla="*/ 3064570 h 5722227"/>
              <a:gd name="connsiteX15" fmla="*/ 6229604 w 6229604"/>
              <a:gd name="connsiteY15" fmla="*/ 3700373 h 5722227"/>
              <a:gd name="connsiteX16" fmla="*/ 6229604 w 6229604"/>
              <a:gd name="connsiteY16" fmla="*/ 4336176 h 5722227"/>
              <a:gd name="connsiteX17" fmla="*/ 6229604 w 6229604"/>
              <a:gd name="connsiteY17" fmla="*/ 5029202 h 5722227"/>
              <a:gd name="connsiteX18" fmla="*/ 6229604 w 6229604"/>
              <a:gd name="connsiteY18" fmla="*/ 5722227 h 5722227"/>
              <a:gd name="connsiteX19" fmla="*/ 5475130 w 6229604"/>
              <a:gd name="connsiteY19" fmla="*/ 5722227 h 5722227"/>
              <a:gd name="connsiteX20" fmla="*/ 4907544 w 6229604"/>
              <a:gd name="connsiteY20" fmla="*/ 5722227 h 5722227"/>
              <a:gd name="connsiteX21" fmla="*/ 4090773 w 6229604"/>
              <a:gd name="connsiteY21" fmla="*/ 5722227 h 5722227"/>
              <a:gd name="connsiteX22" fmla="*/ 3398595 w 6229604"/>
              <a:gd name="connsiteY22" fmla="*/ 5722227 h 5722227"/>
              <a:gd name="connsiteX23" fmla="*/ 2831009 w 6229604"/>
              <a:gd name="connsiteY23" fmla="*/ 5722227 h 5722227"/>
              <a:gd name="connsiteX24" fmla="*/ 2138831 w 6229604"/>
              <a:gd name="connsiteY24" fmla="*/ 5722227 h 5722227"/>
              <a:gd name="connsiteX25" fmla="*/ 1633541 w 6229604"/>
              <a:gd name="connsiteY25" fmla="*/ 5722227 h 5722227"/>
              <a:gd name="connsiteX26" fmla="*/ 1128251 w 6229604"/>
              <a:gd name="connsiteY26" fmla="*/ 5722227 h 5722227"/>
              <a:gd name="connsiteX27" fmla="*/ 0 w 6229604"/>
              <a:gd name="connsiteY27" fmla="*/ 5722227 h 5722227"/>
              <a:gd name="connsiteX28" fmla="*/ 0 w 6229604"/>
              <a:gd name="connsiteY28" fmla="*/ 5200869 h 5722227"/>
              <a:gd name="connsiteX29" fmla="*/ 0 w 6229604"/>
              <a:gd name="connsiteY29" fmla="*/ 4450621 h 5722227"/>
              <a:gd name="connsiteX30" fmla="*/ 0 w 6229604"/>
              <a:gd name="connsiteY30" fmla="*/ 3872040 h 5722227"/>
              <a:gd name="connsiteX31" fmla="*/ 0 w 6229604"/>
              <a:gd name="connsiteY31" fmla="*/ 3407904 h 5722227"/>
              <a:gd name="connsiteX32" fmla="*/ 0 w 6229604"/>
              <a:gd name="connsiteY32" fmla="*/ 2714879 h 5722227"/>
              <a:gd name="connsiteX33" fmla="*/ 0 w 6229604"/>
              <a:gd name="connsiteY33" fmla="*/ 2193520 h 5722227"/>
              <a:gd name="connsiteX34" fmla="*/ 0 w 6229604"/>
              <a:gd name="connsiteY34" fmla="*/ 1500495 h 5722227"/>
              <a:gd name="connsiteX35" fmla="*/ 0 w 6229604"/>
              <a:gd name="connsiteY35" fmla="*/ 750248 h 5722227"/>
              <a:gd name="connsiteX36" fmla="*/ 0 w 6229604"/>
              <a:gd name="connsiteY36" fmla="*/ 0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604" h="5722227" extrusionOk="0">
                <a:moveTo>
                  <a:pt x="0" y="0"/>
                </a:moveTo>
                <a:cubicBezTo>
                  <a:pt x="134765" y="733"/>
                  <a:pt x="359555" y="-15387"/>
                  <a:pt x="629882" y="0"/>
                </a:cubicBezTo>
                <a:cubicBezTo>
                  <a:pt x="900209" y="15387"/>
                  <a:pt x="965450" y="15937"/>
                  <a:pt x="1135172" y="0"/>
                </a:cubicBezTo>
                <a:cubicBezTo>
                  <a:pt x="1304894" y="-15937"/>
                  <a:pt x="1787212" y="10921"/>
                  <a:pt x="1951943" y="0"/>
                </a:cubicBezTo>
                <a:cubicBezTo>
                  <a:pt x="2116674" y="-10921"/>
                  <a:pt x="2378222" y="13313"/>
                  <a:pt x="2581825" y="0"/>
                </a:cubicBezTo>
                <a:cubicBezTo>
                  <a:pt x="2785428" y="-13313"/>
                  <a:pt x="2915218" y="19972"/>
                  <a:pt x="3211707" y="0"/>
                </a:cubicBezTo>
                <a:cubicBezTo>
                  <a:pt x="3508196" y="-19972"/>
                  <a:pt x="3832828" y="-34359"/>
                  <a:pt x="4028477" y="0"/>
                </a:cubicBezTo>
                <a:cubicBezTo>
                  <a:pt x="4224126" y="34359"/>
                  <a:pt x="4361257" y="4467"/>
                  <a:pt x="4596063" y="0"/>
                </a:cubicBezTo>
                <a:cubicBezTo>
                  <a:pt x="4830869" y="-4467"/>
                  <a:pt x="5091403" y="-7365"/>
                  <a:pt x="5412834" y="0"/>
                </a:cubicBezTo>
                <a:cubicBezTo>
                  <a:pt x="5734265" y="7365"/>
                  <a:pt x="6034988" y="-26786"/>
                  <a:pt x="6229604" y="0"/>
                </a:cubicBezTo>
                <a:cubicBezTo>
                  <a:pt x="6208296" y="256153"/>
                  <a:pt x="6219810" y="335049"/>
                  <a:pt x="6229604" y="635803"/>
                </a:cubicBezTo>
                <a:cubicBezTo>
                  <a:pt x="6239398" y="936557"/>
                  <a:pt x="6230184" y="1092448"/>
                  <a:pt x="6229604" y="1271606"/>
                </a:cubicBezTo>
                <a:cubicBezTo>
                  <a:pt x="6229024" y="1450764"/>
                  <a:pt x="6217841" y="1797531"/>
                  <a:pt x="6229604" y="1964631"/>
                </a:cubicBezTo>
                <a:cubicBezTo>
                  <a:pt x="6241367" y="2131731"/>
                  <a:pt x="6220367" y="2235822"/>
                  <a:pt x="6229604" y="2428767"/>
                </a:cubicBezTo>
                <a:cubicBezTo>
                  <a:pt x="6238841" y="2621712"/>
                  <a:pt x="6220929" y="2925917"/>
                  <a:pt x="6229604" y="3064570"/>
                </a:cubicBezTo>
                <a:cubicBezTo>
                  <a:pt x="6238279" y="3203223"/>
                  <a:pt x="6256755" y="3501958"/>
                  <a:pt x="6229604" y="3700373"/>
                </a:cubicBezTo>
                <a:cubicBezTo>
                  <a:pt x="6202453" y="3898788"/>
                  <a:pt x="6201714" y="4046823"/>
                  <a:pt x="6229604" y="4336176"/>
                </a:cubicBezTo>
                <a:cubicBezTo>
                  <a:pt x="6257494" y="4625529"/>
                  <a:pt x="6258821" y="4774033"/>
                  <a:pt x="6229604" y="5029202"/>
                </a:cubicBezTo>
                <a:cubicBezTo>
                  <a:pt x="6200387" y="5284371"/>
                  <a:pt x="6233334" y="5383875"/>
                  <a:pt x="6229604" y="5722227"/>
                </a:cubicBezTo>
                <a:cubicBezTo>
                  <a:pt x="6016393" y="5707881"/>
                  <a:pt x="5684528" y="5751176"/>
                  <a:pt x="5475130" y="5722227"/>
                </a:cubicBezTo>
                <a:cubicBezTo>
                  <a:pt x="5265732" y="5693278"/>
                  <a:pt x="5082862" y="5732690"/>
                  <a:pt x="4907544" y="5722227"/>
                </a:cubicBezTo>
                <a:cubicBezTo>
                  <a:pt x="4732226" y="5711764"/>
                  <a:pt x="4474837" y="5716289"/>
                  <a:pt x="4090773" y="5722227"/>
                </a:cubicBezTo>
                <a:cubicBezTo>
                  <a:pt x="3706709" y="5728165"/>
                  <a:pt x="3645902" y="5723973"/>
                  <a:pt x="3398595" y="5722227"/>
                </a:cubicBezTo>
                <a:cubicBezTo>
                  <a:pt x="3151288" y="5720481"/>
                  <a:pt x="3001606" y="5732695"/>
                  <a:pt x="2831009" y="5722227"/>
                </a:cubicBezTo>
                <a:cubicBezTo>
                  <a:pt x="2660412" y="5711759"/>
                  <a:pt x="2424161" y="5689878"/>
                  <a:pt x="2138831" y="5722227"/>
                </a:cubicBezTo>
                <a:cubicBezTo>
                  <a:pt x="1853501" y="5754576"/>
                  <a:pt x="1788223" y="5720540"/>
                  <a:pt x="1633541" y="5722227"/>
                </a:cubicBezTo>
                <a:cubicBezTo>
                  <a:pt x="1478859" y="5723915"/>
                  <a:pt x="1324151" y="5739059"/>
                  <a:pt x="1128251" y="5722227"/>
                </a:cubicBezTo>
                <a:cubicBezTo>
                  <a:pt x="932351" y="5705396"/>
                  <a:pt x="522340" y="5691488"/>
                  <a:pt x="0" y="5722227"/>
                </a:cubicBezTo>
                <a:cubicBezTo>
                  <a:pt x="-8445" y="5596771"/>
                  <a:pt x="-11215" y="5344833"/>
                  <a:pt x="0" y="5200869"/>
                </a:cubicBezTo>
                <a:cubicBezTo>
                  <a:pt x="11215" y="5056905"/>
                  <a:pt x="20310" y="4693766"/>
                  <a:pt x="0" y="4450621"/>
                </a:cubicBezTo>
                <a:cubicBezTo>
                  <a:pt x="-20310" y="4207476"/>
                  <a:pt x="817" y="4075053"/>
                  <a:pt x="0" y="3872040"/>
                </a:cubicBezTo>
                <a:cubicBezTo>
                  <a:pt x="-817" y="3669027"/>
                  <a:pt x="-21729" y="3595882"/>
                  <a:pt x="0" y="3407904"/>
                </a:cubicBezTo>
                <a:cubicBezTo>
                  <a:pt x="21729" y="3219926"/>
                  <a:pt x="-30605" y="3052469"/>
                  <a:pt x="0" y="2714879"/>
                </a:cubicBezTo>
                <a:cubicBezTo>
                  <a:pt x="30605" y="2377289"/>
                  <a:pt x="-16081" y="2430808"/>
                  <a:pt x="0" y="2193520"/>
                </a:cubicBezTo>
                <a:cubicBezTo>
                  <a:pt x="16081" y="1956232"/>
                  <a:pt x="18120" y="1817979"/>
                  <a:pt x="0" y="1500495"/>
                </a:cubicBezTo>
                <a:cubicBezTo>
                  <a:pt x="-18120" y="1183011"/>
                  <a:pt x="23969" y="972269"/>
                  <a:pt x="0" y="750248"/>
                </a:cubicBezTo>
                <a:cubicBezTo>
                  <a:pt x="-23969" y="528227"/>
                  <a:pt x="-3769" y="358360"/>
                  <a:pt x="0" y="0"/>
                </a:cubicBezTo>
                <a:close/>
              </a:path>
            </a:pathLst>
          </a:custGeom>
          <a:noFill/>
          <a:ln w="25400">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3972845"/>
      </p:ext>
    </p:extLst>
  </p:cSld>
  <p:clrMapOvr>
    <a:overrideClrMapping bg1="dk1" tx1="lt1" bg2="dk2" tx2="lt2" accent1="accent1" accent2="accent2" accent3="accent3" accent4="accent4" accent5="accent5" accent6="accent6" hlink="hlink" folHlink="folHlink"/>
  </p:clrMapOvr>
  <p:transition spd="slow">
    <p:wheel spokes="1"/>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xmlns="" id="{1A9F7B4E-B03D-4F64-BE33-00D074458D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3">
            <a:extLst>
              <a:ext uri="{FF2B5EF4-FFF2-40B4-BE49-F238E27FC236}">
                <a16:creationId xmlns:a16="http://schemas.microsoft.com/office/drawing/2014/main" xmlns="" id="{F8BE9BEA-1478-4FA6-8290-63860DEEE9FE}"/>
              </a:ext>
            </a:extLst>
          </p:cNvPr>
          <p:cNvPicPr>
            <a:picLocks noChangeAspect="1"/>
          </p:cNvPicPr>
          <p:nvPr/>
        </p:nvPicPr>
        <p:blipFill rotWithShape="1">
          <a:blip r:embed="rId2">
            <a:alphaModFix amt="40000"/>
          </a:blip>
          <a:srcRect t="16974"/>
          <a:stretch/>
        </p:blipFill>
        <p:spPr>
          <a:xfrm>
            <a:off x="20" y="10"/>
            <a:ext cx="12191979" cy="6857990"/>
          </a:xfrm>
          <a:prstGeom prst="rect">
            <a:avLst/>
          </a:prstGeom>
        </p:spPr>
      </p:pic>
      <p:sp>
        <p:nvSpPr>
          <p:cNvPr id="2" name="Tytuł 1">
            <a:extLst>
              <a:ext uri="{FF2B5EF4-FFF2-40B4-BE49-F238E27FC236}">
                <a16:creationId xmlns:a16="http://schemas.microsoft.com/office/drawing/2014/main" xmlns="" id="{9EA353EB-936D-4298-A2A6-575277478092}"/>
              </a:ext>
            </a:extLst>
          </p:cNvPr>
          <p:cNvSpPr>
            <a:spLocks noGrp="1"/>
          </p:cNvSpPr>
          <p:nvPr>
            <p:ph type="title"/>
          </p:nvPr>
        </p:nvSpPr>
        <p:spPr>
          <a:xfrm>
            <a:off x="838200" y="365125"/>
            <a:ext cx="10515600" cy="1325563"/>
          </a:xfrm>
        </p:spPr>
        <p:txBody>
          <a:bodyPr>
            <a:normAutofit/>
          </a:bodyPr>
          <a:lstStyle/>
          <a:p>
            <a:pPr>
              <a:lnSpc>
                <a:spcPct val="90000"/>
              </a:lnSpc>
            </a:pPr>
            <a:r>
              <a:rPr lang="pl-PL" sz="5000"/>
              <a:t>Tradycje w dzisiejszych czasach</a:t>
            </a:r>
          </a:p>
        </p:txBody>
      </p:sp>
      <p:sp>
        <p:nvSpPr>
          <p:cNvPr id="14" name="Rectangle 6">
            <a:extLst>
              <a:ext uri="{FF2B5EF4-FFF2-40B4-BE49-F238E27FC236}">
                <a16:creationId xmlns:a16="http://schemas.microsoft.com/office/drawing/2014/main" xmlns="" id="{1CA8A97F-67F0-4D5F-A850-0C30727D1C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578" y="1802192"/>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xmlns="" id="{29547152-3C01-41C6-9318-339BE1F3020E}"/>
              </a:ext>
            </a:extLst>
          </p:cNvPr>
          <p:cNvSpPr>
            <a:spLocks noGrp="1"/>
          </p:cNvSpPr>
          <p:nvPr>
            <p:ph idx="1"/>
          </p:nvPr>
        </p:nvSpPr>
        <p:spPr>
          <a:xfrm>
            <a:off x="838200" y="2004446"/>
            <a:ext cx="10515600" cy="4176897"/>
          </a:xfrm>
        </p:spPr>
        <p:txBody>
          <a:bodyPr>
            <a:normAutofit/>
          </a:bodyPr>
          <a:lstStyle/>
          <a:p>
            <a:r>
              <a:rPr lang="pl-PL" dirty="0">
                <a:latin typeface="Arial" panose="020B0604020202020204" pitchFamily="34" charset="0"/>
                <a:cs typeface="Arial" panose="020B0604020202020204" pitchFamily="34" charset="0"/>
              </a:rPr>
              <a:t>Tradycje zmieniają się z pokolenia na pokolenie, chociaż niektóre z nich zastają by upamiętnić osoby, które już odeszły, ale za swojego życia zawsze pilnowały, że wigilia nie może się odbyć bez danej tradycji, takie tradycje zostają, ponieważ dzięki nim możemy poczuć obecność osoby, która już odeszła.</a:t>
            </a:r>
          </a:p>
          <a:p>
            <a:r>
              <a:rPr lang="pl-PL" dirty="0">
                <a:latin typeface="Arial" panose="020B0604020202020204" pitchFamily="34" charset="0"/>
                <a:cs typeface="Arial" panose="020B0604020202020204" pitchFamily="34" charset="0"/>
              </a:rPr>
              <a:t>Niestety w dzisiejszych czasach dużo ludzi odchodzi od wieloletnich tradycji.</a:t>
            </a:r>
          </a:p>
          <a:p>
            <a:endParaRPr lang="pl-P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53771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FB8225B5-0987-4E4D-A7AE-3CBDF0D0C10E}"/>
              </a:ext>
            </a:extLst>
          </p:cNvPr>
          <p:cNvSpPr>
            <a:spLocks noGrp="1"/>
          </p:cNvSpPr>
          <p:nvPr>
            <p:ph type="title"/>
          </p:nvPr>
        </p:nvSpPr>
        <p:spPr/>
        <p:txBody>
          <a:bodyPr/>
          <a:lstStyle/>
          <a:p>
            <a:pPr algn="ctr"/>
            <a:r>
              <a:rPr lang="pl-PL" dirty="0"/>
              <a:t>Dziękuję za uwagę!!!</a:t>
            </a:r>
          </a:p>
        </p:txBody>
      </p:sp>
      <p:sp>
        <p:nvSpPr>
          <p:cNvPr id="3" name="Symbol zastępczy zawartości 2">
            <a:extLst>
              <a:ext uri="{FF2B5EF4-FFF2-40B4-BE49-F238E27FC236}">
                <a16:creationId xmlns:a16="http://schemas.microsoft.com/office/drawing/2014/main" xmlns="" id="{77BCCDC4-DB62-4778-91F1-82D5F71AE93E}"/>
              </a:ext>
            </a:extLst>
          </p:cNvPr>
          <p:cNvSpPr>
            <a:spLocks noGrp="1"/>
          </p:cNvSpPr>
          <p:nvPr>
            <p:ph idx="1"/>
          </p:nvPr>
        </p:nvSpPr>
        <p:spPr/>
        <p:txBody>
          <a:bodyPr/>
          <a:lstStyle/>
          <a:p>
            <a:pPr marL="0" indent="0">
              <a:buNone/>
            </a:pPr>
            <a:endParaRPr lang="pl-PL" dirty="0"/>
          </a:p>
          <a:p>
            <a:pPr marL="0" indent="0">
              <a:buNone/>
            </a:pPr>
            <a:endParaRPr lang="pl-PL" dirty="0"/>
          </a:p>
          <a:p>
            <a:pPr marL="0" indent="0">
              <a:buNone/>
            </a:pPr>
            <a:endParaRPr lang="pl-PL" dirty="0">
              <a:latin typeface="Arial" panose="020B0604020202020204" pitchFamily="34" charset="0"/>
              <a:cs typeface="Arial" panose="020B0604020202020204" pitchFamily="34" charset="0"/>
            </a:endParaRPr>
          </a:p>
          <a:p>
            <a:pPr marL="0" indent="0">
              <a:buNone/>
            </a:pPr>
            <a:endParaRPr lang="pl-PL" dirty="0">
              <a:latin typeface="Arial" panose="020B0604020202020204" pitchFamily="34" charset="0"/>
              <a:cs typeface="Arial" panose="020B0604020202020204" pitchFamily="34" charset="0"/>
            </a:endParaRPr>
          </a:p>
          <a:p>
            <a:pPr marL="0" indent="0">
              <a:buNone/>
            </a:pPr>
            <a:r>
              <a:rPr lang="pl-PL" dirty="0">
                <a:latin typeface="Arial" panose="020B0604020202020204" pitchFamily="34" charset="0"/>
                <a:cs typeface="Arial" panose="020B0604020202020204" pitchFamily="34" charset="0"/>
              </a:rPr>
              <a:t>Wykonała:                                                                    Źródła:</a:t>
            </a:r>
          </a:p>
          <a:p>
            <a:pPr marL="0" indent="0">
              <a:buNone/>
            </a:pPr>
            <a:r>
              <a:rPr lang="pl-PL" dirty="0" smtClean="0">
                <a:latin typeface="Arial" panose="020B0604020202020204" pitchFamily="34" charset="0"/>
                <a:cs typeface="Arial" panose="020B0604020202020204" pitchFamily="34" charset="0"/>
              </a:rPr>
              <a:t>Emilia </a:t>
            </a:r>
            <a:r>
              <a:rPr lang="pl-PL" dirty="0">
                <a:latin typeface="Arial" panose="020B0604020202020204" pitchFamily="34" charset="0"/>
                <a:cs typeface="Arial" panose="020B0604020202020204" pitchFamily="34" charset="0"/>
              </a:rPr>
              <a:t>kl.7c                                                     Wikipedia                                       </a:t>
            </a:r>
            <a:endParaRPr lang="pl-PL" dirty="0"/>
          </a:p>
        </p:txBody>
      </p:sp>
      <p:pic>
        <p:nvPicPr>
          <p:cNvPr id="4" name="Obraz 3">
            <a:extLst>
              <a:ext uri="{FF2B5EF4-FFF2-40B4-BE49-F238E27FC236}">
                <a16:creationId xmlns:a16="http://schemas.microsoft.com/office/drawing/2014/main" xmlns="" id="{17B57AD2-2658-4688-AC64-08E5A82EA72C}"/>
              </a:ext>
            </a:extLst>
          </p:cNvPr>
          <p:cNvPicPr>
            <a:picLocks noChangeAspect="1"/>
          </p:cNvPicPr>
          <p:nvPr/>
        </p:nvPicPr>
        <p:blipFill>
          <a:blip r:embed="rId2"/>
          <a:stretch>
            <a:fillRect/>
          </a:stretch>
        </p:blipFill>
        <p:spPr>
          <a:xfrm>
            <a:off x="4142443" y="2326005"/>
            <a:ext cx="4441686" cy="2487344"/>
          </a:xfrm>
          <a:prstGeom prst="rect">
            <a:avLst/>
          </a:prstGeom>
        </p:spPr>
      </p:pic>
    </p:spTree>
    <p:extLst>
      <p:ext uri="{BB962C8B-B14F-4D97-AF65-F5344CB8AC3E}">
        <p14:creationId xmlns:p14="http://schemas.microsoft.com/office/powerpoint/2010/main" val="96240260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sld>
</file>

<file path=ppt/theme/theme1.xml><?xml version="1.0" encoding="utf-8"?>
<a:theme xmlns:a="http://schemas.openxmlformats.org/drawingml/2006/main" name="SketchyVTI">
  <a:themeElements>
    <a:clrScheme name="AnalogousFromRegularSeedLeftStep">
      <a:dk1>
        <a:srgbClr val="000000"/>
      </a:dk1>
      <a:lt1>
        <a:srgbClr val="FFFFFF"/>
      </a:lt1>
      <a:dk2>
        <a:srgbClr val="251A2F"/>
      </a:dk2>
      <a:lt2>
        <a:srgbClr val="F1F0F3"/>
      </a:lt2>
      <a:accent1>
        <a:srgbClr val="95A942"/>
      </a:accent1>
      <a:accent2>
        <a:srgbClr val="B1983B"/>
      </a:accent2>
      <a:accent3>
        <a:srgbClr val="C3784D"/>
      </a:accent3>
      <a:accent4>
        <a:srgbClr val="B13B41"/>
      </a:accent4>
      <a:accent5>
        <a:srgbClr val="C34D84"/>
      </a:accent5>
      <a:accent6>
        <a:srgbClr val="B13BA3"/>
      </a:accent6>
      <a:hlink>
        <a:srgbClr val="6F59C7"/>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730</TotalTime>
  <Words>350</Words>
  <Application>Microsoft Office PowerPoint</Application>
  <PresentationFormat>Niestandardowy</PresentationFormat>
  <Paragraphs>37</Paragraphs>
  <Slides>8</Slides>
  <Notes>0</Notes>
  <HiddenSlides>0</HiddenSlides>
  <MMClips>0</MMClips>
  <ScaleCrop>false</ScaleCrop>
  <HeadingPairs>
    <vt:vector size="4" baseType="variant">
      <vt:variant>
        <vt:lpstr>Motyw</vt:lpstr>
      </vt:variant>
      <vt:variant>
        <vt:i4>1</vt:i4>
      </vt:variant>
      <vt:variant>
        <vt:lpstr>Tytuły slajdów</vt:lpstr>
      </vt:variant>
      <vt:variant>
        <vt:i4>8</vt:i4>
      </vt:variant>
    </vt:vector>
  </HeadingPairs>
  <TitlesOfParts>
    <vt:vector size="9" baseType="lpstr">
      <vt:lpstr>SketchyVTI</vt:lpstr>
      <vt:lpstr>Święta Bożo Narodzeniowe</vt:lpstr>
      <vt:lpstr>Jedne święta, a wiele sposobów</vt:lpstr>
      <vt:lpstr>Tradycje</vt:lpstr>
      <vt:lpstr>Tradycje powszechnie znane</vt:lpstr>
      <vt:lpstr>Symbolika</vt:lpstr>
      <vt:lpstr>Tradycje w wielu krajach</vt:lpstr>
      <vt:lpstr>Tradycje w dzisiejszych czasach</vt:lpstr>
      <vt:lpstr>Dziękuję za uwagę!!!</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Święta Bożo Narodzeniowe</dc:title>
  <dc:creator>Emilia Ferdek</dc:creator>
  <cp:lastModifiedBy>Użytkownik systemu Windows</cp:lastModifiedBy>
  <cp:revision>7</cp:revision>
  <dcterms:created xsi:type="dcterms:W3CDTF">2020-12-17T22:28:41Z</dcterms:created>
  <dcterms:modified xsi:type="dcterms:W3CDTF">2020-12-22T08:20:07Z</dcterms:modified>
</cp:coreProperties>
</file>