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61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641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826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393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36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19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551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26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341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898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303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86E4A-D28A-49B7-B5B3-E5C8D0A1B89A}" type="datetimeFigureOut">
              <a:rPr lang="pl-PL" smtClean="0"/>
              <a:t>13.04.2022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9E712-8ACF-4D8F-9C31-830994998C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5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E3A30D81-08ED-4588-A584-09A3258D80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013" y="568803"/>
            <a:ext cx="2550455" cy="223031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650CF3B3-5CF6-4F03-AAC4-8E71DDC5742D}"/>
              </a:ext>
            </a:extLst>
          </p:cNvPr>
          <p:cNvSpPr txBox="1"/>
          <p:nvPr/>
        </p:nvSpPr>
        <p:spPr>
          <a:xfrm>
            <a:off x="1064013" y="2799120"/>
            <a:ext cx="8108022" cy="1172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Szko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Podstawowa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im. Ksi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ę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dza Stanis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 Sudo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Wi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ą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zownicy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7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701F0A78-025F-45F7-A2D9-A8A4939EDF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093" y="553546"/>
            <a:ext cx="2548349" cy="2231329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DAB972BA-F025-42C8-87A8-1E966EE88C37}"/>
              </a:ext>
            </a:extLst>
          </p:cNvPr>
          <p:cNvSpPr txBox="1"/>
          <p:nvPr/>
        </p:nvSpPr>
        <p:spPr>
          <a:xfrm>
            <a:off x="1121093" y="2674310"/>
            <a:ext cx="8050942" cy="1172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Szko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Podstawowa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im. Ksi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ę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dza Stanis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 Sudo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Wi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ą</a:t>
            </a:r>
            <a:r>
              <a:rPr lang="pl-PL" sz="1800" b="1" dirty="0">
                <a:effectLst/>
                <a:latin typeface="Goudy Old Style" panose="0202050205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zownicy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27994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</Words>
  <Application>Microsoft Office PowerPoint</Application>
  <PresentationFormat>Panoramiczny</PresentationFormat>
  <Paragraphs>6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Goudy Old Style</vt:lpstr>
      <vt:lpstr>Motyw pakietu Office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Rzeźnicka Emilia</dc:creator>
  <cp:lastModifiedBy>Grzegorz</cp:lastModifiedBy>
  <cp:revision>3</cp:revision>
  <dcterms:created xsi:type="dcterms:W3CDTF">2021-01-29T15:07:05Z</dcterms:created>
  <dcterms:modified xsi:type="dcterms:W3CDTF">2022-04-13T11:38:32Z</dcterms:modified>
</cp:coreProperties>
</file>