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5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7738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2057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48681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7293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12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525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47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8529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31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883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9202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1224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9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67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9434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884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6B486-6FC6-4EDA-8D27-353ABFE05B0A}" type="datetimeFigureOut">
              <a:rPr lang="pl-PL" smtClean="0"/>
              <a:t>29.04.2025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72548D-0422-4EBF-88CC-19EF290BE8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941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CC8AB8D-D3C2-4B35-3D57-4061EF297D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/>
              <a:t>DRZEWA NASZYCH LASÓW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F90E9D64-3441-82A5-E7C6-836502D956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WŁACIWOŚCI ZDROWOTNE              I LECZNICZE</a:t>
            </a:r>
          </a:p>
        </p:txBody>
      </p:sp>
    </p:spTree>
    <p:extLst>
      <p:ext uri="{BB962C8B-B14F-4D97-AF65-F5344CB8AC3E}">
        <p14:creationId xmlns:p14="http://schemas.microsoft.com/office/powerpoint/2010/main" val="111829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78A4B0A-6699-E2FC-E6B6-89D6EE213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Lipa (</a:t>
            </a:r>
            <a:r>
              <a:rPr lang="pl-PL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Tilia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cordata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EF2B5E-20C7-2E38-2E51-18AA70C32D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Korzyści zdrowotne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Kwiaty lipy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posiadają właściwości uspokajające, działają na układ nerwowy, łagodzą stres i pomagają w zasypianiu. Są często stosowane w leczeniu bezsenności, nerwicy oraz bólów głowy związanych ze stresem.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Napary z kwiatów lipy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mają także działanie przeciwzapalne i przeciwgorączkowe, dzięki czemu są stosowane w leczeniu przeziębień i grypy.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Lipa ma również właściwości napotne, co może pomóc w obniżeniu gorączki.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Zastosowanie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Herbata lipowa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Pomaga w leczeniu przeziębień, obniża gorączkę i wspomaga sen.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Napar z kwiatów lipy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Łagodzi stres, pomaga w leczeniu bezsenności i w redukcji objawów napięcia nerwowego.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Kąpiele lipowe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Pomagają w leczeniu stanów zapalnych skóry i w łagodzeniu objawów reumatycznych.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002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ipa drobnolistna ‹ Obieżylas">
            <a:extLst>
              <a:ext uri="{FF2B5EF4-FFF2-40B4-BE49-F238E27FC236}">
                <a16:creationId xmlns:a16="http://schemas.microsoft.com/office/drawing/2014/main" id="{4596CD6A-BAA6-7129-8CE8-1C0597073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47" y="373625"/>
            <a:ext cx="3948266" cy="52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Lipa szerokolistna - zdjęcia drzewa">
            <a:extLst>
              <a:ext uri="{FF2B5EF4-FFF2-40B4-BE49-F238E27FC236}">
                <a16:creationId xmlns:a16="http://schemas.microsoft.com/office/drawing/2014/main" id="{0F274CE2-159B-E61D-2459-EC48277F9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79" y="2536722"/>
            <a:ext cx="5608322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06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979DA5-F269-00BF-4C92-213B63566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Wierzba (</a:t>
            </a:r>
            <a:r>
              <a:rPr lang="pl-PL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Salix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alba)</a:t>
            </a:r>
            <a:b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34DCAE-6BE9-1B2C-C88E-B1FBCDA64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Korzyści zdrowotne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Kora wierzby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zawiera salicynę, naturalny związek chemiczny, który jest prekursorem aspiryny. Ma działanie przeciwbólowe, przeciwzapalne i obniżające gorączkę.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medycynie ludowej wierzba była stosowana do łagodzenia bólów głowy, bólów mięśniowych i stawowych.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Napary z kory wierzby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są pomocne w leczeniu chorób reumatycznych oraz w leczeniu stanów zapalnych przewodu pokarmowego.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Zastosowanie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Napar z kory wierzby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Pomaga w leczeniu bólów głowy, stanów zapalnych i bólów stawowych. Działa również przeciwgorączkowo.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Ekstrakt z kory wierzby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Często stosowany w preparatach przeciwbólowych i przeciwzapalnych.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693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atural dye, willow stems and leaves, natural yarn dye, fresh willow ...">
            <a:extLst>
              <a:ext uri="{FF2B5EF4-FFF2-40B4-BE49-F238E27FC236}">
                <a16:creationId xmlns:a16="http://schemas.microsoft.com/office/drawing/2014/main" id="{857311A4-D920-306C-997A-D092BE1FC7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358263"/>
            <a:ext cx="54292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Wierzby nasiona Stock Photos, Royalty Free Wierzby nasiona Images ...">
            <a:extLst>
              <a:ext uri="{FF2B5EF4-FFF2-40B4-BE49-F238E27FC236}">
                <a16:creationId xmlns:a16="http://schemas.microsoft.com/office/drawing/2014/main" id="{DF1B1516-829F-5BD2-E3B5-ADF0A2A109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" name="AutoShape 6" descr="Wierzby nasiona Stock Photos, Royalty Free Wierzby nasiona Images ...">
            <a:extLst>
              <a:ext uri="{FF2B5EF4-FFF2-40B4-BE49-F238E27FC236}">
                <a16:creationId xmlns:a16="http://schemas.microsoft.com/office/drawing/2014/main" id="{5ED181E1-1178-026E-FD35-1672AE96EB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5999" y="3428999"/>
            <a:ext cx="2998839" cy="299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AutoShape 8" descr="Wierzby nasiona Stock Photos, Royalty Free Wierzby nasiona Images ...">
            <a:extLst>
              <a:ext uri="{FF2B5EF4-FFF2-40B4-BE49-F238E27FC236}">
                <a16:creationId xmlns:a16="http://schemas.microsoft.com/office/drawing/2014/main" id="{03FC6399-A323-9709-C4CF-DCA800AA68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8206" name="Picture 14" descr="Hortical : saule à trois étamines - Salix triandra - wilg (amandel-)">
            <a:extLst>
              <a:ext uri="{FF2B5EF4-FFF2-40B4-BE49-F238E27FC236}">
                <a16:creationId xmlns:a16="http://schemas.microsoft.com/office/drawing/2014/main" id="{87151977-EB24-0B80-C28D-EB3A4A639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877529"/>
            <a:ext cx="2961158" cy="495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4094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360D83-A21C-4D18-6575-F9F8095EC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Sosna (</a:t>
            </a:r>
            <a:r>
              <a:rPr lang="pl-PL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Pinus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sylvestris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DC1C07-D680-886B-5807-15137F6B0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Korzyści zdrowotne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Olejek sosnowy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Ma silne działanie przeciwzapalne, przeciwbakteryjne i przeciwbólowe. Jest stosowany w leczeniu infekcji górnych dróg oddechowych, takich jak zapalenie oskrzeli, kaszel czy zapalenie zatok.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Igły sosny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zawierają dużą ilość witaminy C, która wspomaga układ odpornościowy i działa przeciwutleniająco. Są również bogate w flawonoidy, które poprawiają krążenie krwi.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Sosnowe pędy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pomagają w leczeniu stanów zapalnych skóry, takich jak trądzik, egzema czy oparzenia.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Zastosowanie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Napary z igieł sosny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Pomagają w leczeniu przeziębień, kaszlu i zapalenia zatok.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Syrop sosnowy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Działa przeciwkaszlowo i łagodząco na gardło. Jest również pomocny w leczeniu infekcji dróg oddechowych.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Kąpiele sosnowe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Wykorzystywane w leczeniu bólów reumatycznych, zapalenia stawów oraz w poprawie krążenia.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919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osna zwyczajna – właściwości, działanie i zastosowanie lecznicze ...">
            <a:extLst>
              <a:ext uri="{FF2B5EF4-FFF2-40B4-BE49-F238E27FC236}">
                <a16:creationId xmlns:a16="http://schemas.microsoft.com/office/drawing/2014/main" id="{6CE60D5B-7A54-1184-8467-DE29D969C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95" y="275303"/>
            <a:ext cx="5034731" cy="335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SZYSZKI szyszka sosnowe sosna zwyczajna 100 szt. - 7348944413 ...">
            <a:extLst>
              <a:ext uri="{FF2B5EF4-FFF2-40B4-BE49-F238E27FC236}">
                <a16:creationId xmlns:a16="http://schemas.microsoft.com/office/drawing/2014/main" id="{C1822473-B1B0-88B4-DEBC-8EBEB83DC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74" y="3235507"/>
            <a:ext cx="5034731" cy="334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606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3142BF-C241-500B-CE5F-5C4980E6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Świerk (</a:t>
            </a:r>
            <a:r>
              <a:rPr lang="pl-PL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Picea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abies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D6383E8-D1B2-5E72-5115-85754E776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2202426"/>
            <a:ext cx="8684067" cy="3838936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Korzyści zdrowotne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Olejek eteryczny ze świerku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działanie przeciwzapalne i przeciwbakteryjne. Jest bardzo pomocny w leczeniu chorób górnych dróg oddechowych, takich jak kaszel, katar, zapalenie gardła i zapalenie oskrzeli.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Pędy i igły świerku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zawierają dużo witaminy C i mają właściwości wzmacniające odporność.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Świerkowe wyciągi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działają przeciwbólowo, łagodzą bóle reumatyczne i stawowe.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Zastosowanie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Napary z pędów świerku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stosowane są w leczeniu infekcji dróg oddechowych, a także w przypadku bólu gardła czy kaszlu.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Olejek świerkowy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wykorzystywany jest w aromaterapii, wspomagając leczenie przeziębień i poprawiając oddychanie.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Świerkowe kąpiele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pomagają w łagodzeniu bólów stawowych i mięśniowych.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30345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hristmas Tree branches | Christmas tree branches, Natural christmas ...">
            <a:extLst>
              <a:ext uri="{FF2B5EF4-FFF2-40B4-BE49-F238E27FC236}">
                <a16:creationId xmlns:a16="http://schemas.microsoft.com/office/drawing/2014/main" id="{EFD8B801-C41D-C71D-CA74-11A744CD6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55" y="768606"/>
            <a:ext cx="451485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Świerk pospolity - opis, odmiany, sadzenie, uprawa">
            <a:extLst>
              <a:ext uri="{FF2B5EF4-FFF2-40B4-BE49-F238E27FC236}">
                <a16:creationId xmlns:a16="http://schemas.microsoft.com/office/drawing/2014/main" id="{4C531616-3178-8CD0-5A23-D5E831C69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019" y="3042469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197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EE9FD3-F672-12C7-07CB-872BB079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Modrzew europejski </a:t>
            </a:r>
            <a:r>
              <a:rPr lang="pl-PL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Larix</a:t>
            </a:r>
            <a:r>
              <a:rPr lang="pl-PL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decidua</a:t>
            </a:r>
            <a:r>
              <a:rPr lang="pl-PL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0494553-0393-FE7D-A507-7544D5D92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913" y="1396181"/>
            <a:ext cx="8596668" cy="457635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4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Działanie przeciwzapalne i antyseptyczne</a:t>
            </a:r>
            <a:endParaRPr lang="pl-PL" sz="4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Żywica modrzewiowa była dawniej używana do leczenia ran, czyraków i stanów zapalnych skóry.</a:t>
            </a:r>
            <a:endParaRPr lang="pl-PL" sz="4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właściwości odkażające – działa antybakteryjnie i przeciwgrzybiczo.</a:t>
            </a:r>
            <a:endParaRPr lang="pl-PL" sz="4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Wsparcie dla dróg oddechowych</a:t>
            </a:r>
            <a:endParaRPr lang="pl-PL" sz="4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Napary lub inhalacje z młodych pędów modrzewia mogą pomagać przy kaszlu, zapaleniu gardła, a także przy przewlekłym zapaleniu oskrzeli.</a:t>
            </a:r>
            <a:endParaRPr lang="pl-PL" sz="4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 wykrztuśnie – wspomaga usuwanie śluzu z dróg oddechowych.</a:t>
            </a:r>
            <a:endParaRPr lang="pl-PL" sz="4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Właściwości immunostymulujące</a:t>
            </a:r>
            <a:endParaRPr lang="pl-PL" sz="4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Związki zawarte w modrzewiu (np. </a:t>
            </a:r>
            <a:r>
              <a:rPr lang="pl-PL" sz="44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arabinogalaktan</a:t>
            </a: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modrzewiowy) mogą wspierać układ odpornościowy.</a:t>
            </a:r>
            <a:endParaRPr lang="pl-PL" sz="4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Często wykorzystywany jako suplement wspierający odporność, szczególnie w okresie zwiększonego ryzyka infekcji.</a:t>
            </a:r>
            <a:endParaRPr lang="pl-PL" sz="4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44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Działanie moczopędne i oczyszczające</a:t>
            </a:r>
            <a:endParaRPr lang="pl-PL" sz="44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44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Napary z kory modrzewia mogą wspomagać pracę nerek, działając lekko moczopędnie i detoksykująco.</a:t>
            </a:r>
            <a:endParaRPr lang="pl-PL" sz="4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4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40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11792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odrzew Bilder – Durchsuchen 565 Archivfotos, Vektorgrafiken und Videos ...">
            <a:extLst>
              <a:ext uri="{FF2B5EF4-FFF2-40B4-BE49-F238E27FC236}">
                <a16:creationId xmlns:a16="http://schemas.microsoft.com/office/drawing/2014/main" id="{577450DB-6D22-E450-FE34-4A6E5A6F0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7" y="554293"/>
            <a:ext cx="51244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Zdjęcia modrzewia europejskiego - 6 fotografii">
            <a:extLst>
              <a:ext uri="{FF2B5EF4-FFF2-40B4-BE49-F238E27FC236}">
                <a16:creationId xmlns:a16="http://schemas.microsoft.com/office/drawing/2014/main" id="{708B0DC2-D311-09EA-6BE0-D8DDC599F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778" y="2880852"/>
            <a:ext cx="5965722" cy="397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140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B4A46F-56FE-7A38-F1EC-DAEA4834C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Wiąz  (</a:t>
            </a:r>
            <a:r>
              <a:rPr lang="pl-PL" sz="3600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Ulmus</a:t>
            </a:r>
            <a:r>
              <a:rPr lang="pl-PL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L.)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C42887-3DEC-FEE7-2A45-26F1E68D6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154" y="1796795"/>
            <a:ext cx="8596668" cy="3880773"/>
          </a:xfrm>
        </p:spPr>
        <p:txBody>
          <a:bodyPr>
            <a:normAutofit fontScale="92500" lnSpcReduction="10000"/>
          </a:bodyPr>
          <a:lstStyle/>
          <a:p>
            <a:b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pl-PL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Działa osłonowo na układ pokarmowy</a:t>
            </a:r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Zawiera dużo </a:t>
            </a: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śluzu roślinnego</a:t>
            </a: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który tworzy ochronną powłokę na błonie śluzowej żołądka i jelit.</a:t>
            </a:r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leczeniu </a:t>
            </a: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wrzodów żołądka</a:t>
            </a: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1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refluksu</a:t>
            </a: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zgagi</a:t>
            </a: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zespołu jelita drażliwego (IBS)</a:t>
            </a: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Łagodzi podrażnienia gardła i kaszel</a:t>
            </a:r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Dzięki właściwościom powlekającym, napar z kory działa jak naturalny </a:t>
            </a: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syrop na gardło</a:t>
            </a: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zmniejszając </a:t>
            </a: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chrypkę</a:t>
            </a: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ból gardła</a:t>
            </a: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suchy kaszel</a:t>
            </a: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Wspomaga detoksykację organizmu</a:t>
            </a:r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Działa lekko przeczyszczająco i wspomaga naturalne procesy oczyszczania organizmu.</a:t>
            </a:r>
          </a:p>
          <a:p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Wspiera regenerację skóry</a:t>
            </a:r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 właściwości przeciwzapalne i wspomaga gojenie ran, oparzeń, otarć.</a:t>
            </a:r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Może być stosowany zewnętrznie w postaci okładów lub maści.</a:t>
            </a:r>
          </a:p>
          <a:p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Działa przeciwzapalnie i antyoksydacyjnie</a:t>
            </a:r>
            <a:br>
              <a:rPr lang="pl-PL" sz="12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Może łagodzić stany zapalne, zarówno wewnętrzne (np. jelit), jak i zewnętrzne (np. egzema).</a:t>
            </a:r>
            <a:br>
              <a:rPr lang="pl-PL" sz="1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17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C94562A-EC20-C401-9A4E-C83D32FE7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Jodła pospolita (</a:t>
            </a:r>
            <a:r>
              <a:rPr lang="pl-PL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Abies</a:t>
            </a:r>
            <a:r>
              <a:rPr lang="pl-PL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alba)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9A978C0-8B62-1F6B-7E0D-5FF40BCD8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179" y="2032770"/>
            <a:ext cx="8596668" cy="3880773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Działanie wykrztuśne i przeciwzapalne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Igły jodły zawierają olejki eteryczne, które pomagają w leczeniu infekcji górnych dróg oddechowych – ułatwiają odkrztuszanie i łagodzą kaszel.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Wzmacnianie odporności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Napary lub inhalacje z igieł mogą wspierać układ odpornościowy dzięki zawartości witaminy C i substancji przeciwutleniających.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Działanie antyseptyczne i odkażające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Olejek jodłowy działa antybakteryjnie – można go stosować do dezynfekcji powietrza lub miejscowo na skórę (po rozcieńczeniu).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Łagodzenie bólu mięśni i stawów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Maści lub kąpiele z dodatkiem olejku z jodły pomagają w bólach reumatycznych, stanach zapalnych mięśni i zmęczeniu.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Poprawa nastroju i redukcja stresu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Aromaterapia z olejkiem jodłowym uspokaja, poprawia koncentrację i łagodzi napięcie </a:t>
            </a:r>
            <a:r>
              <a:rPr lang="pl-PL" dirty="0"/>
              <a:t>nerwowe.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6086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ouglas Fir Stock Photos, Pictures &amp; Royalty-Free Images - iStock">
            <a:extLst>
              <a:ext uri="{FF2B5EF4-FFF2-40B4-BE49-F238E27FC236}">
                <a16:creationId xmlns:a16="http://schemas.microsoft.com/office/drawing/2014/main" id="{34DC009C-F6EE-5333-C322-3EFE9E2FA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48" y="229215"/>
            <a:ext cx="4371975" cy="582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oto Blog Drzewa Polski: Szyszki jodły">
            <a:extLst>
              <a:ext uri="{FF2B5EF4-FFF2-40B4-BE49-F238E27FC236}">
                <a16:creationId xmlns:a16="http://schemas.microsoft.com/office/drawing/2014/main" id="{08CB8C5F-5F9A-FDAC-2A7C-270A098DE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848464"/>
            <a:ext cx="4221726" cy="28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337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3DB87D-0E92-559E-25FD-B7F2423FB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Sosna kosodrzewina (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Pinus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mugo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5541DB-6C51-BC52-1C91-D3E5C006D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081" y="1583554"/>
            <a:ext cx="8596668" cy="46648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Właściwości zdrowotne sosny kosodrzewiny: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Działanie wykrztuśne i przeciwzapalne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Olejek z kosodrzewiny wspomaga leczenie chorób układu oddechowego – łagodzi kaszel, rozrzedza śluz, ułatwia oddychanie. Często stosowany w inhalacjach i maściach.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Działanie antyseptyczne i przeciwbakteryjne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Może być stosowany zewnętrznie do przemywania ran, owrzodzeń czy w stanach zapalnych skóry. Zabija bakterie i zapobiega zakażeniom.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Działanie rozgrzewające i przeciwbólowe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Olejek dodawany do kąpieli lub używany w masażu pomaga przy bólach mięśni, stawów, reumatyzmie. Poprawia krążenie i daje uczucie ulgi.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Wzmacnianie odporności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Dzięki zawartości fitoncydów i olejków eterycznych, działa immunostymulująco – wspiera organizm w walce z infekcjami.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Właściwości uspokajające i poprawiające nastrój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Aromaterapia z użyciem olejku kosodrzewiny łagodzi napięcie nerwowe, stres, poprawia jakość snu.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Stosowanie w dermatologii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Kosodrzewina znajduje zastosowanie w leczeniu trądziku, łuszczycy i innych problemów skórnych – ze względu na działanie przeciwzapalne i regulujące wydzielanie </a:t>
            </a:r>
            <a:r>
              <a:rPr lang="pl-PL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sebum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285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OSNA GÓRSKA KOSODRZEWINA 'MUGHUS' P9 - - rośliny ozdobne iglaste ...">
            <a:extLst>
              <a:ext uri="{FF2B5EF4-FFF2-40B4-BE49-F238E27FC236}">
                <a16:creationId xmlns:a16="http://schemas.microsoft.com/office/drawing/2014/main" id="{3A0F1211-0053-5460-168E-BDBC9489B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59" y="313251"/>
            <a:ext cx="4027996" cy="396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Kosodrzewina – uprawa, odporność, cięcie">
            <a:extLst>
              <a:ext uri="{FF2B5EF4-FFF2-40B4-BE49-F238E27FC236}">
                <a16:creationId xmlns:a16="http://schemas.microsoft.com/office/drawing/2014/main" id="{941AFAFC-3754-B043-DE09-8C8793F2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76" y="1750142"/>
            <a:ext cx="5814141" cy="43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659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28D1E5A-DB3A-F491-652E-5DE4F172F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Jałowiec (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Juniperus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FFA3A4-A5A9-50C0-B30E-A10729E60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Właściwości zdrowotne jałowca:</a:t>
            </a:r>
          </a:p>
          <a:p>
            <a:pPr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 moczopędnie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pomaga w usuwaniu nadmiaru wody z organizmu, wspomaga pracę nerek i oczyszczanie dróg moczowych.</a:t>
            </a:r>
          </a:p>
          <a:p>
            <a:pPr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Wspiera trawienie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pobudza wydzielanie soków trawiennych, łagodzi wzdęcia, niestrawność i uczucie ciężkości po jedzeniu.</a:t>
            </a:r>
          </a:p>
          <a:p>
            <a:pPr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 przeciwzapalnie i przeciwbakteryjnie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może być pomocny przy infekcjach dróg moczowych i w łagodzeniu stanów zapalnych.</a:t>
            </a:r>
          </a:p>
          <a:p>
            <a:pPr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Pomaga w reumatyzmie i artretyzmie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stosowany zewnętrznie w postaci maści lub olejku łagodzi bóle stawów i mięśni.</a:t>
            </a:r>
          </a:p>
          <a:p>
            <a:pPr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 odkażająco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olejek z jałowca bywa używany do dezynfekcji skóry oraz w aromaterapii (oczyszcza powietrze).</a:t>
            </a:r>
          </a:p>
          <a:p>
            <a:pPr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Wzmacnia odporność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dzięki zawartości związków przeciwutleniających może wspomagać układ odpornościowy.</a:t>
            </a:r>
          </a:p>
          <a:p>
            <a:pPr>
              <a:buFont typeface="+mj-lt"/>
              <a:buAutoNum type="arabicPeriod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Wspomaga detoksykację organizmu</a:t>
            </a:r>
            <a:b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tradycyjnie wykorzystywany w kuracjach oczyszczających.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9877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Jałowiec w ogrodzie - odmiany, sadzenie, pielęgnacja, uprawa">
            <a:extLst>
              <a:ext uri="{FF2B5EF4-FFF2-40B4-BE49-F238E27FC236}">
                <a16:creationId xmlns:a16="http://schemas.microsoft.com/office/drawing/2014/main" id="{B65C8F83-7F94-CF9F-0172-1A51EDF7C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6" y="304800"/>
            <a:ext cx="6096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Jałowiec pospolity - uprawa i pielęgnacja, odmiany, właściwości ...">
            <a:extLst>
              <a:ext uri="{FF2B5EF4-FFF2-40B4-BE49-F238E27FC236}">
                <a16:creationId xmlns:a16="http://schemas.microsoft.com/office/drawing/2014/main" id="{64669BA9-D610-AFB5-9DD1-5BD401541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5541" y="2244827"/>
            <a:ext cx="3739945" cy="373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28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08CBD9-B944-C2CA-1DA3-6029E9F50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 pospolity (</a:t>
            </a:r>
            <a:r>
              <a:rPr lang="pl-PL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Taxus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baccata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850830-E292-9EC9-D8FB-F8EB2FCF2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Właściwości zdrowotne cisu: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Związki przeciwnowotworowe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Najważniejszą substancją pozyskiwaną z cisu jest </a:t>
            </a:r>
            <a:r>
              <a:rPr lang="pl-PL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paklitaksel</a:t>
            </a: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l-PL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Taxol</a:t>
            </a: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związek używany w chemioterapii do leczenia różnych nowotworów, m.in. raka jajnika, piersi, płuc i trzustki.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 poprzez hamowanie podziałów komórkowych w komórkach nowotworowych.</a:t>
            </a:r>
          </a:p>
          <a:p>
            <a:pPr>
              <a:buFont typeface="+mj-lt"/>
              <a:buAutoNum type="arabicPeriod"/>
            </a:pP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Tradycyjne zastosowanie</a:t>
            </a:r>
            <a:b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przeszłości (zwłaszcza w medycynie ludowej) stosowano napary z igieł lub kory cisu przy: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bólach reumatycznych,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problemach z układem oddechowym (kaszel, zapalenie oskrzeli), ale obecnie takie zastosowania są </a:t>
            </a:r>
            <a:r>
              <a:rPr lang="pl-PL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niezalecane</a:t>
            </a:r>
            <a:r>
              <a:rPr lang="pl-PL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ponieważ 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większość części rośliny jest </a:t>
            </a:r>
            <a:r>
              <a:rPr lang="pl-PL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silnie trująca</a:t>
            </a:r>
            <a:r>
              <a:rPr lang="pl-PL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9978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is Pospolity">
            <a:extLst>
              <a:ext uri="{FF2B5EF4-FFF2-40B4-BE49-F238E27FC236}">
                <a16:creationId xmlns:a16="http://schemas.microsoft.com/office/drawing/2014/main" id="{5036DCBA-854D-CCBE-DB3E-4FCDC4B9A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3" y="0"/>
            <a:ext cx="5715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is owoce">
            <a:extLst>
              <a:ext uri="{FF2B5EF4-FFF2-40B4-BE49-F238E27FC236}">
                <a16:creationId xmlns:a16="http://schemas.microsoft.com/office/drawing/2014/main" id="{43C095F2-8B0A-674E-0F2E-D2E15267A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23784"/>
            <a:ext cx="42862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26879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DFD1D0-6449-09C6-FB37-2FE4908C6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Sosna limba (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Pinus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cembra)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1C8A544-56BB-8A77-CEEB-85A9F9B30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24001"/>
            <a:ext cx="8596668" cy="451736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Właściwości zdrowotne sosny limby:</a:t>
            </a:r>
          </a:p>
          <a:p>
            <a:pPr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Działanie uspokajające i poprawa jakości snu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Drewno limby wydziela olejki eteryczne, głównie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alfa-</a:t>
            </a:r>
            <a:r>
              <a:rPr lang="pl-PL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pinen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limonen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które mają działanie relaksujące.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Badania z Austrii wykazały, że przebywanie w pomieszczeniu z meblami z drewna limby może obniżać tętno, poprawiać sen i redukować stres.</a:t>
            </a:r>
          </a:p>
          <a:p>
            <a:pPr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Właściwości przeciwbakteryjne i przeciwwirusowe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Olejek eteryczny z limby działa antyseptycznie – może być stosowany do inhalacji w przypadku infekcji dróg oddechowych.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medycynie naturalnej poleca się go także jako środek wspomagający przy przeziębieniu, kaszlu i katarze.</a:t>
            </a:r>
          </a:p>
          <a:p>
            <a:pPr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3. Wsparcie układu oddechowego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Inhalacje lub kominki zapachowe z olejkiem z limby mogą pomóc udrożnić drogi oddechowe i ułatwić oddychanie, szczególnie przy zapaleniu zatok lub oskrzeli.</a:t>
            </a:r>
          </a:p>
          <a:p>
            <a:pPr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Właściwości przeciwzapalne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Olejki eteryczne z limby mają lekkie działanie przeciwzapalne, pomocne przy bólach reumatycznych lub napięciu mięśni.</a:t>
            </a:r>
          </a:p>
          <a:p>
            <a:pPr>
              <a:buNone/>
            </a:pPr>
            <a:r>
              <a:rPr lang="pl-PL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Poprawa samopoczucia i koncentracji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Zapach limby działa pobudzająco na umysł, jednocześnie relaksując – idealny do biur i miejsc pracy jako naturalny poprawiacz nastroju.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49214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osna limba - Studenckie Koło Przewodników Górskich w Krakowie">
            <a:extLst>
              <a:ext uri="{FF2B5EF4-FFF2-40B4-BE49-F238E27FC236}">
                <a16:creationId xmlns:a16="http://schemas.microsoft.com/office/drawing/2014/main" id="{569DB5AC-EF44-A4F7-0F7C-443B3F24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4" y="16960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Sosna Limba piękne szyszki wolny wzrost 3 nasiona - 5902674761 ...">
            <a:extLst>
              <a:ext uri="{FF2B5EF4-FFF2-40B4-BE49-F238E27FC236}">
                <a16:creationId xmlns:a16="http://schemas.microsoft.com/office/drawing/2014/main" id="{C73F7E06-6B7C-9E45-C3EB-C8DC898CC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852" y="2894525"/>
            <a:ext cx="38100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940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iąz szypułkowy - zdjęcia drzewa">
            <a:extLst>
              <a:ext uri="{FF2B5EF4-FFF2-40B4-BE49-F238E27FC236}">
                <a16:creationId xmlns:a16="http://schemas.microsoft.com/office/drawing/2014/main" id="{0D14DD3E-96CE-5674-F6F5-090F5A806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7" y="246267"/>
            <a:ext cx="5962282" cy="372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'Orme">
            <a:extLst>
              <a:ext uri="{FF2B5EF4-FFF2-40B4-BE49-F238E27FC236}">
                <a16:creationId xmlns:a16="http://schemas.microsoft.com/office/drawing/2014/main" id="{6F4E1831-A6C3-F6BB-0314-17A4532B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48" y="3254969"/>
            <a:ext cx="5962282" cy="335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356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EB9772-20EE-C3C0-D852-0876CE99D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10200"/>
            <a:ext cx="8596668" cy="1320800"/>
          </a:xfrm>
        </p:spPr>
        <p:txBody>
          <a:bodyPr>
            <a:normAutofit/>
          </a:bodyPr>
          <a:lstStyle/>
          <a:p>
            <a:r>
              <a:rPr lang="pl-PL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Grab (</a:t>
            </a:r>
            <a:r>
              <a:rPr lang="pl-PL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Carpinus</a:t>
            </a:r>
            <a:r>
              <a:rPr lang="pl-PL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l-PL" b="1" kern="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betulus</a:t>
            </a:r>
            <a:r>
              <a:rPr lang="pl-PL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pl-PL" b="1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F298D7-679E-5A41-CB57-1A32E0FCB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24" y="1806627"/>
            <a:ext cx="8596668" cy="388077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Działanie przeciwzapalne i przeciwobrzękowe</a:t>
            </a:r>
            <a:endParaRPr lang="pl-PL" sz="19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Pączki grabu (</a:t>
            </a:r>
            <a:r>
              <a:rPr lang="pl-PL" sz="19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Carpinus</a:t>
            </a:r>
            <a:r>
              <a:rPr lang="pl-PL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betulus</a:t>
            </a:r>
            <a:r>
              <a:rPr lang="pl-PL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9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gemmae</a:t>
            </a:r>
            <a:r>
              <a:rPr lang="pl-PL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zawierają substancje czynne, które mogą działać łagodząco przy stanach zapalnych zatok, oskrzeli i gardła.</a:t>
            </a:r>
            <a:endParaRPr lang="pl-PL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Używane są czasem pomocniczo w terapii infekcji dróg oddechowych.</a:t>
            </a:r>
            <a:endParaRPr lang="pl-PL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Wsparcie dla układu limfatycznego</a:t>
            </a:r>
            <a:endParaRPr lang="pl-PL" sz="19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900" kern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gemmoterapii</a:t>
            </a:r>
            <a:r>
              <a:rPr lang="pl-PL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ekstrakty z pączków grabu stosuje się w celu pobudzenia krążenia limfy i oczyszczania organizmu z toksyn.</a:t>
            </a:r>
            <a:endParaRPr lang="pl-PL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Pomagają przy problemach z zatokami, przewlekłych stanach zapalnych migdałków oraz przy problemach z zatokami szczękowymi i czołowymi.</a:t>
            </a:r>
            <a:endParaRPr lang="pl-PL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Działanie przeciwutleniające</a:t>
            </a:r>
            <a:endParaRPr lang="pl-PL" sz="19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Ekstrakty z grabu mogą zawierać antyoksydanty wspierające walkę z wolnymi rodnikami, co może mieć znaczenie w profilaktyce chorób cywilizacyjnych.</a:t>
            </a:r>
            <a:endParaRPr lang="pl-PL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9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Wspomaganie w leczeniu schorzeń płuc</a:t>
            </a:r>
            <a:endParaRPr lang="pl-PL" sz="1900" b="1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l-PL" sz="19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Grab bywa stosowany wspomagająco przy chorobach płuc takich jak zapalenie oskrzeli, czy nawet przy astmie (choć nie zastępuje leków!).</a:t>
            </a:r>
            <a:endParaRPr lang="pl-PL" sz="19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6631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rab pospolity - drzewo idealne? - Porady i inspiracje | Szkółki Konieczko">
            <a:extLst>
              <a:ext uri="{FF2B5EF4-FFF2-40B4-BE49-F238E27FC236}">
                <a16:creationId xmlns:a16="http://schemas.microsoft.com/office/drawing/2014/main" id="{8B089DED-5684-EB5A-5B80-E5319069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870" y="383457"/>
            <a:ext cx="4860509" cy="364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oto Blog Drzewa Polski: Owoce grabu">
            <a:extLst>
              <a:ext uri="{FF2B5EF4-FFF2-40B4-BE49-F238E27FC236}">
                <a16:creationId xmlns:a16="http://schemas.microsoft.com/office/drawing/2014/main" id="{7F2D787B-CE18-B68D-3E40-FBBC2108A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486" y="3126658"/>
            <a:ext cx="3882513" cy="25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312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A2D974-522E-40F3-4A47-9F847E31D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Dąb (</a:t>
            </a:r>
            <a:r>
              <a:rPr lang="pl-PL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Quercus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robur)</a:t>
            </a:r>
            <a:b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604E4B-A55A-BDFE-0C95-67C97CDE0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0" indent="-2286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Korzyści zdrowotne</a:t>
            </a:r>
            <a:r>
              <a:rPr lang="pl-PL" sz="1200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l-PL" sz="1100" kern="1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85852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Kora dębowa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zawiera taniny (garbniki), które mają silne właściwości ściągające, co sprawia, że wykorzystywana jest w leczeniu biegunkowych schorzeń jelit. Działa również przeciwzapalnie i przeciwbakteryjnie.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85852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Ekstrakt z kory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 właściwości antyseptyczne, dlatego wykorzystywany jest do leczenia stanów zapalnych skóry, a także do łagodzenia podrażnień spowodowanych przez oparzenia słoneczne lub inne uszkodzenia skóry.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85852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Dąb w medycynie ludowej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był stosowany również przy leczeniu stanów zapalnych jamy ustnej i gardła (np. zapalenie dziąseł).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Zastosowanie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85852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Napar z kory dębu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Przygotowanie naparu z kory dębu może pomóc w leczeniu biegunek, stanów zapalnych przewodu pokarmowego oraz problemów ze wzdęciami.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Kąpiele w wywarze z kory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Zalecane przy problemach skórnych, takich jak egzemach, oparzenia czy ukąszenia owadów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0891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az znaleziony dla: dśb  Drzewo Owoce">
            <a:extLst>
              <a:ext uri="{FF2B5EF4-FFF2-40B4-BE49-F238E27FC236}">
                <a16:creationId xmlns:a16="http://schemas.microsoft.com/office/drawing/2014/main" id="{6B99B541-F100-B912-B72E-04AC21A94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012" y="3278136"/>
            <a:ext cx="3571875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ąb (Quercus) - zdjęcia i opis drzewa - strona 3">
            <a:extLst>
              <a:ext uri="{FF2B5EF4-FFF2-40B4-BE49-F238E27FC236}">
                <a16:creationId xmlns:a16="http://schemas.microsoft.com/office/drawing/2014/main" id="{75393517-B5E0-E1D6-8099-B1D8C3E49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91" y="5715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8142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B1690C-F7A4-6AA6-CC56-C09078559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Brzoza (</a:t>
            </a:r>
            <a:r>
              <a:rPr lang="pl-PL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Betula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kern="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pendula</a:t>
            </a:r>
            <a:r>
              <a:rPr lang="pl-PL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pl-PL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AF75022-368B-19FD-3CAF-2356ADFDF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28600" lvl="0" indent="-2286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Korzyści zdrowotne: </a:t>
            </a:r>
            <a:endParaRPr lang="pl-PL" b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Sok brzozowy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Sok z brzozy jest bogaty w minerały, witaminy (w tym witaminę C), aminokwasy i enzymy, dzięki czemu wspomaga detoksykację organizmu i wzmacnia odporność.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Liście brzozy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wykazują działanie moczopędne, dzięki czemu pomagają w leczeniu infekcji dróg moczowych, takich jak zapalenie pęcherza czy kamienie nerkowe. Regularne picie naparów z liści brzozy może wspomagać oczyszczanie organizmu z toksyn.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Kora brzozy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jest znana z właściwości przeciwzapalnych i przeciwgrzybiczych.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07000"/>
              </a:lnSpc>
              <a:spcAft>
                <a:spcPts val="80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Zastosowanie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Sok brzozowy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Pijany regularnie wiosną ma działanie oczyszczające i wspomaga detoksykację organizmu.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Napar z liści brzozy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Pomaga w leczeniu infekcji dróg moczowych i oczyszczaniu nerek, a także wspomaga procesy trawienne.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pl-PL" sz="12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Kora brzozy</a:t>
            </a:r>
            <a:r>
              <a:rPr lang="pl-PL" sz="1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może być wykorzystywana w formie maści lub okładów na stany zapalne skóry, trądzik i egzemę.</a:t>
            </a:r>
            <a:endParaRPr lang="pl-PL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40469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Zdjęcia brzozy brodawkowatej - 5 fotografii">
            <a:extLst>
              <a:ext uri="{FF2B5EF4-FFF2-40B4-BE49-F238E27FC236}">
                <a16:creationId xmlns:a16="http://schemas.microsoft.com/office/drawing/2014/main" id="{22913C40-EF0B-8A3C-C9FF-16A8FDAF8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1" y="216310"/>
            <a:ext cx="4889909" cy="366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etula">
            <a:extLst>
              <a:ext uri="{FF2B5EF4-FFF2-40B4-BE49-F238E27FC236}">
                <a16:creationId xmlns:a16="http://schemas.microsoft.com/office/drawing/2014/main" id="{FDE3DFE3-5AC1-4071-B1ED-57A51066C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076" y="2898058"/>
            <a:ext cx="3755923" cy="281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7134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</TotalTime>
  <Words>1884</Words>
  <Application>Microsoft Office PowerPoint</Application>
  <PresentationFormat>Panoramiczny</PresentationFormat>
  <Paragraphs>134</Paragraphs>
  <Slides>29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7" baseType="lpstr">
      <vt:lpstr>Arial</vt:lpstr>
      <vt:lpstr>Calibri</vt:lpstr>
      <vt:lpstr>Courier New</vt:lpstr>
      <vt:lpstr>Symbol</vt:lpstr>
      <vt:lpstr>Times New Roman</vt:lpstr>
      <vt:lpstr>Trebuchet MS</vt:lpstr>
      <vt:lpstr>Wingdings 3</vt:lpstr>
      <vt:lpstr>Faseta</vt:lpstr>
      <vt:lpstr>DRZEWA NASZYCH LASÓW  </vt:lpstr>
      <vt:lpstr>Wiąz  (Ulmus L.)</vt:lpstr>
      <vt:lpstr>Prezentacja programu PowerPoint</vt:lpstr>
      <vt:lpstr>Grab (Carpinus betulus)</vt:lpstr>
      <vt:lpstr>Prezentacja programu PowerPoint</vt:lpstr>
      <vt:lpstr>Dąb (Quercus robur) </vt:lpstr>
      <vt:lpstr>Prezentacja programu PowerPoint</vt:lpstr>
      <vt:lpstr>Brzoza (Betula pendula) </vt:lpstr>
      <vt:lpstr>Prezentacja programu PowerPoint</vt:lpstr>
      <vt:lpstr>Lipa (Tilia cordata) </vt:lpstr>
      <vt:lpstr>Prezentacja programu PowerPoint</vt:lpstr>
      <vt:lpstr>Wierzba (Salix alba) </vt:lpstr>
      <vt:lpstr>Prezentacja programu PowerPoint</vt:lpstr>
      <vt:lpstr>Sosna (Pinus sylvestris) </vt:lpstr>
      <vt:lpstr>Prezentacja programu PowerPoint</vt:lpstr>
      <vt:lpstr>Świerk (Picea abies) </vt:lpstr>
      <vt:lpstr>Prezentacja programu PowerPoint</vt:lpstr>
      <vt:lpstr>Modrzew europejski (Larix decidua)</vt:lpstr>
      <vt:lpstr>Prezentacja programu PowerPoint</vt:lpstr>
      <vt:lpstr>Jodła pospolita (Abies alba)</vt:lpstr>
      <vt:lpstr>Prezentacja programu PowerPoint</vt:lpstr>
      <vt:lpstr>Sosna kosodrzewina (Pinus mugo)</vt:lpstr>
      <vt:lpstr>Prezentacja programu PowerPoint</vt:lpstr>
      <vt:lpstr>Jałowiec (Juniperus) </vt:lpstr>
      <vt:lpstr>Prezentacja programu PowerPoint</vt:lpstr>
      <vt:lpstr>Cis pospolity (Taxus baccata)</vt:lpstr>
      <vt:lpstr>Prezentacja programu PowerPoint</vt:lpstr>
      <vt:lpstr>Sosna limba (Pinus cembra)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Beata Jarzyna</dc:creator>
  <cp:lastModifiedBy>Beata Jarzyna</cp:lastModifiedBy>
  <cp:revision>8</cp:revision>
  <dcterms:created xsi:type="dcterms:W3CDTF">2025-04-25T08:03:58Z</dcterms:created>
  <dcterms:modified xsi:type="dcterms:W3CDTF">2025-04-29T07:55:41Z</dcterms:modified>
</cp:coreProperties>
</file>