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BF20F3-8120-4B36-BE87-B4BB0BDE4D4E}" v="906" dt="2021-03-30T14:53:32.612"/>
    <p1510:client id="{DAB71ACD-C25E-495F-85D6-0E98FDE9A3F1}" v="2580" dt="2021-03-31T16:50:56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dalena Sokołowska" userId="S::msokolowska@splisnik.onmicrosoft.com::7d9709b1-8314-42e3-9c03-3d154086fdf8" providerId="AD" clId="Web-{DAB71ACD-C25E-495F-85D6-0E98FDE9A3F1}"/>
    <pc:docChg chg="addSld modSld">
      <pc:chgData name="Magdalena Sokołowska" userId="S::msokolowska@splisnik.onmicrosoft.com::7d9709b1-8314-42e3-9c03-3d154086fdf8" providerId="AD" clId="Web-{DAB71ACD-C25E-495F-85D6-0E98FDE9A3F1}" dt="2021-03-31T16:50:56.962" v="1342"/>
      <pc:docMkLst>
        <pc:docMk/>
      </pc:docMkLst>
      <pc:sldChg chg="modSp modTransition">
        <pc:chgData name="Magdalena Sokołowska" userId="S::msokolowska@splisnik.onmicrosoft.com::7d9709b1-8314-42e3-9c03-3d154086fdf8" providerId="AD" clId="Web-{DAB71ACD-C25E-495F-85D6-0E98FDE9A3F1}" dt="2021-03-31T15:24:39.439" v="76"/>
        <pc:sldMkLst>
          <pc:docMk/>
          <pc:sldMk cId="650317164" sldId="256"/>
        </pc:sldMkLst>
        <pc:spChg chg="mod">
          <ac:chgData name="Magdalena Sokołowska" userId="S::msokolowska@splisnik.onmicrosoft.com::7d9709b1-8314-42e3-9c03-3d154086fdf8" providerId="AD" clId="Web-{DAB71ACD-C25E-495F-85D6-0E98FDE9A3F1}" dt="2021-03-31T15:06:02.378" v="31" actId="1076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Magdalena Sokołowska" userId="S::msokolowska@splisnik.onmicrosoft.com::7d9709b1-8314-42e3-9c03-3d154086fdf8" providerId="AD" clId="Web-{DAB71ACD-C25E-495F-85D6-0E98FDE9A3F1}" dt="2021-03-31T15:05:15.626" v="28" actId="1076"/>
          <ac:spMkLst>
            <pc:docMk/>
            <pc:sldMk cId="650317164" sldId="256"/>
            <ac:spMk id="3" creationId="{00000000-0000-0000-0000-000000000000}"/>
          </ac:spMkLst>
        </pc:spChg>
      </pc:sldChg>
      <pc:sldChg chg="modTransition">
        <pc:chgData name="Magdalena Sokołowska" userId="S::msokolowska@splisnik.onmicrosoft.com::7d9709b1-8314-42e3-9c03-3d154086fdf8" providerId="AD" clId="Web-{DAB71ACD-C25E-495F-85D6-0E98FDE9A3F1}" dt="2021-03-31T15:24:45.502" v="77"/>
        <pc:sldMkLst>
          <pc:docMk/>
          <pc:sldMk cId="4153139477" sldId="257"/>
        </pc:sldMkLst>
      </pc:sldChg>
      <pc:sldChg chg="modTransition">
        <pc:chgData name="Magdalena Sokołowska" userId="S::msokolowska@splisnik.onmicrosoft.com::7d9709b1-8314-42e3-9c03-3d154086fdf8" providerId="AD" clId="Web-{DAB71ACD-C25E-495F-85D6-0E98FDE9A3F1}" dt="2021-03-31T15:25:08.785" v="80"/>
        <pc:sldMkLst>
          <pc:docMk/>
          <pc:sldMk cId="2966636244" sldId="258"/>
        </pc:sldMkLst>
      </pc:sldChg>
      <pc:sldChg chg="modTransition">
        <pc:chgData name="Magdalena Sokołowska" userId="S::msokolowska@splisnik.onmicrosoft.com::7d9709b1-8314-42e3-9c03-3d154086fdf8" providerId="AD" clId="Web-{DAB71ACD-C25E-495F-85D6-0E98FDE9A3F1}" dt="2021-03-31T15:24:54.706" v="79"/>
        <pc:sldMkLst>
          <pc:docMk/>
          <pc:sldMk cId="1187084624" sldId="259"/>
        </pc:sldMkLst>
      </pc:sldChg>
      <pc:sldChg chg="modTransition">
        <pc:chgData name="Magdalena Sokołowska" userId="S::msokolowska@splisnik.onmicrosoft.com::7d9709b1-8314-42e3-9c03-3d154086fdf8" providerId="AD" clId="Web-{DAB71ACD-C25E-495F-85D6-0E98FDE9A3F1}" dt="2021-03-31T15:25:23.629" v="81"/>
        <pc:sldMkLst>
          <pc:docMk/>
          <pc:sldMk cId="3005419464" sldId="260"/>
        </pc:sldMkLst>
      </pc:sldChg>
      <pc:sldChg chg="addSp delSp modSp modTransition">
        <pc:chgData name="Magdalena Sokołowska" userId="S::msokolowska@splisnik.onmicrosoft.com::7d9709b1-8314-42e3-9c03-3d154086fdf8" providerId="AD" clId="Web-{DAB71ACD-C25E-495F-85D6-0E98FDE9A3F1}" dt="2021-03-31T15:25:27.645" v="82"/>
        <pc:sldMkLst>
          <pc:docMk/>
          <pc:sldMk cId="3851815272" sldId="261"/>
        </pc:sldMkLst>
        <pc:spChg chg="mod">
          <ac:chgData name="Magdalena Sokołowska" userId="S::msokolowska@splisnik.onmicrosoft.com::7d9709b1-8314-42e3-9c03-3d154086fdf8" providerId="AD" clId="Web-{DAB71ACD-C25E-495F-85D6-0E98FDE9A3F1}" dt="2021-03-31T15:19:10.765" v="69"/>
          <ac:spMkLst>
            <pc:docMk/>
            <pc:sldMk cId="3851815272" sldId="261"/>
            <ac:spMk id="2" creationId="{3401F023-9821-4076-BEAE-729A077D242E}"/>
          </ac:spMkLst>
        </pc:spChg>
        <pc:spChg chg="mod">
          <ac:chgData name="Magdalena Sokołowska" userId="S::msokolowska@splisnik.onmicrosoft.com::7d9709b1-8314-42e3-9c03-3d154086fdf8" providerId="AD" clId="Web-{DAB71ACD-C25E-495F-85D6-0E98FDE9A3F1}" dt="2021-03-31T15:19:44.767" v="75" actId="20577"/>
          <ac:spMkLst>
            <pc:docMk/>
            <pc:sldMk cId="3851815272" sldId="261"/>
            <ac:spMk id="8" creationId="{36217B38-9217-4F0C-9324-85E07AEF9963}"/>
          </ac:spMkLst>
        </pc:spChg>
        <pc:spChg chg="del">
          <ac:chgData name="Magdalena Sokołowska" userId="S::msokolowska@splisnik.onmicrosoft.com::7d9709b1-8314-42e3-9c03-3d154086fdf8" providerId="AD" clId="Web-{DAB71ACD-C25E-495F-85D6-0E98FDE9A3F1}" dt="2021-03-31T15:19:10.765" v="69"/>
          <ac:spMkLst>
            <pc:docMk/>
            <pc:sldMk cId="3851815272" sldId="261"/>
            <ac:spMk id="11" creationId="{2C61293E-6EBE-43EF-A52C-9BEBFD7679D4}"/>
          </ac:spMkLst>
        </pc:spChg>
        <pc:spChg chg="del">
          <ac:chgData name="Magdalena Sokołowska" userId="S::msokolowska@splisnik.onmicrosoft.com::7d9709b1-8314-42e3-9c03-3d154086fdf8" providerId="AD" clId="Web-{DAB71ACD-C25E-495F-85D6-0E98FDE9A3F1}" dt="2021-03-31T15:19:10.765" v="69"/>
          <ac:spMkLst>
            <pc:docMk/>
            <pc:sldMk cId="3851815272" sldId="261"/>
            <ac:spMk id="13" creationId="{21540236-BFD5-4A9D-8840-4703E7F76825}"/>
          </ac:spMkLst>
        </pc:spChg>
        <pc:picChg chg="mod ord">
          <ac:chgData name="Magdalena Sokołowska" userId="S::msokolowska@splisnik.onmicrosoft.com::7d9709b1-8314-42e3-9c03-3d154086fdf8" providerId="AD" clId="Web-{DAB71ACD-C25E-495F-85D6-0E98FDE9A3F1}" dt="2021-03-31T15:19:10.765" v="69"/>
          <ac:picMkLst>
            <pc:docMk/>
            <pc:sldMk cId="3851815272" sldId="261"/>
            <ac:picMk id="4" creationId="{A5F84AC5-FABA-4D47-95F4-E114A85C7599}"/>
          </ac:picMkLst>
        </pc:picChg>
        <pc:cxnChg chg="add">
          <ac:chgData name="Magdalena Sokołowska" userId="S::msokolowska@splisnik.onmicrosoft.com::7d9709b1-8314-42e3-9c03-3d154086fdf8" providerId="AD" clId="Web-{DAB71ACD-C25E-495F-85D6-0E98FDE9A3F1}" dt="2021-03-31T15:19:10.765" v="69"/>
          <ac:cxnSpMkLst>
            <pc:docMk/>
            <pc:sldMk cId="3851815272" sldId="261"/>
            <ac:cxnSpMk id="18" creationId="{A7F400EE-A8A5-48AF-B4D6-291B52C6F0B0}"/>
          </ac:cxnSpMkLst>
        </pc:cxnChg>
      </pc:sldChg>
      <pc:sldChg chg="modSp modTransition">
        <pc:chgData name="Magdalena Sokołowska" userId="S::msokolowska@splisnik.onmicrosoft.com::7d9709b1-8314-42e3-9c03-3d154086fdf8" providerId="AD" clId="Web-{DAB71ACD-C25E-495F-85D6-0E98FDE9A3F1}" dt="2021-03-31T16:01:22.387" v="413" actId="20577"/>
        <pc:sldMkLst>
          <pc:docMk/>
          <pc:sldMk cId="600822864" sldId="262"/>
        </pc:sldMkLst>
        <pc:spChg chg="mod">
          <ac:chgData name="Magdalena Sokołowska" userId="S::msokolowska@splisnik.onmicrosoft.com::7d9709b1-8314-42e3-9c03-3d154086fdf8" providerId="AD" clId="Web-{DAB71ACD-C25E-495F-85D6-0E98FDE9A3F1}" dt="2021-03-31T16:01:22.387" v="413" actId="20577"/>
          <ac:spMkLst>
            <pc:docMk/>
            <pc:sldMk cId="600822864" sldId="262"/>
            <ac:spMk id="10" creationId="{FFD6AD16-0824-4F19-8CAB-3824CE4AAB01}"/>
          </ac:spMkLst>
        </pc:spChg>
      </pc:sldChg>
      <pc:sldChg chg="addSp delSp modSp mod modTransition setBg">
        <pc:chgData name="Magdalena Sokołowska" userId="S::msokolowska@splisnik.onmicrosoft.com::7d9709b1-8314-42e3-9c03-3d154086fdf8" providerId="AD" clId="Web-{DAB71ACD-C25E-495F-85D6-0E98FDE9A3F1}" dt="2021-03-31T16:50:17.398" v="1335"/>
        <pc:sldMkLst>
          <pc:docMk/>
          <pc:sldMk cId="3402492891" sldId="263"/>
        </pc:sldMkLst>
        <pc:spChg chg="del mod">
          <ac:chgData name="Magdalena Sokołowska" userId="S::msokolowska@splisnik.onmicrosoft.com::7d9709b1-8314-42e3-9c03-3d154086fdf8" providerId="AD" clId="Web-{DAB71ACD-C25E-495F-85D6-0E98FDE9A3F1}" dt="2021-03-31T15:35:30.693" v="206"/>
          <ac:spMkLst>
            <pc:docMk/>
            <pc:sldMk cId="3402492891" sldId="263"/>
            <ac:spMk id="2" creationId="{DFC87EE4-DC3B-44BC-AC2B-6E840976DC2E}"/>
          </ac:spMkLst>
        </pc:spChg>
        <pc:spChg chg="del">
          <ac:chgData name="Magdalena Sokołowska" userId="S::msokolowska@splisnik.onmicrosoft.com::7d9709b1-8314-42e3-9c03-3d154086fdf8" providerId="AD" clId="Web-{DAB71ACD-C25E-495F-85D6-0E98FDE9A3F1}" dt="2021-03-31T15:34:07.548" v="204"/>
          <ac:spMkLst>
            <pc:docMk/>
            <pc:sldMk cId="3402492891" sldId="263"/>
            <ac:spMk id="3" creationId="{CEC78038-4A1C-483C-BCB3-66E5F2D855C9}"/>
          </ac:spMkLst>
        </pc:spChg>
        <pc:spChg chg="add mod">
          <ac:chgData name="Magdalena Sokołowska" userId="S::msokolowska@splisnik.onmicrosoft.com::7d9709b1-8314-42e3-9c03-3d154086fdf8" providerId="AD" clId="Web-{DAB71ACD-C25E-495F-85D6-0E98FDE9A3F1}" dt="2021-03-31T16:02:00.326" v="414" actId="20577"/>
          <ac:spMkLst>
            <pc:docMk/>
            <pc:sldMk cId="3402492891" sldId="263"/>
            <ac:spMk id="8" creationId="{1A8D477B-FD2B-46EC-A8D5-E116C34E2088}"/>
          </ac:spMkLst>
        </pc:spChg>
        <pc:spChg chg="add">
          <ac:chgData name="Magdalena Sokołowska" userId="S::msokolowska@splisnik.onmicrosoft.com::7d9709b1-8314-42e3-9c03-3d154086fdf8" providerId="AD" clId="Web-{DAB71ACD-C25E-495F-85D6-0E98FDE9A3F1}" dt="2021-03-31T15:34:51.692" v="205"/>
          <ac:spMkLst>
            <pc:docMk/>
            <pc:sldMk cId="3402492891" sldId="263"/>
            <ac:spMk id="11" creationId="{2C61293E-6EBE-43EF-A52C-9BEBFD7679D4}"/>
          </ac:spMkLst>
        </pc:spChg>
        <pc:spChg chg="add">
          <ac:chgData name="Magdalena Sokołowska" userId="S::msokolowska@splisnik.onmicrosoft.com::7d9709b1-8314-42e3-9c03-3d154086fdf8" providerId="AD" clId="Web-{DAB71ACD-C25E-495F-85D6-0E98FDE9A3F1}" dt="2021-03-31T15:34:51.692" v="205"/>
          <ac:spMkLst>
            <pc:docMk/>
            <pc:sldMk cId="3402492891" sldId="263"/>
            <ac:spMk id="13" creationId="{21540236-BFD5-4A9D-8840-4703E7F76825}"/>
          </ac:spMkLst>
        </pc:spChg>
        <pc:picChg chg="add mod ord">
          <ac:chgData name="Magdalena Sokołowska" userId="S::msokolowska@splisnik.onmicrosoft.com::7d9709b1-8314-42e3-9c03-3d154086fdf8" providerId="AD" clId="Web-{DAB71ACD-C25E-495F-85D6-0E98FDE9A3F1}" dt="2021-03-31T15:34:51.692" v="205"/>
          <ac:picMkLst>
            <pc:docMk/>
            <pc:sldMk cId="3402492891" sldId="263"/>
            <ac:picMk id="4" creationId="{7B444EC7-7C27-49CD-8EF2-AFD0F97300C7}"/>
          </ac:picMkLst>
        </pc:picChg>
      </pc:sldChg>
      <pc:sldChg chg="addSp delSp modSp new mod modTransition setBg">
        <pc:chgData name="Magdalena Sokołowska" userId="S::msokolowska@splisnik.onmicrosoft.com::7d9709b1-8314-42e3-9c03-3d154086fdf8" providerId="AD" clId="Web-{DAB71ACD-C25E-495F-85D6-0E98FDE9A3F1}" dt="2021-03-31T16:50:20.241" v="1336"/>
        <pc:sldMkLst>
          <pc:docMk/>
          <pc:sldMk cId="476075352" sldId="264"/>
        </pc:sldMkLst>
        <pc:spChg chg="mod ord">
          <ac:chgData name="Magdalena Sokołowska" userId="S::msokolowska@splisnik.onmicrosoft.com::7d9709b1-8314-42e3-9c03-3d154086fdf8" providerId="AD" clId="Web-{DAB71ACD-C25E-495F-85D6-0E98FDE9A3F1}" dt="2021-03-31T15:44:37.239" v="281" actId="1076"/>
          <ac:spMkLst>
            <pc:docMk/>
            <pc:sldMk cId="476075352" sldId="264"/>
            <ac:spMk id="2" creationId="{7A5C5E98-5946-4DE2-923D-4935F2680DB6}"/>
          </ac:spMkLst>
        </pc:spChg>
        <pc:spChg chg="del">
          <ac:chgData name="Magdalena Sokołowska" userId="S::msokolowska@splisnik.onmicrosoft.com::7d9709b1-8314-42e3-9c03-3d154086fdf8" providerId="AD" clId="Web-{DAB71ACD-C25E-495F-85D6-0E98FDE9A3F1}" dt="2021-03-31T15:42:16.512" v="244"/>
          <ac:spMkLst>
            <pc:docMk/>
            <pc:sldMk cId="476075352" sldId="264"/>
            <ac:spMk id="3" creationId="{60F0883B-CD03-4F57-AEE4-97AA473B9BF8}"/>
          </ac:spMkLst>
        </pc:spChg>
        <pc:spChg chg="add mod">
          <ac:chgData name="Magdalena Sokołowska" userId="S::msokolowska@splisnik.onmicrosoft.com::7d9709b1-8314-42e3-9c03-3d154086fdf8" providerId="AD" clId="Web-{DAB71ACD-C25E-495F-85D6-0E98FDE9A3F1}" dt="2021-03-31T15:50:53.290" v="317" actId="1076"/>
          <ac:spMkLst>
            <pc:docMk/>
            <pc:sldMk cId="476075352" sldId="264"/>
            <ac:spMk id="8" creationId="{BAE527A4-AFC4-4781-9B65-38E6CEAE48DD}"/>
          </ac:spMkLst>
        </pc:spChg>
        <pc:picChg chg="add mod ord">
          <ac:chgData name="Magdalena Sokołowska" userId="S::msokolowska@splisnik.onmicrosoft.com::7d9709b1-8314-42e3-9c03-3d154086fdf8" providerId="AD" clId="Web-{DAB71ACD-C25E-495F-85D6-0E98FDE9A3F1}" dt="2021-03-31T15:42:38.842" v="245"/>
          <ac:picMkLst>
            <pc:docMk/>
            <pc:sldMk cId="476075352" sldId="264"/>
            <ac:picMk id="4" creationId="{AC96FC77-A23D-42CA-A4BF-8DC27DB0175E}"/>
          </ac:picMkLst>
        </pc:picChg>
        <pc:picChg chg="add">
          <ac:chgData name="Magdalena Sokołowska" userId="S::msokolowska@splisnik.onmicrosoft.com::7d9709b1-8314-42e3-9c03-3d154086fdf8" providerId="AD" clId="Web-{DAB71ACD-C25E-495F-85D6-0E98FDE9A3F1}" dt="2021-03-31T15:42:38.842" v="245"/>
          <ac:picMkLst>
            <pc:docMk/>
            <pc:sldMk cId="476075352" sldId="264"/>
            <ac:picMk id="11" creationId="{54DDEBDD-D8BD-41A6-8A0D-B00E3768B0F9}"/>
          </ac:picMkLst>
        </pc:picChg>
      </pc:sldChg>
      <pc:sldChg chg="addSp delSp modSp new mod modTransition setBg">
        <pc:chgData name="Magdalena Sokołowska" userId="S::msokolowska@splisnik.onmicrosoft.com::7d9709b1-8314-42e3-9c03-3d154086fdf8" providerId="AD" clId="Web-{DAB71ACD-C25E-495F-85D6-0E98FDE9A3F1}" dt="2021-03-31T16:50:33.039" v="1337"/>
        <pc:sldMkLst>
          <pc:docMk/>
          <pc:sldMk cId="4192096560" sldId="265"/>
        </pc:sldMkLst>
        <pc:spChg chg="del mod">
          <ac:chgData name="Magdalena Sokołowska" userId="S::msokolowska@splisnik.onmicrosoft.com::7d9709b1-8314-42e3-9c03-3d154086fdf8" providerId="AD" clId="Web-{DAB71ACD-C25E-495F-85D6-0E98FDE9A3F1}" dt="2021-03-31T15:53:11.642" v="320"/>
          <ac:spMkLst>
            <pc:docMk/>
            <pc:sldMk cId="4192096560" sldId="265"/>
            <ac:spMk id="2" creationId="{B148C2E4-1F30-446B-887A-57FB7944FA81}"/>
          </ac:spMkLst>
        </pc:spChg>
        <pc:spChg chg="del">
          <ac:chgData name="Magdalena Sokołowska" userId="S::msokolowska@splisnik.onmicrosoft.com::7d9709b1-8314-42e3-9c03-3d154086fdf8" providerId="AD" clId="Web-{DAB71ACD-C25E-495F-85D6-0E98FDE9A3F1}" dt="2021-03-31T15:52:35.936" v="318"/>
          <ac:spMkLst>
            <pc:docMk/>
            <pc:sldMk cId="4192096560" sldId="265"/>
            <ac:spMk id="3" creationId="{199633D8-205D-4974-AC7C-5AE2C2A4B8FF}"/>
          </ac:spMkLst>
        </pc:spChg>
        <pc:spChg chg="add mod">
          <ac:chgData name="Magdalena Sokołowska" userId="S::msokolowska@splisnik.onmicrosoft.com::7d9709b1-8314-42e3-9c03-3d154086fdf8" providerId="AD" clId="Web-{DAB71ACD-C25E-495F-85D6-0E98FDE9A3F1}" dt="2021-03-31T16:10:31.417" v="770" actId="20577"/>
          <ac:spMkLst>
            <pc:docMk/>
            <pc:sldMk cId="4192096560" sldId="265"/>
            <ac:spMk id="8" creationId="{42180225-04AB-40FA-A27B-4A6795AF4C2B}"/>
          </ac:spMkLst>
        </pc:spChg>
        <pc:picChg chg="add mod ord">
          <ac:chgData name="Magdalena Sokołowska" userId="S::msokolowska@splisnik.onmicrosoft.com::7d9709b1-8314-42e3-9c03-3d154086fdf8" providerId="AD" clId="Web-{DAB71ACD-C25E-495F-85D6-0E98FDE9A3F1}" dt="2021-03-31T15:52:46.796" v="319"/>
          <ac:picMkLst>
            <pc:docMk/>
            <pc:sldMk cId="4192096560" sldId="265"/>
            <ac:picMk id="4" creationId="{5D458FC7-6025-4888-A8D7-BB35078DFE6E}"/>
          </ac:picMkLst>
        </pc:picChg>
      </pc:sldChg>
      <pc:sldChg chg="addSp delSp modSp new mod modTransition setBg setClrOvrMap">
        <pc:chgData name="Magdalena Sokołowska" userId="S::msokolowska@splisnik.onmicrosoft.com::7d9709b1-8314-42e3-9c03-3d154086fdf8" providerId="AD" clId="Web-{DAB71ACD-C25E-495F-85D6-0E98FDE9A3F1}" dt="2021-03-31T16:50:33.711" v="1338"/>
        <pc:sldMkLst>
          <pc:docMk/>
          <pc:sldMk cId="679373778" sldId="266"/>
        </pc:sldMkLst>
        <pc:spChg chg="mod ord">
          <ac:chgData name="Magdalena Sokołowska" userId="S::msokolowska@splisnik.onmicrosoft.com::7d9709b1-8314-42e3-9c03-3d154086fdf8" providerId="AD" clId="Web-{DAB71ACD-C25E-495F-85D6-0E98FDE9A3F1}" dt="2021-03-31T16:16:09.013" v="821" actId="20577"/>
          <ac:spMkLst>
            <pc:docMk/>
            <pc:sldMk cId="679373778" sldId="266"/>
            <ac:spMk id="2" creationId="{0222BC98-C576-43B2-AF77-8219AEBB19C6}"/>
          </ac:spMkLst>
        </pc:spChg>
        <pc:spChg chg="del">
          <ac:chgData name="Magdalena Sokołowska" userId="S::msokolowska@splisnik.onmicrosoft.com::7d9709b1-8314-42e3-9c03-3d154086fdf8" providerId="AD" clId="Web-{DAB71ACD-C25E-495F-85D6-0E98FDE9A3F1}" dt="2021-03-31T16:12:41.064" v="771"/>
          <ac:spMkLst>
            <pc:docMk/>
            <pc:sldMk cId="679373778" sldId="266"/>
            <ac:spMk id="3" creationId="{52A36C5D-CB42-408D-BD2A-1408EF77B575}"/>
          </ac:spMkLst>
        </pc:spChg>
        <pc:spChg chg="add del mod">
          <ac:chgData name="Magdalena Sokołowska" userId="S::msokolowska@splisnik.onmicrosoft.com::7d9709b1-8314-42e3-9c03-3d154086fdf8" providerId="AD" clId="Web-{DAB71ACD-C25E-495F-85D6-0E98FDE9A3F1}" dt="2021-03-31T16:13:37.271" v="773"/>
          <ac:spMkLst>
            <pc:docMk/>
            <pc:sldMk cId="679373778" sldId="266"/>
            <ac:spMk id="6" creationId="{AE7E97DF-2C32-4BF5-B9B7-F0FEC12702C7}"/>
          </ac:spMkLst>
        </pc:spChg>
        <pc:spChg chg="add mod">
          <ac:chgData name="Magdalena Sokołowska" userId="S::msokolowska@splisnik.onmicrosoft.com::7d9709b1-8314-42e3-9c03-3d154086fdf8" providerId="AD" clId="Web-{DAB71ACD-C25E-495F-85D6-0E98FDE9A3F1}" dt="2021-03-31T16:24:16.586" v="975" actId="20577"/>
          <ac:spMkLst>
            <pc:docMk/>
            <pc:sldMk cId="679373778" sldId="266"/>
            <ac:spMk id="11" creationId="{5D8CD1E9-006C-4B0B-97E3-F8374BB1D891}"/>
          </ac:spMkLst>
        </pc:spChg>
        <pc:spChg chg="add del">
          <ac:chgData name="Magdalena Sokołowska" userId="S::msokolowska@splisnik.onmicrosoft.com::7d9709b1-8314-42e3-9c03-3d154086fdf8" providerId="AD" clId="Web-{DAB71ACD-C25E-495F-85D6-0E98FDE9A3F1}" dt="2021-03-31T16:15:03.072" v="783"/>
          <ac:spMkLst>
            <pc:docMk/>
            <pc:sldMk cId="679373778" sldId="266"/>
            <ac:spMk id="14" creationId="{9B76D444-2756-434F-AE61-96D69830C13E}"/>
          </ac:spMkLst>
        </pc:spChg>
        <pc:spChg chg="add del">
          <ac:chgData name="Magdalena Sokołowska" userId="S::msokolowska@splisnik.onmicrosoft.com::7d9709b1-8314-42e3-9c03-3d154086fdf8" providerId="AD" clId="Web-{DAB71ACD-C25E-495F-85D6-0E98FDE9A3F1}" dt="2021-03-31T16:15:03.072" v="783"/>
          <ac:spMkLst>
            <pc:docMk/>
            <pc:sldMk cId="679373778" sldId="266"/>
            <ac:spMk id="16" creationId="{A27B6159-7734-4564-9E0F-C4BC43C36E52}"/>
          </ac:spMkLst>
        </pc:spChg>
        <pc:spChg chg="add">
          <ac:chgData name="Magdalena Sokołowska" userId="S::msokolowska@splisnik.onmicrosoft.com::7d9709b1-8314-42e3-9c03-3d154086fdf8" providerId="AD" clId="Web-{DAB71ACD-C25E-495F-85D6-0E98FDE9A3F1}" dt="2021-03-31T16:15:03.072" v="783"/>
          <ac:spMkLst>
            <pc:docMk/>
            <pc:sldMk cId="679373778" sldId="266"/>
            <ac:spMk id="23" creationId="{2B1D4F77-A17C-43D7-B7FA-545148E4E93D}"/>
          </ac:spMkLst>
        </pc:spChg>
        <pc:picChg chg="add del mod ord">
          <ac:chgData name="Magdalena Sokołowska" userId="S::msokolowska@splisnik.onmicrosoft.com::7d9709b1-8314-42e3-9c03-3d154086fdf8" providerId="AD" clId="Web-{DAB71ACD-C25E-495F-85D6-0E98FDE9A3F1}" dt="2021-03-31T16:12:46.533" v="772"/>
          <ac:picMkLst>
            <pc:docMk/>
            <pc:sldMk cId="679373778" sldId="266"/>
            <ac:picMk id="4" creationId="{49C10FE5-0BC0-494E-9AFB-561BD747CE6D}"/>
          </ac:picMkLst>
        </pc:picChg>
        <pc:picChg chg="add mod ord">
          <ac:chgData name="Magdalena Sokołowska" userId="S::msokolowska@splisnik.onmicrosoft.com::7d9709b1-8314-42e3-9c03-3d154086fdf8" providerId="AD" clId="Web-{DAB71ACD-C25E-495F-85D6-0E98FDE9A3F1}" dt="2021-03-31T16:15:03.072" v="783"/>
          <ac:picMkLst>
            <pc:docMk/>
            <pc:sldMk cId="679373778" sldId="266"/>
            <ac:picMk id="7" creationId="{26219869-16FB-4B82-AE82-A185A27C67FB}"/>
          </ac:picMkLst>
        </pc:picChg>
        <pc:cxnChg chg="add del">
          <ac:chgData name="Magdalena Sokołowska" userId="S::msokolowska@splisnik.onmicrosoft.com::7d9709b1-8314-42e3-9c03-3d154086fdf8" providerId="AD" clId="Web-{DAB71ACD-C25E-495F-85D6-0E98FDE9A3F1}" dt="2021-03-31T16:15:03.072" v="783"/>
          <ac:cxnSpMkLst>
            <pc:docMk/>
            <pc:sldMk cId="679373778" sldId="266"/>
            <ac:cxnSpMk id="18" creationId="{E2FFB46B-05BC-4950-B18A-9593FDAE6ED7}"/>
          </ac:cxnSpMkLst>
        </pc:cxnChg>
      </pc:sldChg>
      <pc:sldChg chg="addSp delSp modSp new mod modTransition setBg">
        <pc:chgData name="Magdalena Sokołowska" userId="S::msokolowska@splisnik.onmicrosoft.com::7d9709b1-8314-42e3-9c03-3d154086fdf8" providerId="AD" clId="Web-{DAB71ACD-C25E-495F-85D6-0E98FDE9A3F1}" dt="2021-03-31T16:50:36.992" v="1340"/>
        <pc:sldMkLst>
          <pc:docMk/>
          <pc:sldMk cId="2896349944" sldId="267"/>
        </pc:sldMkLst>
        <pc:spChg chg="del mod ord">
          <ac:chgData name="Magdalena Sokołowska" userId="S::msokolowska@splisnik.onmicrosoft.com::7d9709b1-8314-42e3-9c03-3d154086fdf8" providerId="AD" clId="Web-{DAB71ACD-C25E-495F-85D6-0E98FDE9A3F1}" dt="2021-03-31T16:27:49.661" v="979"/>
          <ac:spMkLst>
            <pc:docMk/>
            <pc:sldMk cId="2896349944" sldId="267"/>
            <ac:spMk id="2" creationId="{C21F29E4-70CC-47C6-8329-B61FDAD79CED}"/>
          </ac:spMkLst>
        </pc:spChg>
        <pc:spChg chg="del">
          <ac:chgData name="Magdalena Sokołowska" userId="S::msokolowska@splisnik.onmicrosoft.com::7d9709b1-8314-42e3-9c03-3d154086fdf8" providerId="AD" clId="Web-{DAB71ACD-C25E-495F-85D6-0E98FDE9A3F1}" dt="2021-03-31T16:26:50.423" v="977"/>
          <ac:spMkLst>
            <pc:docMk/>
            <pc:sldMk cId="2896349944" sldId="267"/>
            <ac:spMk id="3" creationId="{17E7641A-21B8-4858-8362-579F79AF5270}"/>
          </ac:spMkLst>
        </pc:spChg>
        <pc:spChg chg="add mod">
          <ac:chgData name="Magdalena Sokołowska" userId="S::msokolowska@splisnik.onmicrosoft.com::7d9709b1-8314-42e3-9c03-3d154086fdf8" providerId="AD" clId="Web-{DAB71ACD-C25E-495F-85D6-0E98FDE9A3F1}" dt="2021-03-31T16:31:38.772" v="1094" actId="20577"/>
          <ac:spMkLst>
            <pc:docMk/>
            <pc:sldMk cId="2896349944" sldId="267"/>
            <ac:spMk id="8" creationId="{44BC1A93-02C3-4FBB-ACBC-AED86BE651A8}"/>
          </ac:spMkLst>
        </pc:spChg>
        <pc:spChg chg="add">
          <ac:chgData name="Magdalena Sokołowska" userId="S::msokolowska@splisnik.onmicrosoft.com::7d9709b1-8314-42e3-9c03-3d154086fdf8" providerId="AD" clId="Web-{DAB71ACD-C25E-495F-85D6-0E98FDE9A3F1}" dt="2021-03-31T16:27:25.206" v="978"/>
          <ac:spMkLst>
            <pc:docMk/>
            <pc:sldMk cId="2896349944" sldId="267"/>
            <ac:spMk id="11" creationId="{3CD9DF72-87A3-404E-A828-84CBF11A8303}"/>
          </ac:spMkLst>
        </pc:spChg>
        <pc:picChg chg="add mod ord">
          <ac:chgData name="Magdalena Sokołowska" userId="S::msokolowska@splisnik.onmicrosoft.com::7d9709b1-8314-42e3-9c03-3d154086fdf8" providerId="AD" clId="Web-{DAB71ACD-C25E-495F-85D6-0E98FDE9A3F1}" dt="2021-03-31T16:27:25.206" v="978"/>
          <ac:picMkLst>
            <pc:docMk/>
            <pc:sldMk cId="2896349944" sldId="267"/>
            <ac:picMk id="4" creationId="{91700C0C-9131-4A15-9F1C-957752D2D326}"/>
          </ac:picMkLst>
        </pc:picChg>
        <pc:cxnChg chg="add">
          <ac:chgData name="Magdalena Sokołowska" userId="S::msokolowska@splisnik.onmicrosoft.com::7d9709b1-8314-42e3-9c03-3d154086fdf8" providerId="AD" clId="Web-{DAB71ACD-C25E-495F-85D6-0E98FDE9A3F1}" dt="2021-03-31T16:27:25.206" v="978"/>
          <ac:cxnSpMkLst>
            <pc:docMk/>
            <pc:sldMk cId="2896349944" sldId="267"/>
            <ac:cxnSpMk id="13" creationId="{20E3A342-4D61-4E3F-AF90-1AB42AEB96CC}"/>
          </ac:cxnSpMkLst>
        </pc:cxnChg>
      </pc:sldChg>
      <pc:sldChg chg="addSp delSp modSp new mod modTransition setBg">
        <pc:chgData name="Magdalena Sokołowska" userId="S::msokolowska@splisnik.onmicrosoft.com::7d9709b1-8314-42e3-9c03-3d154086fdf8" providerId="AD" clId="Web-{DAB71ACD-C25E-495F-85D6-0E98FDE9A3F1}" dt="2021-03-31T16:50:52.899" v="1341"/>
        <pc:sldMkLst>
          <pc:docMk/>
          <pc:sldMk cId="416350987" sldId="268"/>
        </pc:sldMkLst>
        <pc:spChg chg="mod ord">
          <ac:chgData name="Magdalena Sokołowska" userId="S::msokolowska@splisnik.onmicrosoft.com::7d9709b1-8314-42e3-9c03-3d154086fdf8" providerId="AD" clId="Web-{DAB71ACD-C25E-495F-85D6-0E98FDE9A3F1}" dt="2021-03-31T16:33:39.419" v="1117" actId="1076"/>
          <ac:spMkLst>
            <pc:docMk/>
            <pc:sldMk cId="416350987" sldId="268"/>
            <ac:spMk id="2" creationId="{91DF3E64-4BFB-4DB7-B103-02767E6F2B41}"/>
          </ac:spMkLst>
        </pc:spChg>
        <pc:spChg chg="del">
          <ac:chgData name="Magdalena Sokołowska" userId="S::msokolowska@splisnik.onmicrosoft.com::7d9709b1-8314-42e3-9c03-3d154086fdf8" providerId="AD" clId="Web-{DAB71ACD-C25E-495F-85D6-0E98FDE9A3F1}" dt="2021-03-31T16:32:49.541" v="1097"/>
          <ac:spMkLst>
            <pc:docMk/>
            <pc:sldMk cId="416350987" sldId="268"/>
            <ac:spMk id="3" creationId="{973CC82F-BC64-4CB5-A71B-3BCBE4CDEA1E}"/>
          </ac:spMkLst>
        </pc:spChg>
        <pc:spChg chg="add mod">
          <ac:chgData name="Magdalena Sokołowska" userId="S::msokolowska@splisnik.onmicrosoft.com::7d9709b1-8314-42e3-9c03-3d154086fdf8" providerId="AD" clId="Web-{DAB71ACD-C25E-495F-85D6-0E98FDE9A3F1}" dt="2021-03-31T16:41:35.510" v="1250" actId="20577"/>
          <ac:spMkLst>
            <pc:docMk/>
            <pc:sldMk cId="416350987" sldId="268"/>
            <ac:spMk id="8" creationId="{F2D68F3E-4E6E-4CA9-955A-8DA4D9E8B682}"/>
          </ac:spMkLst>
        </pc:spChg>
        <pc:spChg chg="add">
          <ac:chgData name="Magdalena Sokołowska" userId="S::msokolowska@splisnik.onmicrosoft.com::7d9709b1-8314-42e3-9c03-3d154086fdf8" providerId="AD" clId="Web-{DAB71ACD-C25E-495F-85D6-0E98FDE9A3F1}" dt="2021-03-31T16:33:01.698" v="1098"/>
          <ac:spMkLst>
            <pc:docMk/>
            <pc:sldMk cId="416350987" sldId="268"/>
            <ac:spMk id="11" creationId="{8FC9BE17-9A7B-462D-AE50-3D8777387304}"/>
          </ac:spMkLst>
        </pc:spChg>
        <pc:spChg chg="add">
          <ac:chgData name="Magdalena Sokołowska" userId="S::msokolowska@splisnik.onmicrosoft.com::7d9709b1-8314-42e3-9c03-3d154086fdf8" providerId="AD" clId="Web-{DAB71ACD-C25E-495F-85D6-0E98FDE9A3F1}" dt="2021-03-31T16:33:01.698" v="1098"/>
          <ac:spMkLst>
            <pc:docMk/>
            <pc:sldMk cId="416350987" sldId="268"/>
            <ac:spMk id="13" creationId="{3EBE8569-6AEC-4B8C-8D53-2DE337CDBA65}"/>
          </ac:spMkLst>
        </pc:spChg>
        <pc:spChg chg="add">
          <ac:chgData name="Magdalena Sokołowska" userId="S::msokolowska@splisnik.onmicrosoft.com::7d9709b1-8314-42e3-9c03-3d154086fdf8" providerId="AD" clId="Web-{DAB71ACD-C25E-495F-85D6-0E98FDE9A3F1}" dt="2021-03-31T16:33:01.698" v="1098"/>
          <ac:spMkLst>
            <pc:docMk/>
            <pc:sldMk cId="416350987" sldId="268"/>
            <ac:spMk id="15" creationId="{55D4142C-5077-457F-A6AD-3FECFDB39685}"/>
          </ac:spMkLst>
        </pc:spChg>
        <pc:spChg chg="add">
          <ac:chgData name="Magdalena Sokołowska" userId="S::msokolowska@splisnik.onmicrosoft.com::7d9709b1-8314-42e3-9c03-3d154086fdf8" providerId="AD" clId="Web-{DAB71ACD-C25E-495F-85D6-0E98FDE9A3F1}" dt="2021-03-31T16:33:01.698" v="1098"/>
          <ac:spMkLst>
            <pc:docMk/>
            <pc:sldMk cId="416350987" sldId="268"/>
            <ac:spMk id="17" creationId="{7A5F0580-5EE9-419F-96EE-B6529EF6E7D0}"/>
          </ac:spMkLst>
        </pc:spChg>
        <pc:picChg chg="add mod ord">
          <ac:chgData name="Magdalena Sokołowska" userId="S::msokolowska@splisnik.onmicrosoft.com::7d9709b1-8314-42e3-9c03-3d154086fdf8" providerId="AD" clId="Web-{DAB71ACD-C25E-495F-85D6-0E98FDE9A3F1}" dt="2021-03-31T16:33:01.698" v="1098"/>
          <ac:picMkLst>
            <pc:docMk/>
            <pc:sldMk cId="416350987" sldId="268"/>
            <ac:picMk id="4" creationId="{9A9B47ED-711B-419C-A239-73E90CE62AA1}"/>
          </ac:picMkLst>
        </pc:picChg>
      </pc:sldChg>
      <pc:sldChg chg="addSp delSp modSp new mod modTransition setBg">
        <pc:chgData name="Magdalena Sokołowska" userId="S::msokolowska@splisnik.onmicrosoft.com::7d9709b1-8314-42e3-9c03-3d154086fdf8" providerId="AD" clId="Web-{DAB71ACD-C25E-495F-85D6-0E98FDE9A3F1}" dt="2021-03-31T16:50:56.962" v="1342"/>
        <pc:sldMkLst>
          <pc:docMk/>
          <pc:sldMk cId="485152683" sldId="269"/>
        </pc:sldMkLst>
        <pc:spChg chg="mod">
          <ac:chgData name="Magdalena Sokołowska" userId="S::msokolowska@splisnik.onmicrosoft.com::7d9709b1-8314-42e3-9c03-3d154086fdf8" providerId="AD" clId="Web-{DAB71ACD-C25E-495F-85D6-0E98FDE9A3F1}" dt="2021-03-31T16:49:04.800" v="1320" actId="1076"/>
          <ac:spMkLst>
            <pc:docMk/>
            <pc:sldMk cId="485152683" sldId="269"/>
            <ac:spMk id="2" creationId="{FA386E8A-773A-4EDA-9319-67655947DAEA}"/>
          </ac:spMkLst>
        </pc:spChg>
        <pc:spChg chg="del">
          <ac:chgData name="Magdalena Sokołowska" userId="S::msokolowska@splisnik.onmicrosoft.com::7d9709b1-8314-42e3-9c03-3d154086fdf8" providerId="AD" clId="Web-{DAB71ACD-C25E-495F-85D6-0E98FDE9A3F1}" dt="2021-03-31T16:44:30.582" v="1251"/>
          <ac:spMkLst>
            <pc:docMk/>
            <pc:sldMk cId="485152683" sldId="269"/>
            <ac:spMk id="3" creationId="{95C9D59E-C9CA-4906-A4F0-91189113CE4B}"/>
          </ac:spMkLst>
        </pc:spChg>
        <pc:spChg chg="add mod">
          <ac:chgData name="Magdalena Sokołowska" userId="S::msokolowska@splisnik.onmicrosoft.com::7d9709b1-8314-42e3-9c03-3d154086fdf8" providerId="AD" clId="Web-{DAB71ACD-C25E-495F-85D6-0E98FDE9A3F1}" dt="2021-03-31T16:50:02.381" v="1334" actId="20577"/>
          <ac:spMkLst>
            <pc:docMk/>
            <pc:sldMk cId="485152683" sldId="269"/>
            <ac:spMk id="5" creationId="{6D752E1F-DC84-42AD-9787-1D35897C04E4}"/>
          </ac:spMkLst>
        </pc:spChg>
        <pc:spChg chg="add mod">
          <ac:chgData name="Magdalena Sokołowska" userId="S::msokolowska@splisnik.onmicrosoft.com::7d9709b1-8314-42e3-9c03-3d154086fdf8" providerId="AD" clId="Web-{DAB71ACD-C25E-495F-85D6-0E98FDE9A3F1}" dt="2021-03-31T16:47:45.561" v="1307" actId="20577"/>
          <ac:spMkLst>
            <pc:docMk/>
            <pc:sldMk cId="485152683" sldId="269"/>
            <ac:spMk id="8" creationId="{94D90C4C-E8EE-4B20-8F39-0F96FA946513}"/>
          </ac:spMkLst>
        </pc:spChg>
        <pc:spChg chg="add">
          <ac:chgData name="Magdalena Sokołowska" userId="S::msokolowska@splisnik.onmicrosoft.com::7d9709b1-8314-42e3-9c03-3d154086fdf8" providerId="AD" clId="Web-{DAB71ACD-C25E-495F-85D6-0E98FDE9A3F1}" dt="2021-03-31T16:44:57.911" v="1252"/>
          <ac:spMkLst>
            <pc:docMk/>
            <pc:sldMk cId="485152683" sldId="269"/>
            <ac:spMk id="11" creationId="{35F0E358-1E49-4920-80D8-C3D138708838}"/>
          </ac:spMkLst>
        </pc:spChg>
        <pc:spChg chg="add">
          <ac:chgData name="Magdalena Sokołowska" userId="S::msokolowska@splisnik.onmicrosoft.com::7d9709b1-8314-42e3-9c03-3d154086fdf8" providerId="AD" clId="Web-{DAB71ACD-C25E-495F-85D6-0E98FDE9A3F1}" dt="2021-03-31T16:44:57.911" v="1252"/>
          <ac:spMkLst>
            <pc:docMk/>
            <pc:sldMk cId="485152683" sldId="269"/>
            <ac:spMk id="13" creationId="{E2D2362D-7010-4036-B9CA-03DFC8EB3B01}"/>
          </ac:spMkLst>
        </pc:spChg>
        <pc:spChg chg="add">
          <ac:chgData name="Magdalena Sokołowska" userId="S::msokolowska@splisnik.onmicrosoft.com::7d9709b1-8314-42e3-9c03-3d154086fdf8" providerId="AD" clId="Web-{DAB71ACD-C25E-495F-85D6-0E98FDE9A3F1}" dt="2021-03-31T16:44:57.911" v="1252"/>
          <ac:spMkLst>
            <pc:docMk/>
            <pc:sldMk cId="485152683" sldId="269"/>
            <ac:spMk id="15" creationId="{DC85BF5E-2BD6-4E5B-8EA3-420B45BB03FA}"/>
          </ac:spMkLst>
        </pc:spChg>
        <pc:spChg chg="add">
          <ac:chgData name="Magdalena Sokołowska" userId="S::msokolowska@splisnik.onmicrosoft.com::7d9709b1-8314-42e3-9c03-3d154086fdf8" providerId="AD" clId="Web-{DAB71ACD-C25E-495F-85D6-0E98FDE9A3F1}" dt="2021-03-31T16:44:57.911" v="1252"/>
          <ac:spMkLst>
            <pc:docMk/>
            <pc:sldMk cId="485152683" sldId="269"/>
            <ac:spMk id="17" creationId="{740D8E28-91B5-42B0-9D6C-B777D8AD90C2}"/>
          </ac:spMkLst>
        </pc:spChg>
        <pc:picChg chg="add mod ord">
          <ac:chgData name="Magdalena Sokołowska" userId="S::msokolowska@splisnik.onmicrosoft.com::7d9709b1-8314-42e3-9c03-3d154086fdf8" providerId="AD" clId="Web-{DAB71ACD-C25E-495F-85D6-0E98FDE9A3F1}" dt="2021-03-31T16:44:57.911" v="1252"/>
          <ac:picMkLst>
            <pc:docMk/>
            <pc:sldMk cId="485152683" sldId="269"/>
            <ac:picMk id="4" creationId="{3F0F4E23-926D-42E0-A016-4FA593421797}"/>
          </ac:picMkLst>
        </pc:picChg>
      </pc:sldChg>
    </pc:docChg>
  </pc:docChgLst>
  <pc:docChgLst>
    <pc:chgData name="Magdalena Sokołowska" userId="S::msokolowska@splisnik.onmicrosoft.com::7d9709b1-8314-42e3-9c03-3d154086fdf8" providerId="AD" clId="Web-{51BF20F3-8120-4B36-BE87-B4BB0BDE4D4E}"/>
    <pc:docChg chg="addSld modSld sldOrd">
      <pc:chgData name="Magdalena Sokołowska" userId="S::msokolowska@splisnik.onmicrosoft.com::7d9709b1-8314-42e3-9c03-3d154086fdf8" providerId="AD" clId="Web-{51BF20F3-8120-4B36-BE87-B4BB0BDE4D4E}" dt="2021-03-30T14:53:32.612" v="488" actId="20577"/>
      <pc:docMkLst>
        <pc:docMk/>
      </pc:docMkLst>
      <pc:sldChg chg="addSp modSp mod setBg">
        <pc:chgData name="Magdalena Sokołowska" userId="S::msokolowska@splisnik.onmicrosoft.com::7d9709b1-8314-42e3-9c03-3d154086fdf8" providerId="AD" clId="Web-{51BF20F3-8120-4B36-BE87-B4BB0BDE4D4E}" dt="2021-03-30T13:35:27.567" v="1"/>
        <pc:sldMkLst>
          <pc:docMk/>
          <pc:sldMk cId="650317164" sldId="256"/>
        </pc:sldMkLst>
        <pc:spChg chg="mod">
          <ac:chgData name="Magdalena Sokołowska" userId="S::msokolowska@splisnik.onmicrosoft.com::7d9709b1-8314-42e3-9c03-3d154086fdf8" providerId="AD" clId="Web-{51BF20F3-8120-4B36-BE87-B4BB0BDE4D4E}" dt="2021-03-30T13:35:27.567" v="1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Magdalena Sokołowska" userId="S::msokolowska@splisnik.onmicrosoft.com::7d9709b1-8314-42e3-9c03-3d154086fdf8" providerId="AD" clId="Web-{51BF20F3-8120-4B36-BE87-B4BB0BDE4D4E}" dt="2021-03-30T13:35:27.567" v="1"/>
          <ac:spMkLst>
            <pc:docMk/>
            <pc:sldMk cId="650317164" sldId="256"/>
            <ac:spMk id="3" creationId="{00000000-0000-0000-0000-000000000000}"/>
          </ac:spMkLst>
        </pc:spChg>
        <pc:spChg chg="add">
          <ac:chgData name="Magdalena Sokołowska" userId="S::msokolowska@splisnik.onmicrosoft.com::7d9709b1-8314-42e3-9c03-3d154086fdf8" providerId="AD" clId="Web-{51BF20F3-8120-4B36-BE87-B4BB0BDE4D4E}" dt="2021-03-30T13:35:27.567" v="1"/>
          <ac:spMkLst>
            <pc:docMk/>
            <pc:sldMk cId="650317164" sldId="256"/>
            <ac:spMk id="9" creationId="{0BC9EFE1-D8CB-4668-9980-DB108327A794}"/>
          </ac:spMkLst>
        </pc:spChg>
        <pc:spChg chg="add">
          <ac:chgData name="Magdalena Sokołowska" userId="S::msokolowska@splisnik.onmicrosoft.com::7d9709b1-8314-42e3-9c03-3d154086fdf8" providerId="AD" clId="Web-{51BF20F3-8120-4B36-BE87-B4BB0BDE4D4E}" dt="2021-03-30T13:35:27.567" v="1"/>
          <ac:spMkLst>
            <pc:docMk/>
            <pc:sldMk cId="650317164" sldId="256"/>
            <ac:spMk id="13" creationId="{77DA6D33-2D62-458C-BF5D-DBF612FD557E}"/>
          </ac:spMkLst>
        </pc:spChg>
        <pc:picChg chg="add mod">
          <ac:chgData name="Magdalena Sokołowska" userId="S::msokolowska@splisnik.onmicrosoft.com::7d9709b1-8314-42e3-9c03-3d154086fdf8" providerId="AD" clId="Web-{51BF20F3-8120-4B36-BE87-B4BB0BDE4D4E}" dt="2021-03-30T13:35:27.567" v="1"/>
          <ac:picMkLst>
            <pc:docMk/>
            <pc:sldMk cId="650317164" sldId="256"/>
            <ac:picMk id="4" creationId="{79098315-ED61-48C7-8CA6-0F27DC4D1CEA}"/>
          </ac:picMkLst>
        </pc:picChg>
        <pc:picChg chg="add">
          <ac:chgData name="Magdalena Sokołowska" userId="S::msokolowska@splisnik.onmicrosoft.com::7d9709b1-8314-42e3-9c03-3d154086fdf8" providerId="AD" clId="Web-{51BF20F3-8120-4B36-BE87-B4BB0BDE4D4E}" dt="2021-03-30T13:35:27.567" v="1"/>
          <ac:picMkLst>
            <pc:docMk/>
            <pc:sldMk cId="650317164" sldId="256"/>
            <ac:picMk id="11" creationId="{7CBAE1BD-B8E4-4029-8AA2-C77E4FED9864}"/>
          </ac:picMkLst>
        </pc:picChg>
      </pc:sldChg>
      <pc:sldChg chg="addSp delSp modSp new mod setBg">
        <pc:chgData name="Magdalena Sokołowska" userId="S::msokolowska@splisnik.onmicrosoft.com::7d9709b1-8314-42e3-9c03-3d154086fdf8" providerId="AD" clId="Web-{51BF20F3-8120-4B36-BE87-B4BB0BDE4D4E}" dt="2021-03-30T13:47:26.483" v="40" actId="20577"/>
        <pc:sldMkLst>
          <pc:docMk/>
          <pc:sldMk cId="4153139477" sldId="257"/>
        </pc:sldMkLst>
        <pc:spChg chg="mod">
          <ac:chgData name="Magdalena Sokołowska" userId="S::msokolowska@splisnik.onmicrosoft.com::7d9709b1-8314-42e3-9c03-3d154086fdf8" providerId="AD" clId="Web-{51BF20F3-8120-4B36-BE87-B4BB0BDE4D4E}" dt="2021-03-30T13:43:28.292" v="30" actId="1076"/>
          <ac:spMkLst>
            <pc:docMk/>
            <pc:sldMk cId="4153139477" sldId="257"/>
            <ac:spMk id="2" creationId="{E5F22E9C-F8D2-4767-B106-6C5155AA7825}"/>
          </ac:spMkLst>
        </pc:spChg>
        <pc:spChg chg="del">
          <ac:chgData name="Magdalena Sokołowska" userId="S::msokolowska@splisnik.onmicrosoft.com::7d9709b1-8314-42e3-9c03-3d154086fdf8" providerId="AD" clId="Web-{51BF20F3-8120-4B36-BE87-B4BB0BDE4D4E}" dt="2021-03-30T13:39:30.180" v="5"/>
          <ac:spMkLst>
            <pc:docMk/>
            <pc:sldMk cId="4153139477" sldId="257"/>
            <ac:spMk id="3" creationId="{30EE6507-62E3-4BC6-AF4E-9CC4AB734C6C}"/>
          </ac:spMkLst>
        </pc:spChg>
        <pc:spChg chg="add mod">
          <ac:chgData name="Magdalena Sokołowska" userId="S::msokolowska@splisnik.onmicrosoft.com::7d9709b1-8314-42e3-9c03-3d154086fdf8" providerId="AD" clId="Web-{51BF20F3-8120-4B36-BE87-B4BB0BDE4D4E}" dt="2021-03-30T13:47:26.483" v="40" actId="20577"/>
          <ac:spMkLst>
            <pc:docMk/>
            <pc:sldMk cId="4153139477" sldId="257"/>
            <ac:spMk id="8" creationId="{CC658326-BDAC-40FC-9A37-A8B3708394A6}"/>
          </ac:spMkLst>
        </pc:spChg>
        <pc:spChg chg="add">
          <ac:chgData name="Magdalena Sokołowska" userId="S::msokolowska@splisnik.onmicrosoft.com::7d9709b1-8314-42e3-9c03-3d154086fdf8" providerId="AD" clId="Web-{51BF20F3-8120-4B36-BE87-B4BB0BDE4D4E}" dt="2021-03-30T13:43:15.105" v="28"/>
          <ac:spMkLst>
            <pc:docMk/>
            <pc:sldMk cId="4153139477" sldId="257"/>
            <ac:spMk id="13" creationId="{9F701746-0657-4467-BBD3-24051A715C25}"/>
          </ac:spMkLst>
        </pc:spChg>
        <pc:spChg chg="add">
          <ac:chgData name="Magdalena Sokołowska" userId="S::msokolowska@splisnik.onmicrosoft.com::7d9709b1-8314-42e3-9c03-3d154086fdf8" providerId="AD" clId="Web-{51BF20F3-8120-4B36-BE87-B4BB0BDE4D4E}" dt="2021-03-30T13:43:15.105" v="28"/>
          <ac:spMkLst>
            <pc:docMk/>
            <pc:sldMk cId="4153139477" sldId="257"/>
            <ac:spMk id="15" creationId="{117BEB00-3E3D-4F08-AF56-DB0D22FB5F64}"/>
          </ac:spMkLst>
        </pc:spChg>
        <pc:picChg chg="add mod ord">
          <ac:chgData name="Magdalena Sokołowska" userId="S::msokolowska@splisnik.onmicrosoft.com::7d9709b1-8314-42e3-9c03-3d154086fdf8" providerId="AD" clId="Web-{51BF20F3-8120-4B36-BE87-B4BB0BDE4D4E}" dt="2021-03-30T13:43:15.105" v="28"/>
          <ac:picMkLst>
            <pc:docMk/>
            <pc:sldMk cId="4153139477" sldId="257"/>
            <ac:picMk id="4" creationId="{FCA781B8-A290-4861-B4CC-B41BCA6B1A1C}"/>
          </ac:picMkLst>
        </pc:picChg>
      </pc:sldChg>
      <pc:sldChg chg="addSp delSp modSp new mod ord setBg">
        <pc:chgData name="Magdalena Sokołowska" userId="S::msokolowska@splisnik.onmicrosoft.com::7d9709b1-8314-42e3-9c03-3d154086fdf8" providerId="AD" clId="Web-{51BF20F3-8120-4B36-BE87-B4BB0BDE4D4E}" dt="2021-03-30T14:07:10.888" v="67" actId="20577"/>
        <pc:sldMkLst>
          <pc:docMk/>
          <pc:sldMk cId="2966636244" sldId="258"/>
        </pc:sldMkLst>
        <pc:spChg chg="del mod ord">
          <ac:chgData name="Magdalena Sokołowska" userId="S::msokolowska@splisnik.onmicrosoft.com::7d9709b1-8314-42e3-9c03-3d154086fdf8" providerId="AD" clId="Web-{51BF20F3-8120-4B36-BE87-B4BB0BDE4D4E}" dt="2021-03-30T14:04:43.699" v="59"/>
          <ac:spMkLst>
            <pc:docMk/>
            <pc:sldMk cId="2966636244" sldId="258"/>
            <ac:spMk id="2" creationId="{54C03D87-7EAF-4FFC-BA3A-3462ED9BABEF}"/>
          </ac:spMkLst>
        </pc:spChg>
        <pc:spChg chg="del">
          <ac:chgData name="Magdalena Sokołowska" userId="S::msokolowska@splisnik.onmicrosoft.com::7d9709b1-8314-42e3-9c03-3d154086fdf8" providerId="AD" clId="Web-{51BF20F3-8120-4B36-BE87-B4BB0BDE4D4E}" dt="2021-03-30T13:50:20.110" v="41"/>
          <ac:spMkLst>
            <pc:docMk/>
            <pc:sldMk cId="2966636244" sldId="258"/>
            <ac:spMk id="3" creationId="{105C764F-82E5-422B-8D16-87C9383E97A3}"/>
          </ac:spMkLst>
        </pc:spChg>
        <pc:spChg chg="add">
          <ac:chgData name="Magdalena Sokołowska" userId="S::msokolowska@splisnik.onmicrosoft.com::7d9709b1-8314-42e3-9c03-3d154086fdf8" providerId="AD" clId="Web-{51BF20F3-8120-4B36-BE87-B4BB0BDE4D4E}" dt="2021-03-30T13:51:12.782" v="44"/>
          <ac:spMkLst>
            <pc:docMk/>
            <pc:sldMk cId="2966636244" sldId="258"/>
            <ac:spMk id="6" creationId="{8181FC64-B306-4821-98E2-780662EFC486}"/>
          </ac:spMkLst>
        </pc:spChg>
        <pc:spChg chg="add mod">
          <ac:chgData name="Magdalena Sokołowska" userId="S::msokolowska@splisnik.onmicrosoft.com::7d9709b1-8314-42e3-9c03-3d154086fdf8" providerId="AD" clId="Web-{51BF20F3-8120-4B36-BE87-B4BB0BDE4D4E}" dt="2021-03-30T14:07:10.888" v="67" actId="20577"/>
          <ac:spMkLst>
            <pc:docMk/>
            <pc:sldMk cId="2966636244" sldId="258"/>
            <ac:spMk id="7" creationId="{A6BFA949-C96F-4EA0-98FB-35B45A777CE7}"/>
          </ac:spMkLst>
        </pc:spChg>
        <pc:spChg chg="add del">
          <ac:chgData name="Magdalena Sokołowska" userId="S::msokolowska@splisnik.onmicrosoft.com::7d9709b1-8314-42e3-9c03-3d154086fdf8" providerId="AD" clId="Web-{51BF20F3-8120-4B36-BE87-B4BB0BDE4D4E}" dt="2021-03-30T13:51:12.767" v="43"/>
          <ac:spMkLst>
            <pc:docMk/>
            <pc:sldMk cId="2966636244" sldId="258"/>
            <ac:spMk id="8" creationId="{F58C2E97-C43E-4CA5-B805-18E3604E2C20}"/>
          </ac:spMkLst>
        </pc:spChg>
        <pc:spChg chg="add">
          <ac:chgData name="Magdalena Sokołowska" userId="S::msokolowska@splisnik.onmicrosoft.com::7d9709b1-8314-42e3-9c03-3d154086fdf8" providerId="AD" clId="Web-{51BF20F3-8120-4B36-BE87-B4BB0BDE4D4E}" dt="2021-03-30T13:51:12.782" v="44"/>
          <ac:spMkLst>
            <pc:docMk/>
            <pc:sldMk cId="2966636244" sldId="258"/>
            <ac:spMk id="13" creationId="{5871FC61-DD4E-47D4-81FD-8A7E7D12B371}"/>
          </ac:spMkLst>
        </pc:spChg>
        <pc:spChg chg="add">
          <ac:chgData name="Magdalena Sokołowska" userId="S::msokolowska@splisnik.onmicrosoft.com::7d9709b1-8314-42e3-9c03-3d154086fdf8" providerId="AD" clId="Web-{51BF20F3-8120-4B36-BE87-B4BB0BDE4D4E}" dt="2021-03-30T13:51:12.782" v="44"/>
          <ac:spMkLst>
            <pc:docMk/>
            <pc:sldMk cId="2966636244" sldId="258"/>
            <ac:spMk id="15" creationId="{F9EC3F91-A75C-4F74-867E-E4C28C13546B}"/>
          </ac:spMkLst>
        </pc:spChg>
        <pc:spChg chg="add">
          <ac:chgData name="Magdalena Sokołowska" userId="S::msokolowska@splisnik.onmicrosoft.com::7d9709b1-8314-42e3-9c03-3d154086fdf8" providerId="AD" clId="Web-{51BF20F3-8120-4B36-BE87-B4BB0BDE4D4E}" dt="2021-03-30T13:51:12.782" v="44"/>
          <ac:spMkLst>
            <pc:docMk/>
            <pc:sldMk cId="2966636244" sldId="258"/>
            <ac:spMk id="17" creationId="{829A1E2C-5AC8-40FC-99E9-832069D39792}"/>
          </ac:spMkLst>
        </pc:spChg>
        <pc:picChg chg="add mod ord">
          <ac:chgData name="Magdalena Sokołowska" userId="S::msokolowska@splisnik.onmicrosoft.com::7d9709b1-8314-42e3-9c03-3d154086fdf8" providerId="AD" clId="Web-{51BF20F3-8120-4B36-BE87-B4BB0BDE4D4E}" dt="2021-03-30T13:51:12.782" v="44"/>
          <ac:picMkLst>
            <pc:docMk/>
            <pc:sldMk cId="2966636244" sldId="258"/>
            <ac:picMk id="4" creationId="{48FA7B7D-A993-4C64-BEE7-CEE5AD575EA5}"/>
          </ac:picMkLst>
        </pc:picChg>
        <pc:picChg chg="add del">
          <ac:chgData name="Magdalena Sokołowska" userId="S::msokolowska@splisnik.onmicrosoft.com::7d9709b1-8314-42e3-9c03-3d154086fdf8" providerId="AD" clId="Web-{51BF20F3-8120-4B36-BE87-B4BB0BDE4D4E}" dt="2021-03-30T13:51:12.767" v="43"/>
          <ac:picMkLst>
            <pc:docMk/>
            <pc:sldMk cId="2966636244" sldId="258"/>
            <ac:picMk id="11" creationId="{54DDEBDD-D8BD-41A6-8A0D-B00E3768B0F9}"/>
          </ac:picMkLst>
        </pc:picChg>
      </pc:sldChg>
      <pc:sldChg chg="addSp delSp modSp new mod setBg">
        <pc:chgData name="Magdalena Sokołowska" userId="S::msokolowska@splisnik.onmicrosoft.com::7d9709b1-8314-42e3-9c03-3d154086fdf8" providerId="AD" clId="Web-{51BF20F3-8120-4B36-BE87-B4BB0BDE4D4E}" dt="2021-03-30T14:04:23.480" v="58" actId="20577"/>
        <pc:sldMkLst>
          <pc:docMk/>
          <pc:sldMk cId="1187084624" sldId="259"/>
        </pc:sldMkLst>
        <pc:spChg chg="del mod">
          <ac:chgData name="Magdalena Sokołowska" userId="S::msokolowska@splisnik.onmicrosoft.com::7d9709b1-8314-42e3-9c03-3d154086fdf8" providerId="AD" clId="Web-{51BF20F3-8120-4B36-BE87-B4BB0BDE4D4E}" dt="2021-03-30T14:04:00.323" v="55"/>
          <ac:spMkLst>
            <pc:docMk/>
            <pc:sldMk cId="1187084624" sldId="259"/>
            <ac:spMk id="2" creationId="{7156EFF7-F873-45CB-85D1-4213FAF816DF}"/>
          </ac:spMkLst>
        </pc:spChg>
        <pc:spChg chg="del">
          <ac:chgData name="Magdalena Sokołowska" userId="S::msokolowska@splisnik.onmicrosoft.com::7d9709b1-8314-42e3-9c03-3d154086fdf8" providerId="AD" clId="Web-{51BF20F3-8120-4B36-BE87-B4BB0BDE4D4E}" dt="2021-03-30T14:00:59.227" v="46"/>
          <ac:spMkLst>
            <pc:docMk/>
            <pc:sldMk cId="1187084624" sldId="259"/>
            <ac:spMk id="3" creationId="{D28BD423-335F-4607-822B-F8DEEE18B452}"/>
          </ac:spMkLst>
        </pc:spChg>
        <pc:spChg chg="add mod">
          <ac:chgData name="Magdalena Sokołowska" userId="S::msokolowska@splisnik.onmicrosoft.com::7d9709b1-8314-42e3-9c03-3d154086fdf8" providerId="AD" clId="Web-{51BF20F3-8120-4B36-BE87-B4BB0BDE4D4E}" dt="2021-03-30T14:04:23.480" v="58" actId="20577"/>
          <ac:spMkLst>
            <pc:docMk/>
            <pc:sldMk cId="1187084624" sldId="259"/>
            <ac:spMk id="8" creationId="{4C3FEDE8-C3C8-4507-99FC-2F3872A14CF3}"/>
          </ac:spMkLst>
        </pc:spChg>
        <pc:picChg chg="add mod ord">
          <ac:chgData name="Magdalena Sokołowska" userId="S::msokolowska@splisnik.onmicrosoft.com::7d9709b1-8314-42e3-9c03-3d154086fdf8" providerId="AD" clId="Web-{51BF20F3-8120-4B36-BE87-B4BB0BDE4D4E}" dt="2021-03-30T14:01:10.977" v="47"/>
          <ac:picMkLst>
            <pc:docMk/>
            <pc:sldMk cId="1187084624" sldId="259"/>
            <ac:picMk id="4" creationId="{6706B814-6BEB-49FB-8D35-AE7369620DA7}"/>
          </ac:picMkLst>
        </pc:picChg>
      </pc:sldChg>
      <pc:sldChg chg="addSp delSp modSp new mod setBg">
        <pc:chgData name="Magdalena Sokołowska" userId="S::msokolowska@splisnik.onmicrosoft.com::7d9709b1-8314-42e3-9c03-3d154086fdf8" providerId="AD" clId="Web-{51BF20F3-8120-4B36-BE87-B4BB0BDE4D4E}" dt="2021-03-30T14:34:40.191" v="134" actId="20577"/>
        <pc:sldMkLst>
          <pc:docMk/>
          <pc:sldMk cId="3005419464" sldId="260"/>
        </pc:sldMkLst>
        <pc:spChg chg="mod ord">
          <ac:chgData name="Magdalena Sokołowska" userId="S::msokolowska@splisnik.onmicrosoft.com::7d9709b1-8314-42e3-9c03-3d154086fdf8" providerId="AD" clId="Web-{51BF20F3-8120-4B36-BE87-B4BB0BDE4D4E}" dt="2021-03-30T14:23:22.057" v="84" actId="20577"/>
          <ac:spMkLst>
            <pc:docMk/>
            <pc:sldMk cId="3005419464" sldId="260"/>
            <ac:spMk id="2" creationId="{010332B9-2AF1-4440-9FB1-102AD1778D03}"/>
          </ac:spMkLst>
        </pc:spChg>
        <pc:spChg chg="del">
          <ac:chgData name="Magdalena Sokołowska" userId="S::msokolowska@splisnik.onmicrosoft.com::7d9709b1-8314-42e3-9c03-3d154086fdf8" providerId="AD" clId="Web-{51BF20F3-8120-4B36-BE87-B4BB0BDE4D4E}" dt="2021-03-30T14:21:42.822" v="72"/>
          <ac:spMkLst>
            <pc:docMk/>
            <pc:sldMk cId="3005419464" sldId="260"/>
            <ac:spMk id="3" creationId="{D84B98DF-53EA-4BDE-8F4A-58289CDA4A97}"/>
          </ac:spMkLst>
        </pc:spChg>
        <pc:spChg chg="add mod">
          <ac:chgData name="Magdalena Sokołowska" userId="S::msokolowska@splisnik.onmicrosoft.com::7d9709b1-8314-42e3-9c03-3d154086fdf8" providerId="AD" clId="Web-{51BF20F3-8120-4B36-BE87-B4BB0BDE4D4E}" dt="2021-03-30T14:34:40.191" v="134" actId="20577"/>
          <ac:spMkLst>
            <pc:docMk/>
            <pc:sldMk cId="3005419464" sldId="260"/>
            <ac:spMk id="8" creationId="{6C3C0CC1-BAED-48CE-9CA4-E4D86901A86F}"/>
          </ac:spMkLst>
        </pc:spChg>
        <pc:spChg chg="add">
          <ac:chgData name="Magdalena Sokołowska" userId="S::msokolowska@splisnik.onmicrosoft.com::7d9709b1-8314-42e3-9c03-3d154086fdf8" providerId="AD" clId="Web-{51BF20F3-8120-4B36-BE87-B4BB0BDE4D4E}" dt="2021-03-30T14:22:19.666" v="73"/>
          <ac:spMkLst>
            <pc:docMk/>
            <pc:sldMk cId="3005419464" sldId="260"/>
            <ac:spMk id="11" creationId="{2B1D4F77-A17C-43D7-B7FA-545148E4E93D}"/>
          </ac:spMkLst>
        </pc:spChg>
        <pc:picChg chg="add mod ord">
          <ac:chgData name="Magdalena Sokołowska" userId="S::msokolowska@splisnik.onmicrosoft.com::7d9709b1-8314-42e3-9c03-3d154086fdf8" providerId="AD" clId="Web-{51BF20F3-8120-4B36-BE87-B4BB0BDE4D4E}" dt="2021-03-30T14:22:27.619" v="74" actId="1076"/>
          <ac:picMkLst>
            <pc:docMk/>
            <pc:sldMk cId="3005419464" sldId="260"/>
            <ac:picMk id="4" creationId="{54695C4A-17AF-408E-AF02-D947D6763B80}"/>
          </ac:picMkLst>
        </pc:picChg>
      </pc:sldChg>
      <pc:sldChg chg="addSp delSp modSp new mod setBg">
        <pc:chgData name="Magdalena Sokołowska" userId="S::msokolowska@splisnik.onmicrosoft.com::7d9709b1-8314-42e3-9c03-3d154086fdf8" providerId="AD" clId="Web-{51BF20F3-8120-4B36-BE87-B4BB0BDE4D4E}" dt="2021-03-30T14:49:30.749" v="343" actId="20577"/>
        <pc:sldMkLst>
          <pc:docMk/>
          <pc:sldMk cId="3851815272" sldId="261"/>
        </pc:sldMkLst>
        <pc:spChg chg="mod">
          <ac:chgData name="Magdalena Sokołowska" userId="S::msokolowska@splisnik.onmicrosoft.com::7d9709b1-8314-42e3-9c03-3d154086fdf8" providerId="AD" clId="Web-{51BF20F3-8120-4B36-BE87-B4BB0BDE4D4E}" dt="2021-03-30T14:40:51.430" v="152" actId="20577"/>
          <ac:spMkLst>
            <pc:docMk/>
            <pc:sldMk cId="3851815272" sldId="261"/>
            <ac:spMk id="2" creationId="{3401F023-9821-4076-BEAE-729A077D242E}"/>
          </ac:spMkLst>
        </pc:spChg>
        <pc:spChg chg="del">
          <ac:chgData name="Magdalena Sokołowska" userId="S::msokolowska@splisnik.onmicrosoft.com::7d9709b1-8314-42e3-9c03-3d154086fdf8" providerId="AD" clId="Web-{51BF20F3-8120-4B36-BE87-B4BB0BDE4D4E}" dt="2021-03-30T14:39:28.429" v="135"/>
          <ac:spMkLst>
            <pc:docMk/>
            <pc:sldMk cId="3851815272" sldId="261"/>
            <ac:spMk id="3" creationId="{F1C7FC73-4D80-40A2-AFF8-ACAC40C7CFE5}"/>
          </ac:spMkLst>
        </pc:spChg>
        <pc:spChg chg="add mod">
          <ac:chgData name="Magdalena Sokołowska" userId="S::msokolowska@splisnik.onmicrosoft.com::7d9709b1-8314-42e3-9c03-3d154086fdf8" providerId="AD" clId="Web-{51BF20F3-8120-4B36-BE87-B4BB0BDE4D4E}" dt="2021-03-30T14:49:30.749" v="343" actId="20577"/>
          <ac:spMkLst>
            <pc:docMk/>
            <pc:sldMk cId="3851815272" sldId="261"/>
            <ac:spMk id="8" creationId="{36217B38-9217-4F0C-9324-85E07AEF9963}"/>
          </ac:spMkLst>
        </pc:spChg>
        <pc:spChg chg="add">
          <ac:chgData name="Magdalena Sokołowska" userId="S::msokolowska@splisnik.onmicrosoft.com::7d9709b1-8314-42e3-9c03-3d154086fdf8" providerId="AD" clId="Web-{51BF20F3-8120-4B36-BE87-B4BB0BDE4D4E}" dt="2021-03-30T14:39:46.976" v="136"/>
          <ac:spMkLst>
            <pc:docMk/>
            <pc:sldMk cId="3851815272" sldId="261"/>
            <ac:spMk id="11" creationId="{2C61293E-6EBE-43EF-A52C-9BEBFD7679D4}"/>
          </ac:spMkLst>
        </pc:spChg>
        <pc:spChg chg="add">
          <ac:chgData name="Magdalena Sokołowska" userId="S::msokolowska@splisnik.onmicrosoft.com::7d9709b1-8314-42e3-9c03-3d154086fdf8" providerId="AD" clId="Web-{51BF20F3-8120-4B36-BE87-B4BB0BDE4D4E}" dt="2021-03-30T14:39:46.976" v="136"/>
          <ac:spMkLst>
            <pc:docMk/>
            <pc:sldMk cId="3851815272" sldId="261"/>
            <ac:spMk id="13" creationId="{21540236-BFD5-4A9D-8840-4703E7F76825}"/>
          </ac:spMkLst>
        </pc:spChg>
        <pc:picChg chg="add mod ord">
          <ac:chgData name="Magdalena Sokołowska" userId="S::msokolowska@splisnik.onmicrosoft.com::7d9709b1-8314-42e3-9c03-3d154086fdf8" providerId="AD" clId="Web-{51BF20F3-8120-4B36-BE87-B4BB0BDE4D4E}" dt="2021-03-30T14:39:46.976" v="136"/>
          <ac:picMkLst>
            <pc:docMk/>
            <pc:sldMk cId="3851815272" sldId="261"/>
            <ac:picMk id="4" creationId="{A5F84AC5-FABA-4D47-95F4-E114A85C7599}"/>
          </ac:picMkLst>
        </pc:picChg>
      </pc:sldChg>
      <pc:sldChg chg="addSp delSp modSp new mod setBg">
        <pc:chgData name="Magdalena Sokołowska" userId="S::msokolowska@splisnik.onmicrosoft.com::7d9709b1-8314-42e3-9c03-3d154086fdf8" providerId="AD" clId="Web-{51BF20F3-8120-4B36-BE87-B4BB0BDE4D4E}" dt="2021-03-30T14:53:32.612" v="488" actId="20577"/>
        <pc:sldMkLst>
          <pc:docMk/>
          <pc:sldMk cId="600822864" sldId="262"/>
        </pc:sldMkLst>
        <pc:spChg chg="mod">
          <ac:chgData name="Magdalena Sokołowska" userId="S::msokolowska@splisnik.onmicrosoft.com::7d9709b1-8314-42e3-9c03-3d154086fdf8" providerId="AD" clId="Web-{51BF20F3-8120-4B36-BE87-B4BB0BDE4D4E}" dt="2021-03-30T14:50:40.016" v="369" actId="20577"/>
          <ac:spMkLst>
            <pc:docMk/>
            <pc:sldMk cId="600822864" sldId="262"/>
            <ac:spMk id="2" creationId="{9864AC9D-BE65-47B7-A473-676EB6101322}"/>
          </ac:spMkLst>
        </pc:spChg>
        <pc:spChg chg="del">
          <ac:chgData name="Magdalena Sokołowska" userId="S::msokolowska@splisnik.onmicrosoft.com::7d9709b1-8314-42e3-9c03-3d154086fdf8" providerId="AD" clId="Web-{51BF20F3-8120-4B36-BE87-B4BB0BDE4D4E}" dt="2021-03-30T14:49:46.421" v="344"/>
          <ac:spMkLst>
            <pc:docMk/>
            <pc:sldMk cId="600822864" sldId="262"/>
            <ac:spMk id="3" creationId="{3499146C-0440-4E8C-A993-4358ECD3AD8C}"/>
          </ac:spMkLst>
        </pc:spChg>
        <pc:spChg chg="add del">
          <ac:chgData name="Magdalena Sokołowska" userId="S::msokolowska@splisnik.onmicrosoft.com::7d9709b1-8314-42e3-9c03-3d154086fdf8" providerId="AD" clId="Web-{51BF20F3-8120-4B36-BE87-B4BB0BDE4D4E}" dt="2021-03-30T14:50:13.281" v="348"/>
          <ac:spMkLst>
            <pc:docMk/>
            <pc:sldMk cId="600822864" sldId="262"/>
            <ac:spMk id="6" creationId="{2C61293E-6EBE-43EF-A52C-9BEBFD7679D4}"/>
          </ac:spMkLst>
        </pc:spChg>
        <pc:spChg chg="add del">
          <ac:chgData name="Magdalena Sokołowska" userId="S::msokolowska@splisnik.onmicrosoft.com::7d9709b1-8314-42e3-9c03-3d154086fdf8" providerId="AD" clId="Web-{51BF20F3-8120-4B36-BE87-B4BB0BDE4D4E}" dt="2021-03-30T14:50:13.281" v="348"/>
          <ac:spMkLst>
            <pc:docMk/>
            <pc:sldMk cId="600822864" sldId="262"/>
            <ac:spMk id="7" creationId="{34C9B9E7-77E3-459A-84FD-1DCA101F2719}"/>
          </ac:spMkLst>
        </pc:spChg>
        <pc:spChg chg="add del">
          <ac:chgData name="Magdalena Sokołowska" userId="S::msokolowska@splisnik.onmicrosoft.com::7d9709b1-8314-42e3-9c03-3d154086fdf8" providerId="AD" clId="Web-{51BF20F3-8120-4B36-BE87-B4BB0BDE4D4E}" dt="2021-03-30T14:50:06.015" v="346"/>
          <ac:spMkLst>
            <pc:docMk/>
            <pc:sldMk cId="600822864" sldId="262"/>
            <ac:spMk id="8" creationId="{FFD6AD16-0824-4F19-8CAB-3824CE4AAB01}"/>
          </ac:spMkLst>
        </pc:spChg>
        <pc:spChg chg="add">
          <ac:chgData name="Magdalena Sokołowska" userId="S::msokolowska@splisnik.onmicrosoft.com::7d9709b1-8314-42e3-9c03-3d154086fdf8" providerId="AD" clId="Web-{51BF20F3-8120-4B36-BE87-B4BB0BDE4D4E}" dt="2021-03-30T14:50:13.281" v="349"/>
          <ac:spMkLst>
            <pc:docMk/>
            <pc:sldMk cId="600822864" sldId="262"/>
            <ac:spMk id="9" creationId="{D009D6D5-DAC2-4A8B-A17A-E206B9012D09}"/>
          </ac:spMkLst>
        </pc:spChg>
        <pc:spChg chg="add mod">
          <ac:chgData name="Magdalena Sokołowska" userId="S::msokolowska@splisnik.onmicrosoft.com::7d9709b1-8314-42e3-9c03-3d154086fdf8" providerId="AD" clId="Web-{51BF20F3-8120-4B36-BE87-B4BB0BDE4D4E}" dt="2021-03-30T14:53:32.612" v="488" actId="20577"/>
          <ac:spMkLst>
            <pc:docMk/>
            <pc:sldMk cId="600822864" sldId="262"/>
            <ac:spMk id="10" creationId="{FFD6AD16-0824-4F19-8CAB-3824CE4AAB01}"/>
          </ac:spMkLst>
        </pc:spChg>
        <pc:spChg chg="add del">
          <ac:chgData name="Magdalena Sokołowska" userId="S::msokolowska@splisnik.onmicrosoft.com::7d9709b1-8314-42e3-9c03-3d154086fdf8" providerId="AD" clId="Web-{51BF20F3-8120-4B36-BE87-B4BB0BDE4D4E}" dt="2021-03-30T14:50:06.015" v="346"/>
          <ac:spMkLst>
            <pc:docMk/>
            <pc:sldMk cId="600822864" sldId="262"/>
            <ac:spMk id="11" creationId="{D009D6D5-DAC2-4A8B-A17A-E206B9012D09}"/>
          </ac:spMkLst>
        </pc:spChg>
        <pc:spChg chg="add del">
          <ac:chgData name="Magdalena Sokołowska" userId="S::msokolowska@splisnik.onmicrosoft.com::7d9709b1-8314-42e3-9c03-3d154086fdf8" providerId="AD" clId="Web-{51BF20F3-8120-4B36-BE87-B4BB0BDE4D4E}" dt="2021-03-30T14:50:13.281" v="348"/>
          <ac:spMkLst>
            <pc:docMk/>
            <pc:sldMk cId="600822864" sldId="262"/>
            <ac:spMk id="13" creationId="{21540236-BFD5-4A9D-8840-4703E7F76825}"/>
          </ac:spMkLst>
        </pc:spChg>
        <pc:picChg chg="add mod ord">
          <ac:chgData name="Magdalena Sokołowska" userId="S::msokolowska@splisnik.onmicrosoft.com::7d9709b1-8314-42e3-9c03-3d154086fdf8" providerId="AD" clId="Web-{51BF20F3-8120-4B36-BE87-B4BB0BDE4D4E}" dt="2021-03-30T14:50:13.281" v="349"/>
          <ac:picMkLst>
            <pc:docMk/>
            <pc:sldMk cId="600822864" sldId="262"/>
            <ac:picMk id="4" creationId="{3889CF93-BF5E-450C-8004-B58216765BF9}"/>
          </ac:picMkLst>
        </pc:picChg>
      </pc:sldChg>
      <pc:sldChg chg="new">
        <pc:chgData name="Magdalena Sokołowska" userId="S::msokolowska@splisnik.onmicrosoft.com::7d9709b1-8314-42e3-9c03-3d154086fdf8" providerId="AD" clId="Web-{51BF20F3-8120-4B36-BE87-B4BB0BDE4D4E}" dt="2021-03-30T14:07:28.998" v="71"/>
        <pc:sldMkLst>
          <pc:docMk/>
          <pc:sldMk cId="3402492891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15920" y="414700"/>
            <a:ext cx="4805996" cy="711335"/>
          </a:xfrm>
        </p:spPr>
        <p:txBody>
          <a:bodyPr anchor="t">
            <a:noAutofit/>
          </a:bodyPr>
          <a:lstStyle/>
          <a:p>
            <a:pPr algn="l"/>
            <a:r>
              <a:rPr lang="pl-PL" sz="3200" b="1" dirty="0">
                <a:solidFill>
                  <a:srgbClr val="000000"/>
                </a:solidFill>
                <a:latin typeface="Times New Roman"/>
                <a:cs typeface="Calibri Light"/>
              </a:rPr>
              <a:t>Biografia Jana Pawła II</a:t>
            </a:r>
            <a:endParaRPr lang="pl-PL" sz="32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16225" y="4679829"/>
            <a:ext cx="4805691" cy="838831"/>
          </a:xfrm>
        </p:spPr>
        <p:txBody>
          <a:bodyPr anchor="b">
            <a:noAutofit/>
          </a:bodyPr>
          <a:lstStyle/>
          <a:p>
            <a:pPr algn="l"/>
            <a:r>
              <a:rPr lang="pl-PL" sz="3200" dirty="0">
                <a:latin typeface="Times New Roman"/>
                <a:ea typeface="+mn-lt"/>
                <a:cs typeface="+mn-lt"/>
              </a:rPr>
              <a:t>Papież przełomów, myśliciel i filozof, człowiek kultury i sztuki, poeta i aktor, miłośnik gór, człowiek pokoju i dialogu, niestrudzony pielgrzym, inspirator przemian na świecie, mistyk, człowiek wiary – JAN PAWEŁ II.</a:t>
            </a:r>
            <a:endParaRPr lang="pl-PL" sz="3200" dirty="0">
              <a:latin typeface="Times New Roman"/>
            </a:endParaRP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4" descr="Obraz zawierający osoba, niebo, mężczyzna, starsze&#10;&#10;Opis wygenerowany automatycznie">
            <a:extLst>
              <a:ext uri="{FF2B5EF4-FFF2-40B4-BE49-F238E27FC236}">
                <a16:creationId xmlns:a16="http://schemas.microsoft.com/office/drawing/2014/main" id="{79098315-ED61-48C7-8CA6-0F27DC4D1C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7249" r="3396" b="3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drzewo, osoba, zewnętrzne&#10;&#10;Opis wygenerowany automatycznie">
            <a:extLst>
              <a:ext uri="{FF2B5EF4-FFF2-40B4-BE49-F238E27FC236}">
                <a16:creationId xmlns:a16="http://schemas.microsoft.com/office/drawing/2014/main" id="{5D458FC7-6025-4888-A8D7-BB35078DFE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365" b="1593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180225-04AB-40FA-A27B-4A6795AF4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416" y="3939756"/>
            <a:ext cx="11050997" cy="2452687"/>
          </a:xfrm>
        </p:spPr>
        <p:txBody>
          <a:bodyPr anchor="ctr">
            <a:normAutofit fontScale="85000" lnSpcReduction="10000"/>
          </a:bodyPr>
          <a:lstStyle/>
          <a:p>
            <a:r>
              <a:rPr lang="pl-PL" dirty="0">
                <a:latin typeface="Times New Roman"/>
                <a:cs typeface="Calibri"/>
              </a:rPr>
              <a:t>Pontyfikat Jana Pawła II trwał 26 lat i 6 miesięcy. Papież Polak wprowadził Kościół w nowe tysiąclecie, przyczynił się do obalenia systemu komunistycznego, bronił praw rodziny i dzieci nienarodzonych, troszczył się o : ubogich, chorych i starszych, spotykał się z wyznawcami różnych wyznań i religii. Odbył wiele zagranicznych podróży apostolskich, odwiedził 129 narodów a w tym 8 pielgrzymek do Polski. Opublikował liczne dokumenty, beatyfikował i kanonizował Sługi Boże z całego świata, zainicjował ważne wydarzenia dla życia Kościoła, odbywał spotkania i audiencje z różnymi ludźmi.</a:t>
            </a:r>
            <a:endParaRPr lang="en-US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20965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7" descr="Obraz zawierający osoba, mężczyzna, starsze&#10;&#10;Opis wygenerowany automatycznie">
            <a:extLst>
              <a:ext uri="{FF2B5EF4-FFF2-40B4-BE49-F238E27FC236}">
                <a16:creationId xmlns:a16="http://schemas.microsoft.com/office/drawing/2014/main" id="{26219869-16FB-4B82-AE82-A185A27C6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68" r="9091" b="155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222BC98-C576-43B2-AF77-8219AEBB1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Times New Roman"/>
                <a:cs typeface="Calibri Light"/>
              </a:rPr>
              <a:t>Choroba i śmierć Jana Pawła II</a:t>
            </a:r>
            <a:endParaRPr lang="pl-PL" sz="3600" b="1" dirty="0">
              <a:latin typeface="Times New Roman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D8CD1E9-006C-4B0B-97E3-F8374BB1D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pl-PL" sz="2400" dirty="0">
                <a:latin typeface="Times New Roman"/>
                <a:ea typeface="+mn-lt"/>
                <a:cs typeface="+mn-lt"/>
              </a:rPr>
              <a:t>Papież zaczynał pontyfikat w pełni sił. Jego zdrowie nadszarpnął zamach na życie 13 maja 1981 roku – w rocznicę objawień fatimskich. Pod koniec lat 90, widać było, że Jan Paweł II cierpi na chorobę Parkinsona, mimo to Jan Paweł II do końca pełnił swoją posługę. Zmarł 2 kwietnia 2005 r. o godzinie 21:37. Świat pogrążył się w żałobie.</a:t>
            </a:r>
            <a:endParaRPr lang="pl-PL" sz="2400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937377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ściana, wewnątrz, roślina, kwiat&#10;&#10;Opis wygenerowany automatycznie">
            <a:extLst>
              <a:ext uri="{FF2B5EF4-FFF2-40B4-BE49-F238E27FC236}">
                <a16:creationId xmlns:a16="http://schemas.microsoft.com/office/drawing/2014/main" id="{91700C0C-9131-4A15-9F1C-957752D2D3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78" b="1313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BC1A93-02C3-4FBB-ACBC-AED86BE65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139" y="3633233"/>
            <a:ext cx="4593021" cy="2619839"/>
          </a:xfrm>
        </p:spPr>
        <p:txBody>
          <a:bodyPr anchor="ctr">
            <a:normAutofit/>
          </a:bodyPr>
          <a:lstStyle/>
          <a:p>
            <a:r>
              <a:rPr lang="pl-PL" sz="2400" dirty="0">
                <a:latin typeface="Times New Roman"/>
                <a:cs typeface="Calibri"/>
              </a:rPr>
              <a:t>Pogrzeb Papieża odbył się 8 kwietnia. W uroczystościach pogrzebowych na placu św. Piotra uczestniczyło 300 tysięcy wiernych. Trumna z ciałem spoczęła w podziemiach bazyliki św. Piotra.</a:t>
            </a:r>
            <a:endParaRPr lang="pl-PL" sz="24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6349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niebo, osoba, mężczyzna&#10;&#10;Opis wygenerowany automatycznie">
            <a:extLst>
              <a:ext uri="{FF2B5EF4-FFF2-40B4-BE49-F238E27FC236}">
                <a16:creationId xmlns:a16="http://schemas.microsoft.com/office/drawing/2014/main" id="{9A9B47ED-711B-419C-A239-73E90CE62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45" t="9091" r="1448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1DF3E64-4BFB-4DB7-B103-02767E6F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30" y="1003137"/>
            <a:ext cx="3438144" cy="1124712"/>
          </a:xfrm>
        </p:spPr>
        <p:txBody>
          <a:bodyPr anchor="b">
            <a:normAutofit/>
          </a:bodyPr>
          <a:lstStyle/>
          <a:p>
            <a:r>
              <a:rPr lang="pl-PL" sz="3200" dirty="0">
                <a:latin typeface="Times New Roman"/>
                <a:cs typeface="Calibri Light"/>
              </a:rPr>
              <a:t>Proces kanonizacyjny</a:t>
            </a:r>
            <a:endParaRPr lang="pl-PL" sz="3200" dirty="0">
              <a:latin typeface="Times New Roman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2D68F3E-4E6E-4CA9-955A-8DA4D9E8B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4069899"/>
          </a:xfrm>
        </p:spPr>
        <p:txBody>
          <a:bodyPr anchor="t">
            <a:normAutofit/>
          </a:bodyPr>
          <a:lstStyle/>
          <a:p>
            <a:r>
              <a:rPr lang="pl-PL" sz="2200" dirty="0">
                <a:latin typeface="Times New Roman"/>
                <a:cs typeface="Calibri"/>
              </a:rPr>
              <a:t>13 maja 2005 r. rozpoczął się proces beatyfikacyjny Jana Pawła II. Papież Benedykt XVI 1 maja 2011r. dokonał podczas Mszy świętej beatyfikacji.</a:t>
            </a:r>
            <a:r>
              <a:rPr lang="pl-PL" sz="2200" dirty="0">
                <a:latin typeface="Times New Roman"/>
                <a:ea typeface="+mn-lt"/>
                <a:cs typeface="+mn-lt"/>
              </a:rPr>
              <a:t> Kanonizacji Jana Pawła II dokonał papież Franciszek w niedzielę Bożego Miłosierdzia, 27 kwietnia 2014 r. w Rzymie.</a:t>
            </a:r>
            <a:endParaRPr lang="pl-PL" sz="2200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35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386E8A-773A-4EDA-9319-67655947D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641" y="4184853"/>
            <a:ext cx="3410309" cy="1492132"/>
          </a:xfrm>
        </p:spPr>
        <p:txBody>
          <a:bodyPr anchor="t">
            <a:normAutofit/>
          </a:bodyPr>
          <a:lstStyle/>
          <a:p>
            <a:r>
              <a:rPr lang="pl-PL" b="1" dirty="0">
                <a:latin typeface="Times New Roman"/>
                <a:cs typeface="Calibri Light"/>
              </a:rPr>
              <a:t>Dziękuję za Uwagę.</a:t>
            </a:r>
            <a:endParaRPr lang="pl-PL" b="1" dirty="0">
              <a:latin typeface="Times New Roman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pozujący&#10;&#10;Opis wygenerowany automatycznie">
            <a:extLst>
              <a:ext uri="{FF2B5EF4-FFF2-40B4-BE49-F238E27FC236}">
                <a16:creationId xmlns:a16="http://schemas.microsoft.com/office/drawing/2014/main" id="{3F0F4E23-926D-42E0-A016-4FA593421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50" y="1173039"/>
            <a:ext cx="6015897" cy="451192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D90C4C-E8EE-4B20-8F39-0F96FA946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641" y="632604"/>
            <a:ext cx="3410309" cy="3844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3200" dirty="0">
                <a:solidFill>
                  <a:schemeClr val="tx1">
                    <a:alpha val="60000"/>
                  </a:schemeClr>
                </a:solidFill>
                <a:latin typeface="Times New Roman"/>
                <a:cs typeface="Calibri"/>
              </a:rPr>
              <a:t>Źródła:</a:t>
            </a:r>
          </a:p>
          <a:p>
            <a:r>
              <a:rPr lang="pl-PL" sz="3200" dirty="0">
                <a:solidFill>
                  <a:schemeClr val="tx1">
                    <a:alpha val="60000"/>
                  </a:schemeClr>
                </a:solidFill>
                <a:latin typeface="Times New Roman"/>
                <a:cs typeface="Calibri"/>
              </a:rPr>
              <a:t>Centrum Myśli Jana Pawła II</a:t>
            </a:r>
          </a:p>
          <a:p>
            <a:r>
              <a:rPr lang="pl-PL" sz="3200" dirty="0">
                <a:solidFill>
                  <a:schemeClr val="tx1">
                    <a:alpha val="60000"/>
                  </a:schemeClr>
                </a:solidFill>
                <a:latin typeface="Times New Roman"/>
                <a:cs typeface="Calibri"/>
              </a:rPr>
              <a:t>Dom Rodzinny Jana Pawła II</a:t>
            </a:r>
          </a:p>
          <a:p>
            <a:r>
              <a:rPr lang="pl-PL" sz="3200" dirty="0">
                <a:solidFill>
                  <a:schemeClr val="tx1">
                    <a:alpha val="60000"/>
                  </a:schemeClr>
                </a:solidFill>
                <a:latin typeface="Times New Roman"/>
                <a:cs typeface="Calibri"/>
              </a:rPr>
              <a:t>Google grafika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D752E1F-DC84-42AD-9787-1D35897C04E4}"/>
              </a:ext>
            </a:extLst>
          </p:cNvPr>
          <p:cNvSpPr txBox="1"/>
          <p:nvPr/>
        </p:nvSpPr>
        <p:spPr>
          <a:xfrm>
            <a:off x="8836325" y="5673306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latin typeface="Times New Roman"/>
                <a:cs typeface="Calibri"/>
              </a:rPr>
              <a:t>Magdalena Sokołowska.</a:t>
            </a:r>
          </a:p>
        </p:txBody>
      </p:sp>
    </p:spTree>
    <p:extLst>
      <p:ext uri="{BB962C8B-B14F-4D97-AF65-F5344CB8AC3E}">
        <p14:creationId xmlns:p14="http://schemas.microsoft.com/office/powerpoint/2010/main" val="48515268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F701746-0657-4467-BBD3-24051A71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osoba, ściana&#10;&#10;Opis wygenerowany automatycznie">
            <a:extLst>
              <a:ext uri="{FF2B5EF4-FFF2-40B4-BE49-F238E27FC236}">
                <a16:creationId xmlns:a16="http://schemas.microsoft.com/office/drawing/2014/main" id="{FCA781B8-A290-4861-B4CC-B41BCA6B1A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36" r="22608" b="-1"/>
          <a:stretch/>
        </p:blipFill>
        <p:spPr>
          <a:xfrm>
            <a:off x="4559968" y="10"/>
            <a:ext cx="7632032" cy="6857990"/>
          </a:xfrm>
          <a:prstGeom prst="rect">
            <a:avLst/>
          </a:pr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117BEB00-3E3D-4F08-AF56-DB0D22FB5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rot="10800000">
            <a:off x="1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5F22E9C-F8D2-4767-B106-6C5155AA7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523" y="202325"/>
            <a:ext cx="3193540" cy="974548"/>
          </a:xfrm>
        </p:spPr>
        <p:txBody>
          <a:bodyPr anchor="t">
            <a:normAutofit fontScale="90000"/>
          </a:bodyPr>
          <a:lstStyle/>
          <a:p>
            <a:r>
              <a:rPr lang="pl-PL">
                <a:cs typeface="Calibri Light"/>
              </a:rPr>
              <a:t>Dzieciństwo Karola</a:t>
            </a:r>
            <a:endParaRPr lang="pl-PL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658326-BDAC-40FC-9A37-A8B370839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23" y="1797170"/>
            <a:ext cx="3667992" cy="44917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400" dirty="0">
                <a:latin typeface="Times New Roman"/>
                <a:ea typeface="+mn-lt"/>
                <a:cs typeface="+mn-lt"/>
              </a:rPr>
              <a:t>Karol Józef Wojtyła (Jan Paweł II) urodził się 18 maja 1920 roku w Wadowicach, jako syn Karola Wojtyły i jego żony Emilii z Kaczorowskich. Atmosfera panująca w domu rodzinnym, jego otoczenie, dzieciństwo i bliskie osoby silnie wpłynęły na rozwój duchowy i intelektualny przyszłego Papieża</a:t>
            </a:r>
            <a:endParaRPr lang="pl-PL" sz="2400" dirty="0">
              <a:solidFill>
                <a:srgbClr val="000000">
                  <a:alpha val="60000"/>
                </a:srgb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313947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ekst, osoba, wewnątrz&#10;&#10;Opis wygenerowany automatycznie">
            <a:extLst>
              <a:ext uri="{FF2B5EF4-FFF2-40B4-BE49-F238E27FC236}">
                <a16:creationId xmlns:a16="http://schemas.microsoft.com/office/drawing/2014/main" id="{6706B814-6BEB-49FB-8D35-AE7369620D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82" r="-2" b="18140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3FEDE8-C3C8-4507-99FC-2F3872A14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7130" y="688046"/>
            <a:ext cx="5291663" cy="530560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3200" dirty="0">
                <a:latin typeface="T"/>
                <a:ea typeface="+mn-lt"/>
                <a:cs typeface="+mn-lt"/>
              </a:rPr>
              <a:t>Mały Karol, zwany przez najbliższych Lolkiem, od dzieciństwa doświadczał czułej opieki i miłości najbliższych. We wspomnieniach znajomych zachował się obraz Emilii Wojtyłowej, która z przekonaniem często mówiła: „Zobaczycie, mój Lolek będzie kiedyś wielkim człowiekiem”.</a:t>
            </a:r>
            <a:endParaRPr lang="pl-PL" sz="3200" dirty="0">
              <a:latin typeface="T"/>
            </a:endParaRPr>
          </a:p>
        </p:txBody>
      </p:sp>
    </p:spTree>
    <p:extLst>
      <p:ext uri="{BB962C8B-B14F-4D97-AF65-F5344CB8AC3E}">
        <p14:creationId xmlns:p14="http://schemas.microsoft.com/office/powerpoint/2010/main" val="1187084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1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Obraz 4" descr="Obraz zawierający tekst, osoba, mężczyzna, mundur wojskowy&#10;&#10;Opis wygenerowany automatycznie">
            <a:extLst>
              <a:ext uri="{FF2B5EF4-FFF2-40B4-BE49-F238E27FC236}">
                <a16:creationId xmlns:a16="http://schemas.microsoft.com/office/drawing/2014/main" id="{48FA7B7D-A993-4C64-BEE7-CEE5AD575E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9284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A6BFA949-C96F-4EA0-98FB-35B45A777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6153" y="853672"/>
            <a:ext cx="3633747" cy="27000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dirty="0">
                <a:latin typeface="Times New Roman"/>
                <a:ea typeface="+mn-lt"/>
                <a:cs typeface="+mn-lt"/>
              </a:rPr>
              <a:t>Niestety, w wieku dwunastu lat Karol pozostał sam z ojcem, który starał się wychować syna na dobrego człowieka. W kształtowaniu charakteru Karola wspierały go trzy ważne miejsca: kościół, szkoła, teatr.</a:t>
            </a:r>
            <a:endParaRPr lang="pl-PL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6636244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osoba, mundur wojskowy, ściana, czarny&#10;&#10;Opis wygenerowany automatycznie">
            <a:extLst>
              <a:ext uri="{FF2B5EF4-FFF2-40B4-BE49-F238E27FC236}">
                <a16:creationId xmlns:a16="http://schemas.microsoft.com/office/drawing/2014/main" id="{54695C4A-17AF-408E-AF02-D947D6763B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31" b="13043"/>
          <a:stretch/>
        </p:blipFill>
        <p:spPr>
          <a:xfrm>
            <a:off x="-86244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10332B9-2AF1-4440-9FB1-102AD177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985" y="640263"/>
            <a:ext cx="3759240" cy="309806"/>
          </a:xfrm>
        </p:spPr>
        <p:txBody>
          <a:bodyPr>
            <a:noAutofit/>
          </a:bodyPr>
          <a:lstStyle/>
          <a:p>
            <a:r>
              <a:rPr lang="pl-PL" sz="3200" dirty="0">
                <a:latin typeface="Bodoni MT"/>
                <a:cs typeface="Calibri Light"/>
              </a:rPr>
              <a:t>Szkoła Karola</a:t>
            </a:r>
            <a:endParaRPr lang="pl-PL" sz="3200" dirty="0">
              <a:latin typeface="Bodoni M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3C0CC1-BAED-48CE-9CA4-E4D86901A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91" y="985952"/>
            <a:ext cx="3764826" cy="47506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>
                <a:latin typeface="Times New Roman"/>
                <a:ea typeface="+mn-lt"/>
                <a:cs typeface="+mn-lt"/>
              </a:rPr>
              <a:t>Karol od 1926 roku rozpoczął swą edukację w czteroklasowej szkole powszechnej, którą skończył z wyróżnieniem. W</a:t>
            </a:r>
            <a:r>
              <a:rPr lang="pl-PL" sz="2400" dirty="0">
                <a:ea typeface="+mn-lt"/>
                <a:cs typeface="+mn-lt"/>
              </a:rPr>
              <a:t> 1930 roku rozpoczął naukę w ośmioklasowym Gimnazjum im. Marcina Wadowity , w Wadowicach .Karol Wojtyła opuścił Wadowice wraz z ojcem w roku 1938, udając się na studia polonistyczne do Krakowa.</a:t>
            </a:r>
            <a:endParaRPr lang="pl-PL" sz="2400" dirty="0">
              <a:latin typeface="Times New Roman"/>
              <a:ea typeface="+mn-lt"/>
              <a:cs typeface="+mn-lt"/>
            </a:endParaRPr>
          </a:p>
          <a:p>
            <a:endParaRPr lang="pl-PL" sz="2400" dirty="0">
              <a:cs typeface="Calibri"/>
            </a:endParaRPr>
          </a:p>
          <a:p>
            <a:endParaRPr lang="pl-PL" sz="2400" dirty="0">
              <a:cs typeface="Calibri"/>
            </a:endParaRPr>
          </a:p>
          <a:p>
            <a:endParaRPr lang="pl-PL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541946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01F023-9821-4076-BEAE-729A077D2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pl-PL" b="1">
                <a:latin typeface="Bodoni MT"/>
                <a:cs typeface="Calibri Light"/>
              </a:rPr>
              <a:t>Czasy wojenne</a:t>
            </a:r>
            <a:endParaRPr lang="pl-PL" b="1">
              <a:latin typeface="Bodoni M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217B38-9217-4F0C-9324-85E07AEF9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400" dirty="0">
                <a:latin typeface="Times New Roman"/>
                <a:cs typeface="Calibri"/>
              </a:rPr>
              <a:t>1939r. 6 września wojska niemieckie wkroczyły do Krakowa. Zamknięto Uniwersytet Jagielloński, a Karol podjął ciężką pracę w kamieniołomach .</a:t>
            </a:r>
            <a:r>
              <a:rPr lang="pl-PL" sz="2400" dirty="0">
                <a:latin typeface="Times New Roman"/>
                <a:ea typeface="+mn-lt"/>
                <a:cs typeface="+mn-lt"/>
              </a:rPr>
              <a:t>Na początku 1941 roku ojciec Wojtyły zachorował. Gdy 18 lutego Karol, który się nim opiekował, wrócił do domu, zastał swego ojca martwego.</a:t>
            </a:r>
            <a:r>
              <a:rPr lang="pl-PL" sz="2400" dirty="0">
                <a:latin typeface="Times New Roman"/>
                <a:cs typeface="Calibri"/>
              </a:rPr>
              <a:t> W 42 r. Wojtyła podjął decyzję o wstąpieniu do tajnego seminarium duchownego. Po wojnie w sierpniu 1946r. ukończył celująco czteroletnie studia teologiczne.</a:t>
            </a:r>
            <a:endParaRPr lang="pl-PL" sz="2400">
              <a:latin typeface="Times New Roman"/>
              <a:cs typeface="Times New Roman"/>
            </a:endParaRPr>
          </a:p>
        </p:txBody>
      </p:sp>
      <p:pic>
        <p:nvPicPr>
          <p:cNvPr id="4" name="Obraz 4" descr="Obraz zawierający osoba, stare, kostium, mężczyzna&#10;&#10;Opis wygenerowany automatycznie">
            <a:extLst>
              <a:ext uri="{FF2B5EF4-FFF2-40B4-BE49-F238E27FC236}">
                <a16:creationId xmlns:a16="http://schemas.microsoft.com/office/drawing/2014/main" id="{A5F84AC5-FABA-4D47-95F4-E114A85C75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71" r="6867"/>
          <a:stretch/>
        </p:blipFill>
        <p:spPr>
          <a:xfrm>
            <a:off x="1" y="10"/>
            <a:ext cx="4657344" cy="6857990"/>
          </a:xfrm>
          <a:prstGeom prst="rect">
            <a:avLst/>
          </a:prstGeom>
          <a:effectLst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815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864AC9D-BE65-47B7-A473-676EB6101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Posługa kapłańska i biskupia</a:t>
            </a:r>
            <a:endParaRPr lang="pl-PL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FFD6AD16-0824-4F19-8CAB-3824CE4AA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pl-PL" dirty="0">
                <a:latin typeface="Times New Roman"/>
                <a:cs typeface="Calibri"/>
              </a:rPr>
              <a:t>1 listopada z rąk kardynała Sapiehy otrzymał święcenia kapłańskie, a 15 listopada udał się do Rzymu ,aby podjąć studia na Papieskim Uniwersytecie Dominikańskim- </a:t>
            </a:r>
            <a:r>
              <a:rPr lang="pl-PL" dirty="0" err="1">
                <a:latin typeface="Times New Roman"/>
                <a:cs typeface="Calibri"/>
              </a:rPr>
              <a:t>Angelicum</a:t>
            </a:r>
            <a:r>
              <a:rPr lang="pl-PL" dirty="0">
                <a:latin typeface="Times New Roman"/>
                <a:cs typeface="Calibri"/>
              </a:rPr>
              <a:t>. Mając 38 lat, Karol Wojtyła został najmłodszym polskim biskupem. Nowy krakowski biskup przyjął za dewizę słowa "</a:t>
            </a:r>
            <a:r>
              <a:rPr lang="pl-PL" dirty="0" err="1">
                <a:latin typeface="Times New Roman"/>
                <a:cs typeface="Calibri"/>
              </a:rPr>
              <a:t>Totus</a:t>
            </a:r>
            <a:r>
              <a:rPr lang="pl-PL" dirty="0">
                <a:latin typeface="Times New Roman"/>
                <a:cs typeface="Calibri"/>
              </a:rPr>
              <a:t> </a:t>
            </a:r>
            <a:r>
              <a:rPr lang="pl-PL" dirty="0" err="1">
                <a:latin typeface="Times New Roman"/>
                <a:cs typeface="Calibri"/>
              </a:rPr>
              <a:t>Tuus</a:t>
            </a:r>
            <a:r>
              <a:rPr lang="pl-PL" dirty="0">
                <a:latin typeface="Times New Roman"/>
                <a:cs typeface="Calibri"/>
              </a:rPr>
              <a:t>" (Cały Twój), które oznaczały oddanie się w opiekę Maryi.</a:t>
            </a:r>
            <a:endParaRPr lang="pl-PL" dirty="0">
              <a:latin typeface="Times New Roman"/>
            </a:endParaRPr>
          </a:p>
        </p:txBody>
      </p:sp>
      <p:pic>
        <p:nvPicPr>
          <p:cNvPr id="4" name="Obraz 4" descr="Obraz zawierający tekst, osoba, ściana, mężczyzna&#10;&#10;Opis wygenerowany automatycznie">
            <a:extLst>
              <a:ext uri="{FF2B5EF4-FFF2-40B4-BE49-F238E27FC236}">
                <a16:creationId xmlns:a16="http://schemas.microsoft.com/office/drawing/2014/main" id="{3889CF93-BF5E-450C-8004-B58216765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52" r="-2" b="1470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008228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czerwony&#10;&#10;Opis wygenerowany automatycznie">
            <a:extLst>
              <a:ext uri="{FF2B5EF4-FFF2-40B4-BE49-F238E27FC236}">
                <a16:creationId xmlns:a16="http://schemas.microsoft.com/office/drawing/2014/main" id="{7B444EC7-7C27-49CD-8EF2-AFD0F9730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6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8D477B-FD2B-46EC-A8D5-E116C34E2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>
                <a:latin typeface="Times New Roman"/>
                <a:cs typeface="Calibri"/>
              </a:rPr>
              <a:t>Papież Paweł VI 26 czerwca 1967 r. mianował abp. Wojtyłę kardynałem .</a:t>
            </a:r>
            <a:r>
              <a:rPr lang="pl-PL" sz="2400" dirty="0">
                <a:latin typeface="Times New Roman"/>
                <a:ea typeface="+mn-lt"/>
                <a:cs typeface="+mn-lt"/>
              </a:rPr>
              <a:t>Jako kardynał, Wojtyła kontynuował swoje prace badawcze, czego owocem była książka „Osoba i czyn”, uważana za jedno z głównych dzieł filozoficznych przyszłego papieża.</a:t>
            </a:r>
            <a:endParaRPr lang="pl-PL" sz="24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2492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mężczyzna&#10;&#10;Opis wygenerowany automatycznie">
            <a:extLst>
              <a:ext uri="{FF2B5EF4-FFF2-40B4-BE49-F238E27FC236}">
                <a16:creationId xmlns:a16="http://schemas.microsoft.com/office/drawing/2014/main" id="{AC96FC77-A23D-42CA-A4BF-8DC27DB017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5128" r="24269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A5C5E98-5946-4DE2-923D-4935F2680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281" y="496520"/>
            <a:ext cx="4314806" cy="204608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rgbClr val="000000"/>
                </a:solidFill>
                <a:latin typeface="Baskerville Old Face"/>
                <a:cs typeface="Calibri Light"/>
              </a:rPr>
              <a:t>Pontyfikat Jana Pawła I</a:t>
            </a:r>
            <a:r>
              <a:rPr lang="pl-PL" sz="2400" dirty="0">
                <a:solidFill>
                  <a:srgbClr val="000000"/>
                </a:solidFill>
                <a:latin typeface="Baskerville Old Face"/>
                <a:cs typeface="Calibri Light"/>
              </a:rPr>
              <a:t>I</a:t>
            </a:r>
            <a:r>
              <a:rPr lang="pl-PL" sz="2400" dirty="0">
                <a:solidFill>
                  <a:srgbClr val="000000"/>
                </a:solidFill>
                <a:latin typeface="Aharoni"/>
                <a:cs typeface="Calibri Light"/>
              </a:rPr>
              <a:t> </a:t>
            </a:r>
            <a:endParaRPr lang="pl-PL" sz="2400">
              <a:solidFill>
                <a:srgbClr val="000000"/>
              </a:solidFill>
              <a:latin typeface="Aharoni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E527A4-AFC4-4781-9B65-38E6CEAE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279" y="1812067"/>
            <a:ext cx="4706803" cy="3788830"/>
          </a:xfrm>
        </p:spPr>
        <p:txBody>
          <a:bodyPr anchor="ctr">
            <a:normAutofit/>
          </a:bodyPr>
          <a:lstStyle/>
          <a:p>
            <a:r>
              <a:rPr lang="pl-PL" sz="2400" dirty="0">
                <a:latin typeface="Times New Roman"/>
                <a:ea typeface="+mn-lt"/>
                <a:cs typeface="+mn-lt"/>
              </a:rPr>
              <a:t>Głosowanie przeprowadzone na kolejnym konklawe 16 października 1978 roku wskazało na nowego papieża Karola Wojtyłę. O godzinie 18.18 nad Kaplicą Sykstyńską uniósł się biały dym.22 października odbyła się inauguracja pontyfikatu. W czasie homilii wypowiedział słynne słowa: „Nie lękajcie się! Otwórzcie drzwi Chrystusowi”.</a:t>
            </a:r>
            <a:endParaRPr lang="pl-PL" sz="2400" dirty="0">
              <a:latin typeface="Times New Roman"/>
              <a:ea typeface="+mn-lt"/>
              <a:cs typeface="Times New Roman"/>
            </a:endParaRPr>
          </a:p>
          <a:p>
            <a:endParaRPr lang="pl-PL" sz="2400" dirty="0">
              <a:latin typeface="Times New Roman"/>
              <a:cs typeface="Times New Roman"/>
            </a:endParaRPr>
          </a:p>
          <a:p>
            <a:endParaRPr lang="pl-PL" sz="2400" dirty="0">
              <a:solidFill>
                <a:srgbClr val="000000"/>
              </a:solidFill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607535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Biografia Jana Pawła II</vt:lpstr>
      <vt:lpstr>Dzieciństwo Karola</vt:lpstr>
      <vt:lpstr>Prezentacja programu PowerPoint</vt:lpstr>
      <vt:lpstr>Prezentacja programu PowerPoint</vt:lpstr>
      <vt:lpstr>Szkoła Karola</vt:lpstr>
      <vt:lpstr>Czasy wojenne</vt:lpstr>
      <vt:lpstr>Posługa kapłańska i biskupia</vt:lpstr>
      <vt:lpstr>Prezentacja programu PowerPoint</vt:lpstr>
      <vt:lpstr>Pontyfikat Jana Pawła II </vt:lpstr>
      <vt:lpstr>Prezentacja programu PowerPoint</vt:lpstr>
      <vt:lpstr>Choroba i śmierć Jana Pawła II</vt:lpstr>
      <vt:lpstr>Prezentacja programu PowerPoint</vt:lpstr>
      <vt:lpstr>Proces kanonizacyjny</vt:lpstr>
      <vt:lpstr>Dziękuję za Uwagę.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511</cp:revision>
  <dcterms:created xsi:type="dcterms:W3CDTF">2021-03-30T13:32:48Z</dcterms:created>
  <dcterms:modified xsi:type="dcterms:W3CDTF">2021-03-31T16:51:03Z</dcterms:modified>
</cp:coreProperties>
</file>