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5143500" type="screen16x9"/>
  <p:notesSz cx="6858000" cy="9144000"/>
  <p:embeddedFontLst>
    <p:embeddedFont>
      <p:font typeface="Economica" panose="020B060402020202020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a22ba35b4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a22ba35b4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a22ba35b4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a22ba35b4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b72ea68f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b72ea68f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a22ba35b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a22ba35b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a22ba35b4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a22ba35b4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a22ba35b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a22ba35b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a22ba35b4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5a22ba35b4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b72ea68f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b72ea68f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b72ea68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b72ea68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gradFill>
          <a:gsLst>
            <a:gs pos="0">
              <a:srgbClr val="FFF6DB"/>
            </a:gs>
            <a:gs pos="25000">
              <a:srgbClr val="F0D895"/>
            </a:gs>
            <a:gs pos="50000">
              <a:srgbClr val="DCBE6A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2164580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5180">
                <a:latin typeface="Courier New"/>
                <a:ea typeface="Courier New"/>
                <a:cs typeface="Courier New"/>
                <a:sym typeface="Courier New"/>
              </a:rPr>
              <a:t>Szkolne Koło Caritas</a:t>
            </a:r>
            <a:r>
              <a:rPr lang="pl" sz="3580"/>
              <a:t> </a:t>
            </a:r>
            <a:endParaRPr sz="358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17903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I Ty możesz zostać jednym z nas!Zapraszamy!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020750" y="1666525"/>
            <a:ext cx="7389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l" sz="2820">
                <a:latin typeface="Courier New"/>
                <a:ea typeface="Courier New"/>
                <a:cs typeface="Courier New"/>
                <a:sym typeface="Courier New"/>
              </a:rPr>
              <a:t>Nasze Szkolne Koło Caritas istnieje od 30 września 2022 roku.</a:t>
            </a:r>
            <a:endParaRPr sz="228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1592250" y="3104800"/>
            <a:ext cx="5959500" cy="13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1600">
                <a:latin typeface="Courier New"/>
                <a:ea typeface="Courier New"/>
                <a:cs typeface="Courier New"/>
                <a:sym typeface="Courier New"/>
              </a:rPr>
              <a:t>Od tamtego momentu przeprowadziliśmy kilka akcji charytatywnych. Zobaczcie sami: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2146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Kartki świąteczne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976475"/>
            <a:ext cx="85206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Wykonujemy piękne kartki z okazji świąt Bożego Narodzenia i  Wielkanocy, które później zdobią domy darczyńców i sponsorów CARITAS.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3200" y="1636574"/>
            <a:ext cx="2828976" cy="377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276" y="2275050"/>
            <a:ext cx="4315026" cy="26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2033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4400">
                <a:latin typeface="Courier New"/>
                <a:ea typeface="Courier New"/>
                <a:cs typeface="Courier New"/>
                <a:sym typeface="Courier New"/>
              </a:rPr>
              <a:t>Walentynkowy kiermasz ciast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55088"/>
            <a:ext cx="8311800" cy="13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2000">
                <a:latin typeface="Courier New"/>
                <a:ea typeface="Courier New"/>
                <a:cs typeface="Courier New"/>
                <a:sym typeface="Courier New"/>
              </a:rPr>
              <a:t>Jedną z pierwszych akcji przeprowadzonych w naszej szkole był walentynkowy kiermasz ciast, który odbył się 14 lutego 2023 roku w ramach projektu „Szkoła-szkole”. Pieniądze zebrane podczas zbiórki miały na celu pomoc dzieciom z Syrii w uzyskaniu odpowiedniej edukacji.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2000">
                <a:latin typeface="Courier New"/>
                <a:ea typeface="Courier New"/>
                <a:cs typeface="Courier New"/>
                <a:sym typeface="Courier New"/>
              </a:rPr>
              <a:t> Dalsze kiermasze w naszej szkole  pozwoliły sfinalizować tę  akcję. </a:t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194625" y="2421900"/>
            <a:ext cx="3004800" cy="25773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3199425" y="2447400"/>
            <a:ext cx="2925600" cy="25263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5987850" y="2447400"/>
            <a:ext cx="3004800" cy="252630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2596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4800">
                <a:latin typeface="Courier New"/>
                <a:ea typeface="Courier New"/>
                <a:cs typeface="Courier New"/>
                <a:sym typeface="Courier New"/>
              </a:rPr>
              <a:t>Zbiórka żywności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0909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1700">
                <a:latin typeface="Courier New"/>
                <a:ea typeface="Courier New"/>
                <a:cs typeface="Courier New"/>
                <a:sym typeface="Courier New"/>
              </a:rPr>
              <a:t>W marcu br. chętni wolontariusze mieli okazję uczestniczyć w  ogólnopolskiej akcji „Tak, pomagam” i zbierać żywność długoterminową przy popularnym sklepie w Świdniku.</a:t>
            </a:r>
            <a:endParaRPr sz="14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1025" y="2235758"/>
            <a:ext cx="1921225" cy="256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2050" y="2705675"/>
            <a:ext cx="2788977" cy="2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675" y="3245925"/>
            <a:ext cx="2068649" cy="15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9324" y="2235750"/>
            <a:ext cx="1921225" cy="256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6535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l" sz="3420">
                <a:latin typeface="Courier New"/>
                <a:ea typeface="Courier New"/>
                <a:cs typeface="Courier New"/>
                <a:sym typeface="Courier New"/>
              </a:rPr>
              <a:t>Sprzedaż paschalików i baranków</a:t>
            </a:r>
            <a:endParaRPr sz="288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79225" y="18892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Z okazji świąt wielkanocnych, wolontariusze z klas 4-8 sprzedawali paschaliki i czekoladowe baranki. Podobna akcja odbyła się również w okresie świąt Bożego Narodzenia, gdzie wolontariusze sprzedawali świece. Zebrane środki finansowe  Caritas przeznaczyła na Wigilijne Dzieło Pomocy Potrzebującym 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6423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33">
                <a:latin typeface="Courier New"/>
                <a:ea typeface="Courier New"/>
                <a:cs typeface="Courier New"/>
                <a:sym typeface="Courier New"/>
              </a:rPr>
              <a:t>Warsztaty stroików i ozdób świątecznych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67975" y="178950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Podczas warsztatów dzieci, nauczyciele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i rodzice zrobili piękne ozdoby i stroiki świąteczne z wiosennymi kwiatami w roli głównej.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Powstałe dzieła wspomogły projekt akcji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"Szkoła - Szkole". Sprzedano je w parafii pw. Matki Bożej 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Nieustającej Pomocy w Świdniku Dużym  w Niedzielę Palmową.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Pinik</a:t>
            </a:r>
            <a:r>
              <a:rPr lang="pl"/>
              <a:t> 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671850" y="994950"/>
            <a:ext cx="85206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Wyjeżdżamy również na piknik Szkolnych Kół Caritas, gdzie gry, uśmiechy i słodkości towarzyszą nam cały czas.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75" y="1991550"/>
            <a:ext cx="1962655" cy="2616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9" y="2408000"/>
            <a:ext cx="1962655" cy="2616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639" y="1869475"/>
            <a:ext cx="2494034" cy="18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3250" y="2937112"/>
            <a:ext cx="2708675" cy="203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Dzień DOBRA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471000" y="195825"/>
            <a:ext cx="8520600" cy="25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latin typeface="Courier New"/>
                <a:ea typeface="Courier New"/>
                <a:cs typeface="Courier New"/>
                <a:sym typeface="Courier New"/>
              </a:rPr>
              <a:t>Organizujemy również w naszej szkole “Dzień dobra” jest to po Wielkanocna akcja, która ma na celu szerzenie dobrych uczynków. Dzielimy się dobrym słowem, myślą i czynem. Celebrujemy dobro, które ma w sobie każdy człowiek.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41950"/>
            <a:ext cx="2697334" cy="20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1919" y="2273350"/>
            <a:ext cx="1920150" cy="256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0425" y="2541949"/>
            <a:ext cx="2697324" cy="202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Pokaz na ekranie (16:9)</PresentationFormat>
  <Paragraphs>23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Courier New</vt:lpstr>
      <vt:lpstr>Open Sans</vt:lpstr>
      <vt:lpstr>Economica</vt:lpstr>
      <vt:lpstr>Arial</vt:lpstr>
      <vt:lpstr>Calibri</vt:lpstr>
      <vt:lpstr>Luxe</vt:lpstr>
      <vt:lpstr>Szkolne Koło Caritas </vt:lpstr>
      <vt:lpstr>Nasze Szkolne Koło Caritas istnieje od 30 września 2022 roku.</vt:lpstr>
      <vt:lpstr>Kartki świąteczne</vt:lpstr>
      <vt:lpstr>Walentynkowy kiermasz ciast</vt:lpstr>
      <vt:lpstr>Zbiórka żywności</vt:lpstr>
      <vt:lpstr>Sprzedaż paschalików i baranków</vt:lpstr>
      <vt:lpstr>Warsztaty stroików i ozdób świątecznych</vt:lpstr>
      <vt:lpstr>Pinik </vt:lpstr>
      <vt:lpstr>Dzień DOBRA </vt:lpstr>
      <vt:lpstr>I Ty możesz zostać jednym z nas!Zapraszamy!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Szkolne Koło Caritas </dc:title>
  <cp:lastModifiedBy>Gabi Nowak</cp:lastModifiedBy>
  <cp:revision>1</cp:revision>
  <dcterms:modified xsi:type="dcterms:W3CDTF">2024-04-10T16:25:45Z</dcterms:modified>
</cp:coreProperties>
</file>