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61" r:id="rId2"/>
    <p:sldId id="257" r:id="rId3"/>
    <p:sldId id="260" r:id="rId4"/>
    <p:sldId id="262" r:id="rId5"/>
    <p:sldId id="264" r:id="rId6"/>
    <p:sldId id="268" r:id="rId7"/>
    <p:sldId id="270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5" r:id="rId21"/>
    <p:sldId id="283" r:id="rId22"/>
    <p:sldId id="286" r:id="rId23"/>
    <p:sldId id="287" r:id="rId24"/>
    <p:sldId id="288" r:id="rId25"/>
    <p:sldId id="289" r:id="rId26"/>
    <p:sldId id="292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CDFAEC-7A55-4FF8-992A-90F5AF8E191E}" v="3137" dt="2021-01-26T10:00:05.809"/>
    <p1510:client id="{A3158782-7DB9-CC09-C8B2-E47161BC5CAF}" v="735" dt="2021-01-26T10:21:17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dalena Zagórna" userId="S::mzagorna@eduwarszawa.pl::3883cd0b-8916-4459-957c-d66e31a4751f" providerId="AD" clId="Web-{3ECDFAEC-7A55-4FF8-992A-90F5AF8E191E}"/>
    <pc:docChg chg="addSld delSld modSld sldOrd addMainMaster delMainMaster">
      <pc:chgData name="Magdalena Zagórna" userId="S::mzagorna@eduwarszawa.pl::3883cd0b-8916-4459-957c-d66e31a4751f" providerId="AD" clId="Web-{3ECDFAEC-7A55-4FF8-992A-90F5AF8E191E}" dt="2021-01-26T10:00:08.247" v="2131"/>
      <pc:docMkLst>
        <pc:docMk/>
      </pc:docMkLst>
      <pc:sldChg chg="addSp delSp modSp del mod setBg modClrScheme chgLayout">
        <pc:chgData name="Magdalena Zagórna" userId="S::mzagorna@eduwarszawa.pl::3883cd0b-8916-4459-957c-d66e31a4751f" providerId="AD" clId="Web-{3ECDFAEC-7A55-4FF8-992A-90F5AF8E191E}" dt="2021-01-26T08:27:05.959" v="220"/>
        <pc:sldMkLst>
          <pc:docMk/>
          <pc:sldMk cId="650317164" sldId="256"/>
        </pc:sldMkLst>
        <pc:spChg chg="mod">
          <ac:chgData name="Magdalena Zagórna" userId="S::mzagorna@eduwarszawa.pl::3883cd0b-8916-4459-957c-d66e31a4751f" providerId="AD" clId="Web-{3ECDFAEC-7A55-4FF8-992A-90F5AF8E191E}" dt="2021-01-26T08:09:42.006" v="59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Magdalena Zagórna" userId="S::mzagorna@eduwarszawa.pl::3883cd0b-8916-4459-957c-d66e31a4751f" providerId="AD" clId="Web-{3ECDFAEC-7A55-4FF8-992A-90F5AF8E191E}" dt="2021-01-26T08:09:29.896" v="57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06:45.620" v="15"/>
          <ac:spMkLst>
            <pc:docMk/>
            <pc:sldMk cId="650317164" sldId="256"/>
            <ac:spMk id="9" creationId="{657F69E0-C4B0-4BEC-A689-4F8D877F05D4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06:45.620" v="15"/>
          <ac:spMkLst>
            <pc:docMk/>
            <pc:sldMk cId="650317164" sldId="256"/>
            <ac:spMk id="11" creationId="{8F51725E-A483-43B2-A6F2-C44F502FE033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06:45.620" v="15"/>
          <ac:spMkLst>
            <pc:docMk/>
            <pc:sldMk cId="650317164" sldId="256"/>
            <ac:spMk id="13" creationId="{9F6380B4-6A1C-481E-8408-B4E6C75B9B81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08:14.032" v="45"/>
          <ac:spMkLst>
            <pc:docMk/>
            <pc:sldMk cId="650317164" sldId="256"/>
            <ac:spMk id="18" creationId="{168AB93A-48BC-4C25-A3AD-C17B5A682A94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08:14.032" v="45"/>
          <ac:spMkLst>
            <pc:docMk/>
            <pc:sldMk cId="650317164" sldId="256"/>
            <ac:spMk id="20" creationId="{3FCFB1DE-0B7E-48CC-BA90-B2AB0889F9D6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09:29.896" v="57"/>
          <ac:spMkLst>
            <pc:docMk/>
            <pc:sldMk cId="650317164" sldId="256"/>
            <ac:spMk id="22" creationId="{C53527CE-0857-4148-A439-03E1284D2FB0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09:29.896" v="57"/>
          <ac:spMkLst>
            <pc:docMk/>
            <pc:sldMk cId="650317164" sldId="256"/>
            <ac:spMk id="24" creationId="{665DBBEF-238B-476B-96AB-8AAC3224ECEA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08:13.938" v="44"/>
          <ac:spMkLst>
            <pc:docMk/>
            <pc:sldMk cId="650317164" sldId="256"/>
            <ac:spMk id="25" creationId="{EA3B6404-C37D-4FE3-8124-9FC5ECE56273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09:29.896" v="57"/>
          <ac:spMkLst>
            <pc:docMk/>
            <pc:sldMk cId="650317164" sldId="256"/>
            <ac:spMk id="26" creationId="{3FCFB1DE-0B7E-48CC-BA90-B2AB0889F9D6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08:13.938" v="44"/>
          <ac:spMkLst>
            <pc:docMk/>
            <pc:sldMk cId="650317164" sldId="256"/>
            <ac:spMk id="29" creationId="{F67B5ED5-2C08-4519-B88A-E933BAA847AA}"/>
          </ac:spMkLst>
        </pc:spChg>
        <pc:picChg chg="add mod ord">
          <ac:chgData name="Magdalena Zagórna" userId="S::mzagorna@eduwarszawa.pl::3883cd0b-8916-4459-957c-d66e31a4751f" providerId="AD" clId="Web-{3ECDFAEC-7A55-4FF8-992A-90F5AF8E191E}" dt="2021-01-26T08:09:29.896" v="57"/>
          <ac:picMkLst>
            <pc:docMk/>
            <pc:sldMk cId="650317164" sldId="256"/>
            <ac:picMk id="4" creationId="{8855349B-0263-433B-A521-D5C2E94AC742}"/>
          </ac:picMkLst>
        </pc:picChg>
        <pc:cxnChg chg="add del">
          <ac:chgData name="Magdalena Zagórna" userId="S::mzagorna@eduwarszawa.pl::3883cd0b-8916-4459-957c-d66e31a4751f" providerId="AD" clId="Web-{3ECDFAEC-7A55-4FF8-992A-90F5AF8E191E}" dt="2021-01-26T08:08:13.938" v="44"/>
          <ac:cxnSpMkLst>
            <pc:docMk/>
            <pc:sldMk cId="650317164" sldId="256"/>
            <ac:cxnSpMk id="27" creationId="{C64A9919-C77B-4DEE-B7F8-B9A289E9E66E}"/>
          </ac:cxnSpMkLst>
        </pc:cxnChg>
        <pc:cxnChg chg="add del">
          <ac:chgData name="Magdalena Zagórna" userId="S::mzagorna@eduwarszawa.pl::3883cd0b-8916-4459-957c-d66e31a4751f" providerId="AD" clId="Web-{3ECDFAEC-7A55-4FF8-992A-90F5AF8E191E}" dt="2021-01-26T08:08:13.938" v="44"/>
          <ac:cxnSpMkLst>
            <pc:docMk/>
            <pc:sldMk cId="650317164" sldId="256"/>
            <ac:cxnSpMk id="31" creationId="{4BB9CE4F-048D-4320-B7EF-E5AEA4020CE2}"/>
          </ac:cxnSpMkLst>
        </pc:cxnChg>
        <pc:cxnChg chg="add del">
          <ac:chgData name="Magdalena Zagórna" userId="S::mzagorna@eduwarszawa.pl::3883cd0b-8916-4459-957c-d66e31a4751f" providerId="AD" clId="Web-{3ECDFAEC-7A55-4FF8-992A-90F5AF8E191E}" dt="2021-01-26T08:08:13.938" v="44"/>
          <ac:cxnSpMkLst>
            <pc:docMk/>
            <pc:sldMk cId="650317164" sldId="256"/>
            <ac:cxnSpMk id="33" creationId="{717DE3F0-E5A7-4C2D-927E-56638086786C}"/>
          </ac:cxnSpMkLst>
        </pc:cxnChg>
        <pc:cxnChg chg="add del">
          <ac:chgData name="Magdalena Zagórna" userId="S::mzagorna@eduwarszawa.pl::3883cd0b-8916-4459-957c-d66e31a4751f" providerId="AD" clId="Web-{3ECDFAEC-7A55-4FF8-992A-90F5AF8E191E}" dt="2021-01-26T08:08:13.938" v="44"/>
          <ac:cxnSpMkLst>
            <pc:docMk/>
            <pc:sldMk cId="650317164" sldId="256"/>
            <ac:cxnSpMk id="35" creationId="{4E9EA87C-793F-4321-A0BC-4DB860289DD6}"/>
          </ac:cxnSpMkLst>
        </pc:cxnChg>
        <pc:cxnChg chg="add del">
          <ac:chgData name="Magdalena Zagórna" userId="S::mzagorna@eduwarszawa.pl::3883cd0b-8916-4459-957c-d66e31a4751f" providerId="AD" clId="Web-{3ECDFAEC-7A55-4FF8-992A-90F5AF8E191E}" dt="2021-01-26T08:08:13.938" v="44"/>
          <ac:cxnSpMkLst>
            <pc:docMk/>
            <pc:sldMk cId="650317164" sldId="256"/>
            <ac:cxnSpMk id="37" creationId="{DEE00FC4-5601-4185-8A23-E15BD4D7B414}"/>
          </ac:cxnSpMkLst>
        </pc:cxnChg>
      </pc:sldChg>
      <pc:sldChg chg="addSp delSp modSp new mod setBg">
        <pc:chgData name="Magdalena Zagórna" userId="S::mzagorna@eduwarszawa.pl::3883cd0b-8916-4459-957c-d66e31a4751f" providerId="AD" clId="Web-{3ECDFAEC-7A55-4FF8-992A-90F5AF8E191E}" dt="2021-01-26T08:39:17.347" v="411" actId="1076"/>
        <pc:sldMkLst>
          <pc:docMk/>
          <pc:sldMk cId="2358513882" sldId="257"/>
        </pc:sldMkLst>
        <pc:spChg chg="mod">
          <ac:chgData name="Magdalena Zagórna" userId="S::mzagorna@eduwarszawa.pl::3883cd0b-8916-4459-957c-d66e31a4751f" providerId="AD" clId="Web-{3ECDFAEC-7A55-4FF8-992A-90F5AF8E191E}" dt="2021-01-26T08:38:32.375" v="402"/>
          <ac:spMkLst>
            <pc:docMk/>
            <pc:sldMk cId="2358513882" sldId="257"/>
            <ac:spMk id="2" creationId="{7B3AC37D-E914-4DF0-954F-B6B786B6E412}"/>
          </ac:spMkLst>
        </pc:spChg>
        <pc:spChg chg="add del mod">
          <ac:chgData name="Magdalena Zagórna" userId="S::mzagorna@eduwarszawa.pl::3883cd0b-8916-4459-957c-d66e31a4751f" providerId="AD" clId="Web-{3ECDFAEC-7A55-4FF8-992A-90F5AF8E191E}" dt="2021-01-26T08:39:17.347" v="411" actId="1076"/>
          <ac:spMkLst>
            <pc:docMk/>
            <pc:sldMk cId="2358513882" sldId="257"/>
            <ac:spMk id="3" creationId="{7A69F5F6-BE60-4B13-B50D-6451A15FB5E9}"/>
          </ac:spMkLst>
        </pc:spChg>
        <pc:spChg chg="add mod ord">
          <ac:chgData name="Magdalena Zagórna" userId="S::mzagorna@eduwarszawa.pl::3883cd0b-8916-4459-957c-d66e31a4751f" providerId="AD" clId="Web-{3ECDFAEC-7A55-4FF8-992A-90F5AF8E191E}" dt="2021-01-26T08:15:39.636" v="145" actId="20577"/>
          <ac:spMkLst>
            <pc:docMk/>
            <pc:sldMk cId="2358513882" sldId="257"/>
            <ac:spMk id="4" creationId="{661BF499-9E0E-4D5C-85A4-8C24E73B03DD}"/>
          </ac:spMkLst>
        </pc:spChg>
        <pc:spChg chg="add del mod">
          <ac:chgData name="Magdalena Zagórna" userId="S::mzagorna@eduwarszawa.pl::3883cd0b-8916-4459-957c-d66e31a4751f" providerId="AD" clId="Web-{3ECDFAEC-7A55-4FF8-992A-90F5AF8E191E}" dt="2021-01-26T08:38:40.094" v="404"/>
          <ac:spMkLst>
            <pc:docMk/>
            <pc:sldMk cId="2358513882" sldId="257"/>
            <ac:spMk id="5" creationId="{E87A2B46-EEEC-47E4-BAB5-45534FD81513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38:32.375" v="402"/>
          <ac:spMkLst>
            <pc:docMk/>
            <pc:sldMk cId="2358513882" sldId="257"/>
            <ac:spMk id="10" creationId="{C05CBC3C-2E5A-4839-8B9B-2E5A6ADF0F58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14:24.007" v="101"/>
          <ac:spMkLst>
            <pc:docMk/>
            <pc:sldMk cId="2358513882" sldId="257"/>
            <ac:spMk id="11" creationId="{DA381740-063A-41A4-836D-85D14980EEF0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38:32.375" v="402"/>
          <ac:spMkLst>
            <pc:docMk/>
            <pc:sldMk cId="2358513882" sldId="257"/>
            <ac:spMk id="12" creationId="{827FF362-FC97-4BF5-949B-D4ADFA26E457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14:24.007" v="101"/>
          <ac:spMkLst>
            <pc:docMk/>
            <pc:sldMk cId="2358513882" sldId="257"/>
            <ac:spMk id="13" creationId="{D5B012D8-7F27-4758-9AC6-C889B154BD73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14:24.007" v="101"/>
          <ac:spMkLst>
            <pc:docMk/>
            <pc:sldMk cId="2358513882" sldId="257"/>
            <ac:spMk id="15" creationId="{4063B759-00FC-46D1-9898-8E8625268FAF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38:32.375" v="402"/>
          <ac:spMkLst>
            <pc:docMk/>
            <pc:sldMk cId="2358513882" sldId="257"/>
            <ac:spMk id="19" creationId="{A8908DB7-C3A6-4FCB-9820-CEE02B398C4A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38:32.375" v="402"/>
          <ac:spMkLst>
            <pc:docMk/>
            <pc:sldMk cId="2358513882" sldId="257"/>
            <ac:spMk id="21" creationId="{D010E05E-9237-4321-84BB-69C0F22568EE}"/>
          </ac:spMkLst>
        </pc:spChg>
        <pc:picChg chg="add del">
          <ac:chgData name="Magdalena Zagórna" userId="S::mzagorna@eduwarszawa.pl::3883cd0b-8916-4459-957c-d66e31a4751f" providerId="AD" clId="Web-{3ECDFAEC-7A55-4FF8-992A-90F5AF8E191E}" dt="2021-01-26T08:14:24.007" v="101"/>
          <ac:picMkLst>
            <pc:docMk/>
            <pc:sldMk cId="2358513882" sldId="257"/>
            <ac:picMk id="7" creationId="{908FFBC7-EC33-4707-B20A-019B2123FDAF}"/>
          </ac:picMkLst>
        </pc:picChg>
        <pc:picChg chg="add">
          <ac:chgData name="Magdalena Zagórna" userId="S::mzagorna@eduwarszawa.pl::3883cd0b-8916-4459-957c-d66e31a4751f" providerId="AD" clId="Web-{3ECDFAEC-7A55-4FF8-992A-90F5AF8E191E}" dt="2021-01-26T08:38:32.375" v="402"/>
          <ac:picMkLst>
            <pc:docMk/>
            <pc:sldMk cId="2358513882" sldId="257"/>
            <ac:picMk id="16" creationId="{93D0DB2B-3CDE-401C-AA08-BB5CD8DC70EE}"/>
          </ac:picMkLst>
        </pc:picChg>
        <pc:inkChg chg="add">
          <ac:chgData name="Magdalena Zagórna" userId="S::mzagorna@eduwarszawa.pl::3883cd0b-8916-4459-957c-d66e31a4751f" providerId="AD" clId="Web-{3ECDFAEC-7A55-4FF8-992A-90F5AF8E191E}" dt="2021-01-26T08:38:32.375" v="402"/>
          <ac:inkMkLst>
            <pc:docMk/>
            <pc:sldMk cId="2358513882" sldId="257"/>
            <ac:inkMk id="23" creationId="{070477C5-0410-4E4F-97A1-F84C2465C187}"/>
          </ac:inkMkLst>
        </pc:inkChg>
      </pc:sldChg>
      <pc:sldChg chg="addSp delSp modSp new del">
        <pc:chgData name="Magdalena Zagórna" userId="S::mzagorna@eduwarszawa.pl::3883cd0b-8916-4459-957c-d66e31a4751f" providerId="AD" clId="Web-{3ECDFAEC-7A55-4FF8-992A-90F5AF8E191E}" dt="2021-01-26T08:29:37.843" v="243"/>
        <pc:sldMkLst>
          <pc:docMk/>
          <pc:sldMk cId="1807987692" sldId="258"/>
        </pc:sldMkLst>
        <pc:spChg chg="mod">
          <ac:chgData name="Magdalena Zagórna" userId="S::mzagorna@eduwarszawa.pl::3883cd0b-8916-4459-957c-d66e31a4751f" providerId="AD" clId="Web-{3ECDFAEC-7A55-4FF8-992A-90F5AF8E191E}" dt="2021-01-26T08:18:20.334" v="175" actId="1076"/>
          <ac:spMkLst>
            <pc:docMk/>
            <pc:sldMk cId="1807987692" sldId="258"/>
            <ac:spMk id="2" creationId="{D0AAEBBF-AE18-4F3D-B769-2E45075511B4}"/>
          </ac:spMkLst>
        </pc:spChg>
        <pc:spChg chg="add mod">
          <ac:chgData name="Magdalena Zagórna" userId="S::mzagorna@eduwarszawa.pl::3883cd0b-8916-4459-957c-d66e31a4751f" providerId="AD" clId="Web-{3ECDFAEC-7A55-4FF8-992A-90F5AF8E191E}" dt="2021-01-26T08:20:00.543" v="187"/>
          <ac:spMkLst>
            <pc:docMk/>
            <pc:sldMk cId="1807987692" sldId="258"/>
            <ac:spMk id="3" creationId="{D635D49F-C320-48EB-A654-8B7965542E93}"/>
          </ac:spMkLst>
        </pc:spChg>
        <pc:spChg chg="add mod">
          <ac:chgData name="Magdalena Zagórna" userId="S::mzagorna@eduwarszawa.pl::3883cd0b-8916-4459-957c-d66e31a4751f" providerId="AD" clId="Web-{3ECDFAEC-7A55-4FF8-992A-90F5AF8E191E}" dt="2021-01-26T08:20:27.779" v="195"/>
          <ac:spMkLst>
            <pc:docMk/>
            <pc:sldMk cId="1807987692" sldId="258"/>
            <ac:spMk id="4" creationId="{38D6E5B6-9209-4548-AA18-84AF1408802C}"/>
          </ac:spMkLst>
        </pc:spChg>
        <pc:spChg chg="add mod">
          <ac:chgData name="Magdalena Zagórna" userId="S::mzagorna@eduwarszawa.pl::3883cd0b-8916-4459-957c-d66e31a4751f" providerId="AD" clId="Web-{3ECDFAEC-7A55-4FF8-992A-90F5AF8E191E}" dt="2021-01-26T08:20:16.575" v="193"/>
          <ac:spMkLst>
            <pc:docMk/>
            <pc:sldMk cId="1807987692" sldId="258"/>
            <ac:spMk id="5" creationId="{1F9B96D3-0E1E-4144-A54E-42D089BC9CB9}"/>
          </ac:spMkLst>
        </pc:spChg>
        <pc:spChg chg="add mod">
          <ac:chgData name="Magdalena Zagórna" userId="S::mzagorna@eduwarszawa.pl::3883cd0b-8916-4459-957c-d66e31a4751f" providerId="AD" clId="Web-{3ECDFAEC-7A55-4FF8-992A-90F5AF8E191E}" dt="2021-01-26T08:20:06.090" v="189"/>
          <ac:spMkLst>
            <pc:docMk/>
            <pc:sldMk cId="1807987692" sldId="258"/>
            <ac:spMk id="6" creationId="{667013C8-F27C-468A-9698-8C415DF914FA}"/>
          </ac:spMkLst>
        </pc:spChg>
        <pc:spChg chg="add mod">
          <ac:chgData name="Magdalena Zagórna" userId="S::mzagorna@eduwarszawa.pl::3883cd0b-8916-4459-957c-d66e31a4751f" providerId="AD" clId="Web-{3ECDFAEC-7A55-4FF8-992A-90F5AF8E191E}" dt="2021-01-26T08:20:09.450" v="191"/>
          <ac:spMkLst>
            <pc:docMk/>
            <pc:sldMk cId="1807987692" sldId="258"/>
            <ac:spMk id="7" creationId="{7A6E6CF5-11BB-46CC-AB6A-67FCFBB4D315}"/>
          </ac:spMkLst>
        </pc:spChg>
        <pc:spChg chg="add mod">
          <ac:chgData name="Magdalena Zagórna" userId="S::mzagorna@eduwarszawa.pl::3883cd0b-8916-4459-957c-d66e31a4751f" providerId="AD" clId="Web-{3ECDFAEC-7A55-4FF8-992A-90F5AF8E191E}" dt="2021-01-26T08:20:40.154" v="200"/>
          <ac:spMkLst>
            <pc:docMk/>
            <pc:sldMk cId="1807987692" sldId="258"/>
            <ac:spMk id="8" creationId="{801D64B1-DD08-459F-A453-128F5CE8F5C1}"/>
          </ac:spMkLst>
        </pc:spChg>
        <pc:spChg chg="add del mod">
          <ac:chgData name="Magdalena Zagórna" userId="S::mzagorna@eduwarszawa.pl::3883cd0b-8916-4459-957c-d66e31a4751f" providerId="AD" clId="Web-{3ECDFAEC-7A55-4FF8-992A-90F5AF8E191E}" dt="2021-01-26T08:18:40.991" v="179"/>
          <ac:spMkLst>
            <pc:docMk/>
            <pc:sldMk cId="1807987692" sldId="258"/>
            <ac:spMk id="9" creationId="{1609F4AB-4956-4241-8A5C-1C8400F4B118}"/>
          </ac:spMkLst>
        </pc:spChg>
        <pc:spChg chg="add mod">
          <ac:chgData name="Magdalena Zagórna" userId="S::mzagorna@eduwarszawa.pl::3883cd0b-8916-4459-957c-d66e31a4751f" providerId="AD" clId="Web-{3ECDFAEC-7A55-4FF8-992A-90F5AF8E191E}" dt="2021-01-26T08:20:43.155" v="202"/>
          <ac:spMkLst>
            <pc:docMk/>
            <pc:sldMk cId="1807987692" sldId="258"/>
            <ac:spMk id="10" creationId="{6291AE89-6AD9-407E-8146-136544D62521}"/>
          </ac:spMkLst>
        </pc:spChg>
        <pc:spChg chg="add mod">
          <ac:chgData name="Magdalena Zagórna" userId="S::mzagorna@eduwarszawa.pl::3883cd0b-8916-4459-957c-d66e31a4751f" providerId="AD" clId="Web-{3ECDFAEC-7A55-4FF8-992A-90F5AF8E191E}" dt="2021-01-26T08:20:33.810" v="198"/>
          <ac:spMkLst>
            <pc:docMk/>
            <pc:sldMk cId="1807987692" sldId="258"/>
            <ac:spMk id="11" creationId="{4EDD838B-A374-4B61-A59B-4EB196A2D832}"/>
          </ac:spMkLst>
        </pc:spChg>
      </pc:sldChg>
      <pc:sldChg chg="modSp new del">
        <pc:chgData name="Magdalena Zagórna" userId="S::mzagorna@eduwarszawa.pl::3883cd0b-8916-4459-957c-d66e31a4751f" providerId="AD" clId="Web-{3ECDFAEC-7A55-4FF8-992A-90F5AF8E191E}" dt="2021-01-26T08:21:42.564" v="209"/>
        <pc:sldMkLst>
          <pc:docMk/>
          <pc:sldMk cId="3520172439" sldId="259"/>
        </pc:sldMkLst>
        <pc:spChg chg="mod">
          <ac:chgData name="Magdalena Zagórna" userId="S::mzagorna@eduwarszawa.pl::3883cd0b-8916-4459-957c-d66e31a4751f" providerId="AD" clId="Web-{3ECDFAEC-7A55-4FF8-992A-90F5AF8E191E}" dt="2021-01-26T08:21:26.407" v="207" actId="14100"/>
          <ac:spMkLst>
            <pc:docMk/>
            <pc:sldMk cId="3520172439" sldId="259"/>
            <ac:spMk id="2" creationId="{F273F2A3-F940-44A8-B856-7C3CE08D66AE}"/>
          </ac:spMkLst>
        </pc:spChg>
      </pc:sldChg>
      <pc:sldChg chg="addSp delSp modSp new mod setBg">
        <pc:chgData name="Magdalena Zagórna" userId="S::mzagorna@eduwarszawa.pl::3883cd0b-8916-4459-957c-d66e31a4751f" providerId="AD" clId="Web-{3ECDFAEC-7A55-4FF8-992A-90F5AF8E191E}" dt="2021-01-26T08:34:01.968" v="279" actId="688"/>
        <pc:sldMkLst>
          <pc:docMk/>
          <pc:sldMk cId="1873968898" sldId="260"/>
        </pc:sldMkLst>
        <pc:spChg chg="mod">
          <ac:chgData name="Magdalena Zagórna" userId="S::mzagorna@eduwarszawa.pl::3883cd0b-8916-4459-957c-d66e31a4751f" providerId="AD" clId="Web-{3ECDFAEC-7A55-4FF8-992A-90F5AF8E191E}" dt="2021-01-26T08:31:11.911" v="252" actId="20577"/>
          <ac:spMkLst>
            <pc:docMk/>
            <pc:sldMk cId="1873968898" sldId="260"/>
            <ac:spMk id="2" creationId="{96E021A2-8B95-47D8-B9D8-4687156A486B}"/>
          </ac:spMkLst>
        </pc:spChg>
        <pc:spChg chg="del mod">
          <ac:chgData name="Magdalena Zagórna" userId="S::mzagorna@eduwarszawa.pl::3883cd0b-8916-4459-957c-d66e31a4751f" providerId="AD" clId="Web-{3ECDFAEC-7A55-4FF8-992A-90F5AF8E191E}" dt="2021-01-26T08:30:06.610" v="244"/>
          <ac:spMkLst>
            <pc:docMk/>
            <pc:sldMk cId="1873968898" sldId="260"/>
            <ac:spMk id="3" creationId="{83D44192-1335-46B6-9634-26EF555AA9D6}"/>
          </ac:spMkLst>
        </pc:spChg>
        <pc:spChg chg="add mod">
          <ac:chgData name="Magdalena Zagórna" userId="S::mzagorna@eduwarszawa.pl::3883cd0b-8916-4459-957c-d66e31a4751f" providerId="AD" clId="Web-{3ECDFAEC-7A55-4FF8-992A-90F5AF8E191E}" dt="2021-01-26T08:33:21.544" v="270" actId="1076"/>
          <ac:spMkLst>
            <pc:docMk/>
            <pc:sldMk cId="1873968898" sldId="260"/>
            <ac:spMk id="5" creationId="{7ACEF68C-F73B-4C09-9EEB-9E47251D496E}"/>
          </ac:spMkLst>
        </pc:spChg>
        <pc:spChg chg="add mod">
          <ac:chgData name="Magdalena Zagórna" userId="S::mzagorna@eduwarszawa.pl::3883cd0b-8916-4459-957c-d66e31a4751f" providerId="AD" clId="Web-{3ECDFAEC-7A55-4FF8-992A-90F5AF8E191E}" dt="2021-01-26T08:32:50.933" v="264"/>
          <ac:spMkLst>
            <pc:docMk/>
            <pc:sldMk cId="1873968898" sldId="260"/>
            <ac:spMk id="6" creationId="{C461E365-997C-478C-A95B-FBA65B48054E}"/>
          </ac:spMkLst>
        </pc:spChg>
        <pc:spChg chg="add mod">
          <ac:chgData name="Magdalena Zagórna" userId="S::mzagorna@eduwarszawa.pl::3883cd0b-8916-4459-957c-d66e31a4751f" providerId="AD" clId="Web-{3ECDFAEC-7A55-4FF8-992A-90F5AF8E191E}" dt="2021-01-26T08:33:13.340" v="269"/>
          <ac:spMkLst>
            <pc:docMk/>
            <pc:sldMk cId="1873968898" sldId="260"/>
            <ac:spMk id="7" creationId="{8BC9A439-AA70-4DC8-A658-C0B10CB84717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30:06.610" v="244"/>
          <ac:spMkLst>
            <pc:docMk/>
            <pc:sldMk cId="1873968898" sldId="260"/>
            <ac:spMk id="8" creationId="{C05CBC3C-2E5A-4839-8B9B-2E5A6ADF0F58}"/>
          </ac:spMkLst>
        </pc:spChg>
        <pc:spChg chg="add mod">
          <ac:chgData name="Magdalena Zagórna" userId="S::mzagorna@eduwarszawa.pl::3883cd0b-8916-4459-957c-d66e31a4751f" providerId="AD" clId="Web-{3ECDFAEC-7A55-4FF8-992A-90F5AF8E191E}" dt="2021-01-26T08:33:37.561" v="274"/>
          <ac:spMkLst>
            <pc:docMk/>
            <pc:sldMk cId="1873968898" sldId="260"/>
            <ac:spMk id="9" creationId="{2E951B1E-5BF2-4748-9A47-BCA42C2BDC8C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30:06.610" v="244"/>
          <ac:spMkLst>
            <pc:docMk/>
            <pc:sldMk cId="1873968898" sldId="260"/>
            <ac:spMk id="10" creationId="{827FF362-FC97-4BF5-949B-D4ADFA26E457}"/>
          </ac:spMkLst>
        </pc:spChg>
        <pc:spChg chg="add mod">
          <ac:chgData name="Magdalena Zagórna" userId="S::mzagorna@eduwarszawa.pl::3883cd0b-8916-4459-957c-d66e31a4751f" providerId="AD" clId="Web-{3ECDFAEC-7A55-4FF8-992A-90F5AF8E191E}" dt="2021-01-26T08:34:01.968" v="279" actId="688"/>
          <ac:spMkLst>
            <pc:docMk/>
            <pc:sldMk cId="1873968898" sldId="260"/>
            <ac:spMk id="11" creationId="{49854429-AAE1-45F7-A54B-0B5DDCC7D42F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30:21.314" v="246"/>
          <ac:spMkLst>
            <pc:docMk/>
            <pc:sldMk cId="1873968898" sldId="260"/>
            <ac:spMk id="15" creationId="{DA381740-063A-41A4-836D-85D14980EEF0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30:21.314" v="246"/>
          <ac:spMkLst>
            <pc:docMk/>
            <pc:sldMk cId="1873968898" sldId="260"/>
            <ac:spMk id="17" creationId="{289ED1AA-8684-4D37-B208-8777E1A7780D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30:21.314" v="246"/>
          <ac:spMkLst>
            <pc:docMk/>
            <pc:sldMk cId="1873968898" sldId="260"/>
            <ac:spMk id="19" creationId="{5E0D0E5A-6E97-46A9-AF74-EAEA1E044294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30:21.314" v="246"/>
          <ac:spMkLst>
            <pc:docMk/>
            <pc:sldMk cId="1873968898" sldId="260"/>
            <ac:spMk id="21" creationId="{E197A7FD-CD8D-4609-AE35-64C89063E332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30:21.314" v="246"/>
          <ac:spMkLst>
            <pc:docMk/>
            <pc:sldMk cId="1873968898" sldId="260"/>
            <ac:spMk id="23" creationId="{4180E01B-B1F4-437C-807D-1C930718EE64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30:21.314" v="246"/>
          <ac:spMkLst>
            <pc:docMk/>
            <pc:sldMk cId="1873968898" sldId="260"/>
            <ac:spMk id="25" creationId="{C0B64B74-19BE-47D9-8BB8-7081BF0E0833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30:21.314" v="246"/>
          <ac:spMkLst>
            <pc:docMk/>
            <pc:sldMk cId="1873968898" sldId="260"/>
            <ac:spMk id="30" creationId="{DA381740-063A-41A4-836D-85D14980EEF0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30:21.314" v="246"/>
          <ac:spMkLst>
            <pc:docMk/>
            <pc:sldMk cId="1873968898" sldId="260"/>
            <ac:spMk id="32" creationId="{32D45EE4-C4F0-4F72-B1C6-39F596D138A9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30:21.314" v="246"/>
          <ac:spMkLst>
            <pc:docMk/>
            <pc:sldMk cId="1873968898" sldId="260"/>
            <ac:spMk id="34" creationId="{8C459BAD-4279-4A9D-B0C5-662C5F5ED21F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30:21.314" v="246"/>
          <ac:spMkLst>
            <pc:docMk/>
            <pc:sldMk cId="1873968898" sldId="260"/>
            <ac:spMk id="36" creationId="{0953BC39-9D68-40BE-BF3C-5C4EB782AF94}"/>
          </ac:spMkLst>
        </pc:spChg>
        <pc:cxnChg chg="add del mod">
          <ac:chgData name="Magdalena Zagórna" userId="S::mzagorna@eduwarszawa.pl::3883cd0b-8916-4459-957c-d66e31a4751f" providerId="AD" clId="Web-{3ECDFAEC-7A55-4FF8-992A-90F5AF8E191E}" dt="2021-01-26T08:31:27.646" v="256"/>
          <ac:cxnSpMkLst>
            <pc:docMk/>
            <pc:sldMk cId="1873968898" sldId="260"/>
            <ac:cxnSpMk id="4" creationId="{F0FFED45-7121-4C34-BF0A-B49827D2A3D6}"/>
          </ac:cxnSpMkLst>
        </pc:cxnChg>
      </pc:sldChg>
      <pc:sldChg chg="addSp delSp modSp new mod ord setBg">
        <pc:chgData name="Magdalena Zagórna" userId="S::mzagorna@eduwarszawa.pl::3883cd0b-8916-4459-957c-d66e31a4751f" providerId="AD" clId="Web-{3ECDFAEC-7A55-4FF8-992A-90F5AF8E191E}" dt="2021-01-26T08:34:30.048" v="280"/>
        <pc:sldMkLst>
          <pc:docMk/>
          <pc:sldMk cId="1116447584" sldId="261"/>
        </pc:sldMkLst>
        <pc:spChg chg="mod">
          <ac:chgData name="Magdalena Zagórna" userId="S::mzagorna@eduwarszawa.pl::3883cd0b-8916-4459-957c-d66e31a4751f" providerId="AD" clId="Web-{3ECDFAEC-7A55-4FF8-992A-90F5AF8E191E}" dt="2021-01-26T08:34:30.048" v="280"/>
          <ac:spMkLst>
            <pc:docMk/>
            <pc:sldMk cId="1116447584" sldId="261"/>
            <ac:spMk id="2" creationId="{69B400AA-E3F2-4126-A631-1587C49487FF}"/>
          </ac:spMkLst>
        </pc:spChg>
        <pc:spChg chg="mod">
          <ac:chgData name="Magdalena Zagórna" userId="S::mzagorna@eduwarszawa.pl::3883cd0b-8916-4459-957c-d66e31a4751f" providerId="AD" clId="Web-{3ECDFAEC-7A55-4FF8-992A-90F5AF8E191E}" dt="2021-01-26T08:34:30.048" v="280"/>
          <ac:spMkLst>
            <pc:docMk/>
            <pc:sldMk cId="1116447584" sldId="261"/>
            <ac:spMk id="3" creationId="{1CFCF510-55A0-4CD5-AF28-6B7B8C2F3A17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34:30.048" v="280"/>
          <ac:spMkLst>
            <pc:docMk/>
            <pc:sldMk cId="1116447584" sldId="261"/>
            <ac:spMk id="8" creationId="{32D45EE4-C4F0-4F72-B1C6-39F596D138A9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34:30.048" v="280"/>
          <ac:spMkLst>
            <pc:docMk/>
            <pc:sldMk cId="1116447584" sldId="261"/>
            <ac:spMk id="10" creationId="{8C459BAD-4279-4A9D-B0C5-662C5F5ED21F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34:30.048" v="280"/>
          <ac:spMkLst>
            <pc:docMk/>
            <pc:sldMk cId="1116447584" sldId="261"/>
            <ac:spMk id="12" creationId="{0953BC39-9D68-40BE-BF3C-5C4EB782AF94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34:30.048" v="280"/>
          <ac:spMkLst>
            <pc:docMk/>
            <pc:sldMk cId="1116447584" sldId="261"/>
            <ac:spMk id="17" creationId="{9B6CD22E-2269-419F-9E81-016EA035D4C1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34:30.048" v="280"/>
          <ac:spMkLst>
            <pc:docMk/>
            <pc:sldMk cId="1116447584" sldId="261"/>
            <ac:spMk id="19" creationId="{AA607D34-E2A9-4595-9DB2-5472E077CA49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34:30.048" v="280"/>
          <ac:spMkLst>
            <pc:docMk/>
            <pc:sldMk cId="1116447584" sldId="261"/>
            <ac:spMk id="21" creationId="{63DAB858-5A0C-4AFF-AAC6-705EDF8DB733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34:30.048" v="280"/>
          <ac:spMkLst>
            <pc:docMk/>
            <pc:sldMk cId="1116447584" sldId="261"/>
            <ac:spMk id="23" creationId="{53BEA983-EAAB-42FB-84E9-E77708168CB8}"/>
          </ac:spMkLst>
        </pc:spChg>
      </pc:sldChg>
      <pc:sldChg chg="addSp delSp modSp new mod setBg">
        <pc:chgData name="Magdalena Zagórna" userId="S::mzagorna@eduwarszawa.pl::3883cd0b-8916-4459-957c-d66e31a4751f" providerId="AD" clId="Web-{3ECDFAEC-7A55-4FF8-992A-90F5AF8E191E}" dt="2021-01-26T08:46:31.076" v="425" actId="20577"/>
        <pc:sldMkLst>
          <pc:docMk/>
          <pc:sldMk cId="247951464" sldId="262"/>
        </pc:sldMkLst>
        <pc:spChg chg="mod">
          <ac:chgData name="Magdalena Zagórna" userId="S::mzagorna@eduwarszawa.pl::3883cd0b-8916-4459-957c-d66e31a4751f" providerId="AD" clId="Web-{3ECDFAEC-7A55-4FF8-992A-90F5AF8E191E}" dt="2021-01-26T08:40:18.288" v="412"/>
          <ac:spMkLst>
            <pc:docMk/>
            <pc:sldMk cId="247951464" sldId="262"/>
            <ac:spMk id="2" creationId="{B27D45B6-7628-4A9D-8C5F-331B6EE57A98}"/>
          </ac:spMkLst>
        </pc:spChg>
        <pc:spChg chg="del mod">
          <ac:chgData name="Magdalena Zagórna" userId="S::mzagorna@eduwarszawa.pl::3883cd0b-8916-4459-957c-d66e31a4751f" providerId="AD" clId="Web-{3ECDFAEC-7A55-4FF8-992A-90F5AF8E191E}" dt="2021-01-26T08:40:18.288" v="412"/>
          <ac:spMkLst>
            <pc:docMk/>
            <pc:sldMk cId="247951464" sldId="262"/>
            <ac:spMk id="3" creationId="{BC135524-EB35-417C-90AA-A2E9761C8F9D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37:35.497" v="400"/>
          <ac:spMkLst>
            <pc:docMk/>
            <pc:sldMk cId="247951464" sldId="262"/>
            <ac:spMk id="8" creationId="{777A147A-9ED8-46B4-8660-1B3C2AA880B5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37:35.497" v="400"/>
          <ac:spMkLst>
            <pc:docMk/>
            <pc:sldMk cId="247951464" sldId="262"/>
            <ac:spMk id="10" creationId="{5D6C15A0-C087-4593-8414-2B4EC1CDC3DE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40:18.288" v="412"/>
          <ac:spMkLst>
            <pc:docMk/>
            <pc:sldMk cId="247951464" sldId="262"/>
            <ac:spMk id="12" creationId="{CD2E6170-CCDA-4A8E-93E5-71658BFB535A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40:18.288" v="412"/>
          <ac:spMkLst>
            <pc:docMk/>
            <pc:sldMk cId="247951464" sldId="262"/>
            <ac:spMk id="13" creationId="{A80EBCDD-54A3-491E-9753-1240601E7902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37:35.481" v="399"/>
          <ac:spMkLst>
            <pc:docMk/>
            <pc:sldMk cId="247951464" sldId="262"/>
            <ac:spMk id="15" creationId="{777A147A-9ED8-46B4-8660-1B3C2AA880B5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37:35.481" v="399"/>
          <ac:spMkLst>
            <pc:docMk/>
            <pc:sldMk cId="247951464" sldId="262"/>
            <ac:spMk id="17" creationId="{5D6C15A0-C087-4593-8414-2B4EC1CDC3DE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40:18.288" v="412"/>
          <ac:spMkLst>
            <pc:docMk/>
            <pc:sldMk cId="247951464" sldId="262"/>
            <ac:spMk id="19" creationId="{247B6BBF-09F2-4A29-AE4E-3771E2924817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40:18.288" v="412"/>
          <ac:spMkLst>
            <pc:docMk/>
            <pc:sldMk cId="247951464" sldId="262"/>
            <ac:spMk id="21" creationId="{535742DD-1B16-4E9D-B715-0D74B4574A68}"/>
          </ac:spMkLst>
        </pc:spChg>
        <pc:graphicFrameChg chg="add mod modGraphic">
          <ac:chgData name="Magdalena Zagórna" userId="S::mzagorna@eduwarszawa.pl::3883cd0b-8916-4459-957c-d66e31a4751f" providerId="AD" clId="Web-{3ECDFAEC-7A55-4FF8-992A-90F5AF8E191E}" dt="2021-01-26T08:46:31.076" v="425" actId="20577"/>
          <ac:graphicFrameMkLst>
            <pc:docMk/>
            <pc:sldMk cId="247951464" sldId="262"/>
            <ac:graphicFrameMk id="16" creationId="{2232F822-8D4C-4B72-8315-775599A490EE}"/>
          </ac:graphicFrameMkLst>
        </pc:graphicFrameChg>
      </pc:sldChg>
      <pc:sldChg chg="addSp modSp new del mod setBg">
        <pc:chgData name="Magdalena Zagórna" userId="S::mzagorna@eduwarszawa.pl::3883cd0b-8916-4459-957c-d66e31a4751f" providerId="AD" clId="Web-{3ECDFAEC-7A55-4FF8-992A-90F5AF8E191E}" dt="2021-01-26T08:30:18.284" v="245"/>
        <pc:sldMkLst>
          <pc:docMk/>
          <pc:sldMk cId="1159233875" sldId="262"/>
        </pc:sldMkLst>
        <pc:spChg chg="mod">
          <ac:chgData name="Magdalena Zagórna" userId="S::mzagorna@eduwarszawa.pl::3883cd0b-8916-4459-957c-d66e31a4751f" providerId="AD" clId="Web-{3ECDFAEC-7A55-4FF8-992A-90F5AF8E191E}" dt="2021-01-26T08:29:30.749" v="242" actId="20577"/>
          <ac:spMkLst>
            <pc:docMk/>
            <pc:sldMk cId="1159233875" sldId="262"/>
            <ac:spMk id="2" creationId="{23CA0A01-1C1D-4934-B3CF-E86C46E06DBD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29:07.263" v="240"/>
          <ac:spMkLst>
            <pc:docMk/>
            <pc:sldMk cId="1159233875" sldId="262"/>
            <ac:spMk id="7" creationId="{DA381740-063A-41A4-836D-85D14980EEF0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29:07.263" v="240"/>
          <ac:spMkLst>
            <pc:docMk/>
            <pc:sldMk cId="1159233875" sldId="262"/>
            <ac:spMk id="9" creationId="{ED8E54F9-849C-4865-8C5E-FD967B81D756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29:07.263" v="240"/>
          <ac:spMkLst>
            <pc:docMk/>
            <pc:sldMk cId="1159233875" sldId="262"/>
            <ac:spMk id="11" creationId="{391AE6B3-1D2D-4C67-A4DB-888635B527AC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29:07.263" v="240"/>
          <ac:spMkLst>
            <pc:docMk/>
            <pc:sldMk cId="1159233875" sldId="262"/>
            <ac:spMk id="13" creationId="{08FD86A2-82CE-48F4-B78A-8B9CA7BA2CCD}"/>
          </ac:spMkLst>
        </pc:spChg>
      </pc:sldChg>
      <pc:sldChg chg="new del">
        <pc:chgData name="Magdalena Zagórna" userId="S::mzagorna@eduwarszawa.pl::3883cd0b-8916-4459-957c-d66e31a4751f" providerId="AD" clId="Web-{3ECDFAEC-7A55-4FF8-992A-90F5AF8E191E}" dt="2021-01-26T09:21:58.750" v="1338"/>
        <pc:sldMkLst>
          <pc:docMk/>
          <pc:sldMk cId="3752489003" sldId="263"/>
        </pc:sldMkLst>
      </pc:sldChg>
      <pc:sldChg chg="addSp delSp modSp add ord replId">
        <pc:chgData name="Magdalena Zagórna" userId="S::mzagorna@eduwarszawa.pl::3883cd0b-8916-4459-957c-d66e31a4751f" providerId="AD" clId="Web-{3ECDFAEC-7A55-4FF8-992A-90F5AF8E191E}" dt="2021-01-26T08:50:27.043" v="463" actId="20577"/>
        <pc:sldMkLst>
          <pc:docMk/>
          <pc:sldMk cId="1525347377" sldId="264"/>
        </pc:sldMkLst>
        <pc:spChg chg="mod">
          <ac:chgData name="Magdalena Zagórna" userId="S::mzagorna@eduwarszawa.pl::3883cd0b-8916-4459-957c-d66e31a4751f" providerId="AD" clId="Web-{3ECDFAEC-7A55-4FF8-992A-90F5AF8E191E}" dt="2021-01-26T08:50:27.043" v="463" actId="20577"/>
          <ac:spMkLst>
            <pc:docMk/>
            <pc:sldMk cId="1525347377" sldId="264"/>
            <ac:spMk id="2" creationId="{7B3AC37D-E914-4DF0-954F-B6B786B6E412}"/>
          </ac:spMkLst>
        </pc:spChg>
        <pc:spChg chg="del mod">
          <ac:chgData name="Magdalena Zagórna" userId="S::mzagorna@eduwarszawa.pl::3883cd0b-8916-4459-957c-d66e31a4751f" providerId="AD" clId="Web-{3ECDFAEC-7A55-4FF8-992A-90F5AF8E191E}" dt="2021-01-26T08:48:48.928" v="450"/>
          <ac:spMkLst>
            <pc:docMk/>
            <pc:sldMk cId="1525347377" sldId="264"/>
            <ac:spMk id="3" creationId="{7A69F5F6-BE60-4B13-B50D-6451A15FB5E9}"/>
          </ac:spMkLst>
        </pc:spChg>
        <pc:spChg chg="del">
          <ac:chgData name="Magdalena Zagórna" userId="S::mzagorna@eduwarszawa.pl::3883cd0b-8916-4459-957c-d66e31a4751f" providerId="AD" clId="Web-{3ECDFAEC-7A55-4FF8-992A-90F5AF8E191E}" dt="2021-01-26T08:48:15.941" v="446"/>
          <ac:spMkLst>
            <pc:docMk/>
            <pc:sldMk cId="1525347377" sldId="264"/>
            <ac:spMk id="19" creationId="{A8908DB7-C3A6-4FCB-9820-CEE02B398C4A}"/>
          </ac:spMkLst>
        </pc:spChg>
        <pc:spChg chg="del">
          <ac:chgData name="Magdalena Zagórna" userId="S::mzagorna@eduwarszawa.pl::3883cd0b-8916-4459-957c-d66e31a4751f" providerId="AD" clId="Web-{3ECDFAEC-7A55-4FF8-992A-90F5AF8E191E}" dt="2021-01-26T08:48:15.941" v="446"/>
          <ac:spMkLst>
            <pc:docMk/>
            <pc:sldMk cId="1525347377" sldId="264"/>
            <ac:spMk id="21" creationId="{D010E05E-9237-4321-84BB-69C0F22568EE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49:20.242" v="455"/>
          <ac:spMkLst>
            <pc:docMk/>
            <pc:sldMk cId="1525347377" sldId="264"/>
            <ac:spMk id="28" creationId="{D04FE25D-F460-4708-8049-36EACAA848A6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49:20.242" v="455"/>
          <ac:spMkLst>
            <pc:docMk/>
            <pc:sldMk cId="1525347377" sldId="264"/>
            <ac:spMk id="30" creationId="{CBA98D1C-C469-4D36-8528-231FF6EEFAA2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49:20.211" v="454"/>
          <ac:spMkLst>
            <pc:docMk/>
            <pc:sldMk cId="1525347377" sldId="264"/>
            <ac:spMk id="32" creationId="{DA381740-063A-41A4-836D-85D14980EEF0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49:20.211" v="454"/>
          <ac:spMkLst>
            <pc:docMk/>
            <pc:sldMk cId="1525347377" sldId="264"/>
            <ac:spMk id="33" creationId="{ED8E54F9-849C-4865-8C5E-FD967B81D756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49:20.211" v="454"/>
          <ac:spMkLst>
            <pc:docMk/>
            <pc:sldMk cId="1525347377" sldId="264"/>
            <ac:spMk id="34" creationId="{391AE6B3-1D2D-4C67-A4DB-888635B527AC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49:09.913" v="452"/>
          <ac:spMkLst>
            <pc:docMk/>
            <pc:sldMk cId="1525347377" sldId="264"/>
            <ac:spMk id="35" creationId="{DA381740-063A-41A4-836D-85D14980EEF0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49:20.211" v="454"/>
          <ac:spMkLst>
            <pc:docMk/>
            <pc:sldMk cId="1525347377" sldId="264"/>
            <ac:spMk id="36" creationId="{08FD86A2-82CE-48F4-B78A-8B9CA7BA2CCD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49:09.913" v="452"/>
          <ac:spMkLst>
            <pc:docMk/>
            <pc:sldMk cId="1525347377" sldId="264"/>
            <ac:spMk id="37" creationId="{B768BC45-6978-4563-AFFC-4378E82C53D8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49:20.242" v="455"/>
          <ac:spMkLst>
            <pc:docMk/>
            <pc:sldMk cId="1525347377" sldId="264"/>
            <ac:spMk id="38" creationId="{DA381740-063A-41A4-836D-85D14980EEF0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49:09.913" v="452"/>
          <ac:spMkLst>
            <pc:docMk/>
            <pc:sldMk cId="1525347377" sldId="264"/>
            <ac:spMk id="39" creationId="{A80A8067-64B4-47DF-9C4D-88D9ADEC21BB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49:20.242" v="455"/>
          <ac:spMkLst>
            <pc:docMk/>
            <pc:sldMk cId="1525347377" sldId="264"/>
            <ac:spMk id="40" creationId="{289ED1AA-8684-4D37-B208-8777E1A7780D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49:09.913" v="452"/>
          <ac:spMkLst>
            <pc:docMk/>
            <pc:sldMk cId="1525347377" sldId="264"/>
            <ac:spMk id="41" creationId="{DA542B6D-E775-4832-91DC-2D20F857813A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49:20.242" v="455"/>
          <ac:spMkLst>
            <pc:docMk/>
            <pc:sldMk cId="1525347377" sldId="264"/>
            <ac:spMk id="42" creationId="{5E0D0E5A-6E97-46A9-AF74-EAEA1E044294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49:20.242" v="455"/>
          <ac:spMkLst>
            <pc:docMk/>
            <pc:sldMk cId="1525347377" sldId="264"/>
            <ac:spMk id="43" creationId="{4180E01B-B1F4-437C-807D-1C930718EE64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49:20.242" v="455"/>
          <ac:spMkLst>
            <pc:docMk/>
            <pc:sldMk cId="1525347377" sldId="264"/>
            <ac:spMk id="44" creationId="{E197A7FD-CD8D-4609-AE35-64C89063E332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49:20.242" v="455"/>
          <ac:spMkLst>
            <pc:docMk/>
            <pc:sldMk cId="1525347377" sldId="264"/>
            <ac:spMk id="45" creationId="{C0B64B74-19BE-47D9-8BB8-7081BF0E0833}"/>
          </ac:spMkLst>
        </pc:spChg>
        <pc:picChg chg="del">
          <ac:chgData name="Magdalena Zagórna" userId="S::mzagorna@eduwarszawa.pl::3883cd0b-8916-4459-957c-d66e31a4751f" providerId="AD" clId="Web-{3ECDFAEC-7A55-4FF8-992A-90F5AF8E191E}" dt="2021-01-26T08:47:24.751" v="428"/>
          <ac:picMkLst>
            <pc:docMk/>
            <pc:sldMk cId="1525347377" sldId="264"/>
            <ac:picMk id="16" creationId="{93D0DB2B-3CDE-401C-AA08-BB5CD8DC70EE}"/>
          </ac:picMkLst>
        </pc:picChg>
        <pc:inkChg chg="del">
          <ac:chgData name="Magdalena Zagórna" userId="S::mzagorna@eduwarszawa.pl::3883cd0b-8916-4459-957c-d66e31a4751f" providerId="AD" clId="Web-{3ECDFAEC-7A55-4FF8-992A-90F5AF8E191E}" dt="2021-01-26T08:48:15.941" v="446"/>
          <ac:inkMkLst>
            <pc:docMk/>
            <pc:sldMk cId="1525347377" sldId="264"/>
            <ac:inkMk id="23" creationId="{070477C5-0410-4E4F-97A1-F84C2465C187}"/>
          </ac:inkMkLst>
        </pc:inkChg>
      </pc:sldChg>
      <pc:sldChg chg="addSp delSp modSp new del mod setBg">
        <pc:chgData name="Magdalena Zagórna" userId="S::mzagorna@eduwarszawa.pl::3883cd0b-8916-4459-957c-d66e31a4751f" providerId="AD" clId="Web-{3ECDFAEC-7A55-4FF8-992A-90F5AF8E191E}" dt="2021-01-26T09:06:33.789" v="903"/>
        <pc:sldMkLst>
          <pc:docMk/>
          <pc:sldMk cId="51483729" sldId="265"/>
        </pc:sldMkLst>
        <pc:spChg chg="mod">
          <ac:chgData name="Magdalena Zagórna" userId="S::mzagorna@eduwarszawa.pl::3883cd0b-8916-4459-957c-d66e31a4751f" providerId="AD" clId="Web-{3ECDFAEC-7A55-4FF8-992A-90F5AF8E191E}" dt="2021-01-26T08:51:20.249" v="469"/>
          <ac:spMkLst>
            <pc:docMk/>
            <pc:sldMk cId="51483729" sldId="265"/>
            <ac:spMk id="2" creationId="{82210086-76D7-4463-8755-47089A95AE83}"/>
          </ac:spMkLst>
        </pc:spChg>
        <pc:spChg chg="del">
          <ac:chgData name="Magdalena Zagórna" userId="S::mzagorna@eduwarszawa.pl::3883cd0b-8916-4459-957c-d66e31a4751f" providerId="AD" clId="Web-{3ECDFAEC-7A55-4FF8-992A-90F5AF8E191E}" dt="2021-01-26T08:51:20.249" v="469"/>
          <ac:spMkLst>
            <pc:docMk/>
            <pc:sldMk cId="51483729" sldId="265"/>
            <ac:spMk id="3" creationId="{663D68A8-922C-4443-8E8F-A3E3044C322E}"/>
          </ac:spMkLst>
        </pc:spChg>
        <pc:spChg chg="mod">
          <ac:chgData name="Magdalena Zagórna" userId="S::mzagorna@eduwarszawa.pl::3883cd0b-8916-4459-957c-d66e31a4751f" providerId="AD" clId="Web-{3ECDFAEC-7A55-4FF8-992A-90F5AF8E191E}" dt="2021-01-26T08:51:59.017" v="481" actId="20577"/>
          <ac:spMkLst>
            <pc:docMk/>
            <pc:sldMk cId="51483729" sldId="265"/>
            <ac:spMk id="4" creationId="{E5218758-C8EC-4112-8372-425C491454ED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51:20.249" v="469"/>
          <ac:spMkLst>
            <pc:docMk/>
            <pc:sldMk cId="51483729" sldId="265"/>
            <ac:spMk id="9" creationId="{EBDD1931-9E86-4402-9A68-33A2D9EFB198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51:20.249" v="469"/>
          <ac:spMkLst>
            <pc:docMk/>
            <pc:sldMk cId="51483729" sldId="265"/>
            <ac:spMk id="11" creationId="{777A147A-9ED8-46B4-8660-1B3C2AA880B5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51:20.249" v="469"/>
          <ac:spMkLst>
            <pc:docMk/>
            <pc:sldMk cId="51483729" sldId="265"/>
            <ac:spMk id="13" creationId="{5D6C15A0-C087-4593-8414-2B4EC1CDC3DE}"/>
          </ac:spMkLst>
        </pc:spChg>
      </pc:sldChg>
      <pc:sldChg chg="addSp delSp modSp add del ord replId">
        <pc:chgData name="Magdalena Zagórna" userId="S::mzagorna@eduwarszawa.pl::3883cd0b-8916-4459-957c-d66e31a4751f" providerId="AD" clId="Web-{3ECDFAEC-7A55-4FF8-992A-90F5AF8E191E}" dt="2021-01-26T09:18:41.395" v="1337"/>
        <pc:sldMkLst>
          <pc:docMk/>
          <pc:sldMk cId="26695872" sldId="266"/>
        </pc:sldMkLst>
        <pc:spChg chg="mod">
          <ac:chgData name="Magdalena Zagórna" userId="S::mzagorna@eduwarszawa.pl::3883cd0b-8916-4459-957c-d66e31a4751f" providerId="AD" clId="Web-{3ECDFAEC-7A55-4FF8-992A-90F5AF8E191E}" dt="2021-01-26T08:53:01.740" v="491"/>
          <ac:spMkLst>
            <pc:docMk/>
            <pc:sldMk cId="26695872" sldId="266"/>
            <ac:spMk id="2" creationId="{B27D45B6-7628-4A9D-8C5F-331B6EE57A98}"/>
          </ac:spMkLst>
        </pc:spChg>
        <pc:spChg chg="del">
          <ac:chgData name="Magdalena Zagórna" userId="S::mzagorna@eduwarszawa.pl::3883cd0b-8916-4459-957c-d66e31a4751f" providerId="AD" clId="Web-{3ECDFAEC-7A55-4FF8-992A-90F5AF8E191E}" dt="2021-01-26T08:52:41.739" v="484"/>
          <ac:spMkLst>
            <pc:docMk/>
            <pc:sldMk cId="26695872" sldId="266"/>
            <ac:spMk id="19" creationId="{247B6BBF-09F2-4A29-AE4E-3771E2924817}"/>
          </ac:spMkLst>
        </pc:spChg>
        <pc:spChg chg="del">
          <ac:chgData name="Magdalena Zagórna" userId="S::mzagorna@eduwarszawa.pl::3883cd0b-8916-4459-957c-d66e31a4751f" providerId="AD" clId="Web-{3ECDFAEC-7A55-4FF8-992A-90F5AF8E191E}" dt="2021-01-26T08:52:41.739" v="484"/>
          <ac:spMkLst>
            <pc:docMk/>
            <pc:sldMk cId="26695872" sldId="266"/>
            <ac:spMk id="21" creationId="{535742DD-1B16-4E9D-B715-0D74B4574A68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53:01.740" v="491"/>
          <ac:spMkLst>
            <pc:docMk/>
            <pc:sldMk cId="26695872" sldId="266"/>
            <ac:spMk id="26" creationId="{247B6BBF-09F2-4A29-AE4E-3771E2924817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8:53:01.740" v="491"/>
          <ac:spMkLst>
            <pc:docMk/>
            <pc:sldMk cId="26695872" sldId="266"/>
            <ac:spMk id="28" creationId="{535742DD-1B16-4E9D-B715-0D74B4574A68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53:01.740" v="491"/>
          <ac:spMkLst>
            <pc:docMk/>
            <pc:sldMk cId="26695872" sldId="266"/>
            <ac:spMk id="33" creationId="{2E442304-DDBD-4F7B-8017-36BCC863FB40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8:53:01.740" v="491"/>
          <ac:spMkLst>
            <pc:docMk/>
            <pc:sldMk cId="26695872" sldId="266"/>
            <ac:spMk id="35" creationId="{535742DD-1B16-4E9D-B715-0D74B4574A68}"/>
          </ac:spMkLst>
        </pc:spChg>
        <pc:graphicFrameChg chg="mod modGraphic">
          <ac:chgData name="Magdalena Zagórna" userId="S::mzagorna@eduwarszawa.pl::3883cd0b-8916-4459-957c-d66e31a4751f" providerId="AD" clId="Web-{3ECDFAEC-7A55-4FF8-992A-90F5AF8E191E}" dt="2021-01-26T09:11:49.417" v="1065" actId="20577"/>
          <ac:graphicFrameMkLst>
            <pc:docMk/>
            <pc:sldMk cId="26695872" sldId="266"/>
            <ac:graphicFrameMk id="16" creationId="{2232F822-8D4C-4B72-8315-775599A490EE}"/>
          </ac:graphicFrameMkLst>
        </pc:graphicFrameChg>
        <pc:picChg chg="add mod">
          <ac:chgData name="Magdalena Zagórna" userId="S::mzagorna@eduwarszawa.pl::3883cd0b-8916-4459-957c-d66e31a4751f" providerId="AD" clId="Web-{3ECDFAEC-7A55-4FF8-992A-90F5AF8E191E}" dt="2021-01-26T09:12:30.497" v="1068" actId="1076"/>
          <ac:picMkLst>
            <pc:docMk/>
            <pc:sldMk cId="26695872" sldId="266"/>
            <ac:picMk id="592" creationId="{389FDC3B-596C-4484-9935-31AF51D721D6}"/>
          </ac:picMkLst>
        </pc:picChg>
      </pc:sldChg>
      <pc:sldChg chg="addSp delSp modSp add del ord replId">
        <pc:chgData name="Magdalena Zagórna" userId="S::mzagorna@eduwarszawa.pl::3883cd0b-8916-4459-957c-d66e31a4751f" providerId="AD" clId="Web-{3ECDFAEC-7A55-4FF8-992A-90F5AF8E191E}" dt="2021-01-26T09:04:02.451" v="886"/>
        <pc:sldMkLst>
          <pc:docMk/>
          <pc:sldMk cId="3352475623" sldId="267"/>
        </pc:sldMkLst>
        <pc:spChg chg="del">
          <ac:chgData name="Magdalena Zagórna" userId="S::mzagorna@eduwarszawa.pl::3883cd0b-8916-4459-957c-d66e31a4751f" providerId="AD" clId="Web-{3ECDFAEC-7A55-4FF8-992A-90F5AF8E191E}" dt="2021-01-26T09:01:59.694" v="879"/>
          <ac:spMkLst>
            <pc:docMk/>
            <pc:sldMk cId="3352475623" sldId="267"/>
            <ac:spMk id="33" creationId="{2E442304-DDBD-4F7B-8017-36BCC863FB40}"/>
          </ac:spMkLst>
        </pc:spChg>
        <pc:spChg chg="del">
          <ac:chgData name="Magdalena Zagórna" userId="S::mzagorna@eduwarszawa.pl::3883cd0b-8916-4459-957c-d66e31a4751f" providerId="AD" clId="Web-{3ECDFAEC-7A55-4FF8-992A-90F5AF8E191E}" dt="2021-01-26T09:01:59.694" v="879"/>
          <ac:spMkLst>
            <pc:docMk/>
            <pc:sldMk cId="3352475623" sldId="267"/>
            <ac:spMk id="35" creationId="{535742DD-1B16-4E9D-B715-0D74B4574A68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02:55.416" v="882"/>
          <ac:spMkLst>
            <pc:docMk/>
            <pc:sldMk cId="3352475623" sldId="267"/>
            <ac:spMk id="40" creationId="{2E442304-DDBD-4F7B-8017-36BCC863FB40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02:55.416" v="882"/>
          <ac:spMkLst>
            <pc:docMk/>
            <pc:sldMk cId="3352475623" sldId="267"/>
            <ac:spMk id="42" creationId="{535742DD-1B16-4E9D-B715-0D74B4574A68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02:55.416" v="882"/>
          <ac:spMkLst>
            <pc:docMk/>
            <pc:sldMk cId="3352475623" sldId="267"/>
            <ac:spMk id="44" creationId="{2E442304-DDBD-4F7B-8017-36BCC863FB40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02:55.416" v="882"/>
          <ac:spMkLst>
            <pc:docMk/>
            <pc:sldMk cId="3352475623" sldId="267"/>
            <ac:spMk id="45" creationId="{535742DD-1B16-4E9D-B715-0D74B4574A68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02:55.369" v="881"/>
          <ac:spMkLst>
            <pc:docMk/>
            <pc:sldMk cId="3352475623" sldId="267"/>
            <ac:spMk id="47" creationId="{2E442304-DDBD-4F7B-8017-36BCC863FB40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02:55.369" v="881"/>
          <ac:spMkLst>
            <pc:docMk/>
            <pc:sldMk cId="3352475623" sldId="267"/>
            <ac:spMk id="49" creationId="{535742DD-1B16-4E9D-B715-0D74B4574A68}"/>
          </ac:spMkLst>
        </pc:spChg>
        <pc:graphicFrameChg chg="mod modGraphic">
          <ac:chgData name="Magdalena Zagórna" userId="S::mzagorna@eduwarszawa.pl::3883cd0b-8916-4459-957c-d66e31a4751f" providerId="AD" clId="Web-{3ECDFAEC-7A55-4FF8-992A-90F5AF8E191E}" dt="2021-01-26T09:02:55.416" v="882"/>
          <ac:graphicFrameMkLst>
            <pc:docMk/>
            <pc:sldMk cId="3352475623" sldId="267"/>
            <ac:graphicFrameMk id="16" creationId="{2232F822-8D4C-4B72-8315-775599A490EE}"/>
          </ac:graphicFrameMkLst>
        </pc:graphicFrameChg>
      </pc:sldChg>
      <pc:sldChg chg="addSp delSp modSp add replId">
        <pc:chgData name="Magdalena Zagórna" userId="S::mzagorna@eduwarszawa.pl::3883cd0b-8916-4459-957c-d66e31a4751f" providerId="AD" clId="Web-{3ECDFAEC-7A55-4FF8-992A-90F5AF8E191E}" dt="2021-01-26T09:16:58.967" v="1334" actId="20577"/>
        <pc:sldMkLst>
          <pc:docMk/>
          <pc:sldMk cId="3571595278" sldId="268"/>
        </pc:sldMkLst>
        <pc:spChg chg="add del">
          <ac:chgData name="Magdalena Zagórna" userId="S::mzagorna@eduwarszawa.pl::3883cd0b-8916-4459-957c-d66e31a4751f" providerId="AD" clId="Web-{3ECDFAEC-7A55-4FF8-992A-90F5AF8E191E}" dt="2021-01-26T09:05:06.846" v="894"/>
          <ac:spMkLst>
            <pc:docMk/>
            <pc:sldMk cId="3571595278" sldId="268"/>
            <ac:spMk id="44" creationId="{2E442304-DDBD-4F7B-8017-36BCC863FB40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05:06.846" v="894"/>
          <ac:spMkLst>
            <pc:docMk/>
            <pc:sldMk cId="3571595278" sldId="268"/>
            <ac:spMk id="45" creationId="{535742DD-1B16-4E9D-B715-0D74B4574A68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05:48.505" v="900"/>
          <ac:spMkLst>
            <pc:docMk/>
            <pc:sldMk cId="3571595278" sldId="268"/>
            <ac:spMk id="47" creationId="{2E442304-DDBD-4F7B-8017-36BCC863FB40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05:48.505" v="900"/>
          <ac:spMkLst>
            <pc:docMk/>
            <pc:sldMk cId="3571595278" sldId="268"/>
            <ac:spMk id="48" creationId="{535742DD-1B16-4E9D-B715-0D74B4574A68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05:06.815" v="893"/>
          <ac:spMkLst>
            <pc:docMk/>
            <pc:sldMk cId="3571595278" sldId="268"/>
            <ac:spMk id="50" creationId="{2E442304-DDBD-4F7B-8017-36BCC863FB40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05:06.815" v="893"/>
          <ac:spMkLst>
            <pc:docMk/>
            <pc:sldMk cId="3571595278" sldId="268"/>
            <ac:spMk id="52" creationId="{535742DD-1B16-4E9D-B715-0D74B4574A68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05:59.865" v="901"/>
          <ac:spMkLst>
            <pc:docMk/>
            <pc:sldMk cId="3571595278" sldId="268"/>
            <ac:spMk id="53" creationId="{2E442304-DDBD-4F7B-8017-36BCC863FB40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05:59.865" v="901"/>
          <ac:spMkLst>
            <pc:docMk/>
            <pc:sldMk cId="3571595278" sldId="268"/>
            <ac:spMk id="55" creationId="{535742DD-1B16-4E9D-B715-0D74B4574A68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05:59.865" v="901"/>
          <ac:spMkLst>
            <pc:docMk/>
            <pc:sldMk cId="3571595278" sldId="268"/>
            <ac:spMk id="60" creationId="{2E442304-DDBD-4F7B-8017-36BCC863FB40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05:59.865" v="901"/>
          <ac:spMkLst>
            <pc:docMk/>
            <pc:sldMk cId="3571595278" sldId="268"/>
            <ac:spMk id="62" creationId="{535742DD-1B16-4E9D-B715-0D74B4574A68}"/>
          </ac:spMkLst>
        </pc:spChg>
        <pc:graphicFrameChg chg="mod modGraphic">
          <ac:chgData name="Magdalena Zagórna" userId="S::mzagorna@eduwarszawa.pl::3883cd0b-8916-4459-957c-d66e31a4751f" providerId="AD" clId="Web-{3ECDFAEC-7A55-4FF8-992A-90F5AF8E191E}" dt="2021-01-26T09:16:58.967" v="1334" actId="20577"/>
          <ac:graphicFrameMkLst>
            <pc:docMk/>
            <pc:sldMk cId="3571595278" sldId="268"/>
            <ac:graphicFrameMk id="16" creationId="{2232F822-8D4C-4B72-8315-775599A490EE}"/>
          </ac:graphicFrameMkLst>
        </pc:graphicFrameChg>
      </pc:sldChg>
      <pc:sldChg chg="modSp add replId">
        <pc:chgData name="Magdalena Zagórna" userId="S::mzagorna@eduwarszawa.pl::3883cd0b-8916-4459-957c-d66e31a4751f" providerId="AD" clId="Web-{3ECDFAEC-7A55-4FF8-992A-90F5AF8E191E}" dt="2021-01-26T09:18:26.613" v="1336"/>
        <pc:sldMkLst>
          <pc:docMk/>
          <pc:sldMk cId="1221326496" sldId="269"/>
        </pc:sldMkLst>
        <pc:graphicFrameChg chg="mod modGraphic">
          <ac:chgData name="Magdalena Zagórna" userId="S::mzagorna@eduwarszawa.pl::3883cd0b-8916-4459-957c-d66e31a4751f" providerId="AD" clId="Web-{3ECDFAEC-7A55-4FF8-992A-90F5AF8E191E}" dt="2021-01-26T09:18:26.613" v="1336"/>
          <ac:graphicFrameMkLst>
            <pc:docMk/>
            <pc:sldMk cId="1221326496" sldId="269"/>
            <ac:graphicFrameMk id="16" creationId="{2232F822-8D4C-4B72-8315-775599A490EE}"/>
          </ac:graphicFrameMkLst>
        </pc:graphicFrameChg>
      </pc:sldChg>
      <pc:sldChg chg="modSp add replId">
        <pc:chgData name="Magdalena Zagórna" userId="S::mzagorna@eduwarszawa.pl::3883cd0b-8916-4459-957c-d66e31a4751f" providerId="AD" clId="Web-{3ECDFAEC-7A55-4FF8-992A-90F5AF8E191E}" dt="2021-01-26T09:17:49.220" v="1335"/>
        <pc:sldMkLst>
          <pc:docMk/>
          <pc:sldMk cId="1531837339" sldId="270"/>
        </pc:sldMkLst>
        <pc:graphicFrameChg chg="modGraphic">
          <ac:chgData name="Magdalena Zagórna" userId="S::mzagorna@eduwarszawa.pl::3883cd0b-8916-4459-957c-d66e31a4751f" providerId="AD" clId="Web-{3ECDFAEC-7A55-4FF8-992A-90F5AF8E191E}" dt="2021-01-26T09:17:49.220" v="1335"/>
          <ac:graphicFrameMkLst>
            <pc:docMk/>
            <pc:sldMk cId="1531837339" sldId="270"/>
            <ac:graphicFrameMk id="16" creationId="{2232F822-8D4C-4B72-8315-775599A490EE}"/>
          </ac:graphicFrameMkLst>
        </pc:graphicFrameChg>
      </pc:sldChg>
      <pc:sldChg chg="addSp modSp new mod setBg">
        <pc:chgData name="Magdalena Zagórna" userId="S::mzagorna@eduwarszawa.pl::3883cd0b-8916-4459-957c-d66e31a4751f" providerId="AD" clId="Web-{3ECDFAEC-7A55-4FF8-992A-90F5AF8E191E}" dt="2021-01-26T09:27:08.347" v="1447" actId="20577"/>
        <pc:sldMkLst>
          <pc:docMk/>
          <pc:sldMk cId="1326167451" sldId="271"/>
        </pc:sldMkLst>
        <pc:spChg chg="mod">
          <ac:chgData name="Magdalena Zagórna" userId="S::mzagorna@eduwarszawa.pl::3883cd0b-8916-4459-957c-d66e31a4751f" providerId="AD" clId="Web-{3ECDFAEC-7A55-4FF8-992A-90F5AF8E191E}" dt="2021-01-26T09:27:08.347" v="1447" actId="20577"/>
          <ac:spMkLst>
            <pc:docMk/>
            <pc:sldMk cId="1326167451" sldId="271"/>
            <ac:spMk id="2" creationId="{F4FCA74F-66A3-4775-A9AA-B0BD5C64B3A2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22:30.080" v="1340"/>
          <ac:spMkLst>
            <pc:docMk/>
            <pc:sldMk cId="1326167451" sldId="271"/>
            <ac:spMk id="7" creationId="{DA381740-063A-41A4-836D-85D14980EEF0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22:30.080" v="1340"/>
          <ac:spMkLst>
            <pc:docMk/>
            <pc:sldMk cId="1326167451" sldId="271"/>
            <ac:spMk id="9" creationId="{943CAA20-3569-4189-9E48-239A229A86CA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22:30.080" v="1340"/>
          <ac:spMkLst>
            <pc:docMk/>
            <pc:sldMk cId="1326167451" sldId="271"/>
            <ac:spMk id="11" creationId="{DA542B6D-E775-4832-91DC-2D20F857813A}"/>
          </ac:spMkLst>
        </pc:spChg>
      </pc:sldChg>
      <pc:sldChg chg="addSp delSp modSp new mod setBg">
        <pc:chgData name="Magdalena Zagórna" userId="S::mzagorna@eduwarszawa.pl::3883cd0b-8916-4459-957c-d66e31a4751f" providerId="AD" clId="Web-{3ECDFAEC-7A55-4FF8-992A-90F5AF8E191E}" dt="2021-01-26T09:36:17.317" v="1604"/>
        <pc:sldMkLst>
          <pc:docMk/>
          <pc:sldMk cId="2485691350" sldId="272"/>
        </pc:sldMkLst>
        <pc:spChg chg="del mod">
          <ac:chgData name="Magdalena Zagórna" userId="S::mzagorna@eduwarszawa.pl::3883cd0b-8916-4459-957c-d66e31a4751f" providerId="AD" clId="Web-{3ECDFAEC-7A55-4FF8-992A-90F5AF8E191E}" dt="2021-01-26T09:28:58.744" v="1514"/>
          <ac:spMkLst>
            <pc:docMk/>
            <pc:sldMk cId="2485691350" sldId="272"/>
            <ac:spMk id="2" creationId="{A364902C-78AE-437C-B262-D6FDDA176E5D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28:05.366" v="1451"/>
          <ac:spMkLst>
            <pc:docMk/>
            <pc:sldMk cId="2485691350" sldId="272"/>
            <ac:spMk id="3" creationId="{CACDFBC7-CD4F-42B5-B474-F22533A82D09}"/>
          </ac:spMkLst>
        </pc:spChg>
        <pc:spChg chg="del mod">
          <ac:chgData name="Magdalena Zagórna" userId="S::mzagorna@eduwarszawa.pl::3883cd0b-8916-4459-957c-d66e31a4751f" providerId="AD" clId="Web-{3ECDFAEC-7A55-4FF8-992A-90F5AF8E191E}" dt="2021-01-26T09:33:04.337" v="1583"/>
          <ac:spMkLst>
            <pc:docMk/>
            <pc:sldMk cId="2485691350" sldId="272"/>
            <ac:spMk id="4" creationId="{C9C8C39A-A4BC-427D-BFA1-FDA04BAC71C5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3:04.337" v="1583"/>
          <ac:spMkLst>
            <pc:docMk/>
            <pc:sldMk cId="2485691350" sldId="272"/>
            <ac:spMk id="6" creationId="{EBDD1931-9E86-4402-9A68-33A2D9EFB198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3:04.337" v="1583"/>
          <ac:spMkLst>
            <pc:docMk/>
            <pc:sldMk cId="2485691350" sldId="272"/>
            <ac:spMk id="7" creationId="{AC17DE74-01C9-4859-B65A-85CF999E8580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3:04.337" v="1583"/>
          <ac:spMkLst>
            <pc:docMk/>
            <pc:sldMk cId="2485691350" sldId="272"/>
            <ac:spMk id="8" creationId="{068C0432-0E90-4CC1-8CD3-D44A90DF07EF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28:05.350" v="1450"/>
          <ac:spMkLst>
            <pc:docMk/>
            <pc:sldMk cId="2485691350" sldId="272"/>
            <ac:spMk id="9" creationId="{EBDD1931-9E86-4402-9A68-33A2D9EFB198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28:05.350" v="1450"/>
          <ac:spMkLst>
            <pc:docMk/>
            <pc:sldMk cId="2485691350" sldId="272"/>
            <ac:spMk id="11" creationId="{C05CBC3C-2E5A-4839-8B9B-2E5A6ADF0F58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28:05.350" v="1450"/>
          <ac:spMkLst>
            <pc:docMk/>
            <pc:sldMk cId="2485691350" sldId="272"/>
            <ac:spMk id="13" creationId="{827FF362-FC97-4BF5-949B-D4ADFA26E457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3:58.184" v="1588"/>
          <ac:spMkLst>
            <pc:docMk/>
            <pc:sldMk cId="2485691350" sldId="272"/>
            <ac:spMk id="15" creationId="{AF2A46FC-A8BE-4771-BE51-D9123E91856E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4:19.514" v="1591"/>
          <ac:spMkLst>
            <pc:docMk/>
            <pc:sldMk cId="2485691350" sldId="272"/>
            <ac:spMk id="20" creationId="{EBDD1931-9E86-4402-9A68-33A2D9EFB198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4:19.514" v="1591"/>
          <ac:spMkLst>
            <pc:docMk/>
            <pc:sldMk cId="2485691350" sldId="272"/>
            <ac:spMk id="22" creationId="{2E442304-DDBD-4F7B-8017-36BCC863FB40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4:19.514" v="1591"/>
          <ac:spMkLst>
            <pc:docMk/>
            <pc:sldMk cId="2485691350" sldId="272"/>
            <ac:spMk id="24" creationId="{535742DD-1B16-4E9D-B715-0D74B4574A68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6:17.317" v="1604"/>
          <ac:spMkLst>
            <pc:docMk/>
            <pc:sldMk cId="2485691350" sldId="272"/>
            <ac:spMk id="29" creationId="{2D2B266D-3625-4584-A5C3-7D3F672CFF30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36:17.317" v="1604"/>
          <ac:spMkLst>
            <pc:docMk/>
            <pc:sldMk cId="2485691350" sldId="272"/>
            <ac:spMk id="34" creationId="{EBDD1931-9E86-4402-9A68-33A2D9EFB198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36:17.317" v="1604"/>
          <ac:spMkLst>
            <pc:docMk/>
            <pc:sldMk cId="2485691350" sldId="272"/>
            <ac:spMk id="36" creationId="{AC17DE74-01C9-4859-B65A-85CF999E8580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36:17.317" v="1604"/>
          <ac:spMkLst>
            <pc:docMk/>
            <pc:sldMk cId="2485691350" sldId="272"/>
            <ac:spMk id="38" creationId="{068C0432-0E90-4CC1-8CD3-D44A90DF07EF}"/>
          </ac:spMkLst>
        </pc:spChg>
        <pc:graphicFrameChg chg="add mod modGraphic">
          <ac:chgData name="Magdalena Zagórna" userId="S::mzagorna@eduwarszawa.pl::3883cd0b-8916-4459-957c-d66e31a4751f" providerId="AD" clId="Web-{3ECDFAEC-7A55-4FF8-992A-90F5AF8E191E}" dt="2021-01-26T09:36:17.317" v="1604"/>
          <ac:graphicFrameMkLst>
            <pc:docMk/>
            <pc:sldMk cId="2485691350" sldId="272"/>
            <ac:graphicFrameMk id="10" creationId="{06F260C4-A84F-405A-8A99-D408C64AE1D3}"/>
          </ac:graphicFrameMkLst>
        </pc:graphicFrameChg>
      </pc:sldChg>
      <pc:sldChg chg="addSp delSp modSp add del ord replId">
        <pc:chgData name="Magdalena Zagórna" userId="S::mzagorna@eduwarszawa.pl::3883cd0b-8916-4459-957c-d66e31a4751f" providerId="AD" clId="Web-{3ECDFAEC-7A55-4FF8-992A-90F5AF8E191E}" dt="2021-01-26T09:25:39.951" v="1436"/>
        <pc:sldMkLst>
          <pc:docMk/>
          <pc:sldMk cId="3365069588" sldId="272"/>
        </pc:sldMkLst>
        <pc:spChg chg="mod">
          <ac:chgData name="Magdalena Zagórna" userId="S::mzagorna@eduwarszawa.pl::3883cd0b-8916-4459-957c-d66e31a4751f" providerId="AD" clId="Web-{3ECDFAEC-7A55-4FF8-992A-90F5AF8E191E}" dt="2021-01-26T09:25:24.106" v="1435" actId="20577"/>
          <ac:spMkLst>
            <pc:docMk/>
            <pc:sldMk cId="3365069588" sldId="272"/>
            <ac:spMk id="2" creationId="{7B3AC37D-E914-4DF0-954F-B6B786B6E412}"/>
          </ac:spMkLst>
        </pc:spChg>
        <pc:spChg chg="del mod">
          <ac:chgData name="Magdalena Zagórna" userId="S::mzagorna@eduwarszawa.pl::3883cd0b-8916-4459-957c-d66e31a4751f" providerId="AD" clId="Web-{3ECDFAEC-7A55-4FF8-992A-90F5AF8E191E}" dt="2021-01-26T09:24:23.212" v="1426"/>
          <ac:spMkLst>
            <pc:docMk/>
            <pc:sldMk cId="3365069588" sldId="272"/>
            <ac:spMk id="3" creationId="{7A69F5F6-BE60-4B13-B50D-6451A15FB5E9}"/>
          </ac:spMkLst>
        </pc:spChg>
        <pc:spChg chg="del">
          <ac:chgData name="Magdalena Zagórna" userId="S::mzagorna@eduwarszawa.pl::3883cd0b-8916-4459-957c-d66e31a4751f" providerId="AD" clId="Web-{3ECDFAEC-7A55-4FF8-992A-90F5AF8E191E}" dt="2021-01-26T09:24:41.619" v="1427"/>
          <ac:spMkLst>
            <pc:docMk/>
            <pc:sldMk cId="3365069588" sldId="272"/>
            <ac:spMk id="19" creationId="{A8908DB7-C3A6-4FCB-9820-CEE02B398C4A}"/>
          </ac:spMkLst>
        </pc:spChg>
        <pc:spChg chg="del">
          <ac:chgData name="Magdalena Zagórna" userId="S::mzagorna@eduwarszawa.pl::3883cd0b-8916-4459-957c-d66e31a4751f" providerId="AD" clId="Web-{3ECDFAEC-7A55-4FF8-992A-90F5AF8E191E}" dt="2021-01-26T09:24:41.619" v="1427"/>
          <ac:spMkLst>
            <pc:docMk/>
            <pc:sldMk cId="3365069588" sldId="272"/>
            <ac:spMk id="21" creationId="{D010E05E-9237-4321-84BB-69C0F22568EE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24:41.619" v="1427"/>
          <ac:spMkLst>
            <pc:docMk/>
            <pc:sldMk cId="3365069588" sldId="272"/>
            <ac:spMk id="28" creationId="{DA381740-063A-41A4-836D-85D14980EEF0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24:41.619" v="1427"/>
          <ac:spMkLst>
            <pc:docMk/>
            <pc:sldMk cId="3365069588" sldId="272"/>
            <ac:spMk id="30" creationId="{B768BC45-6978-4563-AFFC-4378E82C53D8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24:41.619" v="1427"/>
          <ac:spMkLst>
            <pc:docMk/>
            <pc:sldMk cId="3365069588" sldId="272"/>
            <ac:spMk id="32" creationId="{A80A8067-64B4-47DF-9C4D-88D9ADEC21BB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24:41.619" v="1427"/>
          <ac:spMkLst>
            <pc:docMk/>
            <pc:sldMk cId="3365069588" sldId="272"/>
            <ac:spMk id="34" creationId="{DA542B6D-E775-4832-91DC-2D20F857813A}"/>
          </ac:spMkLst>
        </pc:spChg>
        <pc:picChg chg="del">
          <ac:chgData name="Magdalena Zagórna" userId="S::mzagorna@eduwarszawa.pl::3883cd0b-8916-4459-957c-d66e31a4751f" providerId="AD" clId="Web-{3ECDFAEC-7A55-4FF8-992A-90F5AF8E191E}" dt="2021-01-26T09:23:29.787" v="1388"/>
          <ac:picMkLst>
            <pc:docMk/>
            <pc:sldMk cId="3365069588" sldId="272"/>
            <ac:picMk id="16" creationId="{93D0DB2B-3CDE-401C-AA08-BB5CD8DC70EE}"/>
          </ac:picMkLst>
        </pc:picChg>
        <pc:inkChg chg="del">
          <ac:chgData name="Magdalena Zagórna" userId="S::mzagorna@eduwarszawa.pl::3883cd0b-8916-4459-957c-d66e31a4751f" providerId="AD" clId="Web-{3ECDFAEC-7A55-4FF8-992A-90F5AF8E191E}" dt="2021-01-26T09:24:41.619" v="1427"/>
          <ac:inkMkLst>
            <pc:docMk/>
            <pc:sldMk cId="3365069588" sldId="272"/>
            <ac:inkMk id="23" creationId="{070477C5-0410-4E4F-97A1-F84C2465C187}"/>
          </ac:inkMkLst>
        </pc:inkChg>
      </pc:sldChg>
      <pc:sldChg chg="addSp delSp modSp new mod setBg">
        <pc:chgData name="Magdalena Zagórna" userId="S::mzagorna@eduwarszawa.pl::3883cd0b-8916-4459-957c-d66e31a4751f" providerId="AD" clId="Web-{3ECDFAEC-7A55-4FF8-992A-90F5AF8E191E}" dt="2021-01-26T09:32:41.867" v="1582" actId="20577"/>
        <pc:sldMkLst>
          <pc:docMk/>
          <pc:sldMk cId="2949439332" sldId="273"/>
        </pc:sldMkLst>
        <pc:spChg chg="mod">
          <ac:chgData name="Magdalena Zagórna" userId="S::mzagorna@eduwarszawa.pl::3883cd0b-8916-4459-957c-d66e31a4751f" providerId="AD" clId="Web-{3ECDFAEC-7A55-4FF8-992A-90F5AF8E191E}" dt="2021-01-26T09:32:41.867" v="1582" actId="20577"/>
          <ac:spMkLst>
            <pc:docMk/>
            <pc:sldMk cId="2949439332" sldId="273"/>
            <ac:spMk id="2" creationId="{74642F0A-0FE0-4F0E-94E7-4AA23762BC52}"/>
          </ac:spMkLst>
        </pc:spChg>
        <pc:spChg chg="del">
          <ac:chgData name="Magdalena Zagórna" userId="S::mzagorna@eduwarszawa.pl::3883cd0b-8916-4459-957c-d66e31a4751f" providerId="AD" clId="Web-{3ECDFAEC-7A55-4FF8-992A-90F5AF8E191E}" dt="2021-01-26T09:29:37.168" v="1521"/>
          <ac:spMkLst>
            <pc:docMk/>
            <pc:sldMk cId="2949439332" sldId="273"/>
            <ac:spMk id="3" creationId="{650135C0-2AD2-4220-A990-A92EBB2A49A4}"/>
          </ac:spMkLst>
        </pc:spChg>
        <pc:spChg chg="del mod">
          <ac:chgData name="Magdalena Zagórna" userId="S::mzagorna@eduwarszawa.pl::3883cd0b-8916-4459-957c-d66e31a4751f" providerId="AD" clId="Web-{3ECDFAEC-7A55-4FF8-992A-90F5AF8E191E}" dt="2021-01-26T09:30:46.581" v="1555"/>
          <ac:spMkLst>
            <pc:docMk/>
            <pc:sldMk cId="2949439332" sldId="273"/>
            <ac:spMk id="4" creationId="{DAE1144B-A721-44A3-A47F-55D0D0546B9E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0:22.843" v="1549"/>
          <ac:spMkLst>
            <pc:docMk/>
            <pc:sldMk cId="2949439332" sldId="273"/>
            <ac:spMk id="9" creationId="{EBDD1931-9E86-4402-9A68-33A2D9EFB198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0:22.843" v="1549"/>
          <ac:spMkLst>
            <pc:docMk/>
            <pc:sldMk cId="2949439332" sldId="273"/>
            <ac:spMk id="11" creationId="{3946F6A7-0B48-49A7-8E23-3C1F0993999F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0:22.843" v="1549"/>
          <ac:spMkLst>
            <pc:docMk/>
            <pc:sldMk cId="2949439332" sldId="273"/>
            <ac:spMk id="13" creationId="{F53AD421-C5C8-4C52-9DD0-6A594F21A5DB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0:22.843" v="1549"/>
          <ac:spMkLst>
            <pc:docMk/>
            <pc:sldMk cId="2949439332" sldId="273"/>
            <ac:spMk id="15" creationId="{6D7E5B0F-5185-440A-8222-321C1D118ABE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0:55.298" v="1556"/>
          <ac:spMkLst>
            <pc:docMk/>
            <pc:sldMk cId="2949439332" sldId="273"/>
            <ac:spMk id="20" creationId="{EBDD1931-9E86-4402-9A68-33A2D9EFB198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0:55.298" v="1556"/>
          <ac:spMkLst>
            <pc:docMk/>
            <pc:sldMk cId="2949439332" sldId="273"/>
            <ac:spMk id="22" creationId="{777A147A-9ED8-46B4-8660-1B3C2AA880B5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0:55.298" v="1556"/>
          <ac:spMkLst>
            <pc:docMk/>
            <pc:sldMk cId="2949439332" sldId="273"/>
            <ac:spMk id="24" creationId="{5D6C15A0-C087-4593-8414-2B4EC1CDC3DE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2:03.584" v="1572"/>
          <ac:spMkLst>
            <pc:docMk/>
            <pc:sldMk cId="2949439332" sldId="273"/>
            <ac:spMk id="29" creationId="{DA381740-063A-41A4-836D-85D14980EEF0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2:03.584" v="1572"/>
          <ac:spMkLst>
            <pc:docMk/>
            <pc:sldMk cId="2949439332" sldId="273"/>
            <ac:spMk id="31" creationId="{4D24BFD5-D814-402B-B6C4-EEF6AE14B0F2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2:03.584" v="1572"/>
          <ac:spMkLst>
            <pc:docMk/>
            <pc:sldMk cId="2949439332" sldId="273"/>
            <ac:spMk id="33" creationId="{36FED7E8-9A97-475F-9FA4-113410D4433B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2:03.584" v="1572"/>
          <ac:spMkLst>
            <pc:docMk/>
            <pc:sldMk cId="2949439332" sldId="273"/>
            <ac:spMk id="35" creationId="{2A39B854-4B6C-4F7F-A602-6F97770CED70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2:29.788" v="1576"/>
          <ac:spMkLst>
            <pc:docMk/>
            <pc:sldMk cId="2949439332" sldId="273"/>
            <ac:spMk id="40" creationId="{DA381740-063A-41A4-836D-85D14980EEF0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2:29.788" v="1576"/>
          <ac:spMkLst>
            <pc:docMk/>
            <pc:sldMk cId="2949439332" sldId="273"/>
            <ac:spMk id="42" creationId="{B768BC45-6978-4563-AFFC-4378E82C53D8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2:29.788" v="1576"/>
          <ac:spMkLst>
            <pc:docMk/>
            <pc:sldMk cId="2949439332" sldId="273"/>
            <ac:spMk id="44" creationId="{A80A8067-64B4-47DF-9C4D-88D9ADEC21BB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2:29.788" v="1576"/>
          <ac:spMkLst>
            <pc:docMk/>
            <pc:sldMk cId="2949439332" sldId="273"/>
            <ac:spMk id="46" creationId="{DA542B6D-E775-4832-91DC-2D20F857813A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32:29.788" v="1576"/>
          <ac:spMkLst>
            <pc:docMk/>
            <pc:sldMk cId="2949439332" sldId="273"/>
            <ac:spMk id="51" creationId="{DA381740-063A-41A4-836D-85D14980EEF0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32:29.788" v="1576"/>
          <ac:spMkLst>
            <pc:docMk/>
            <pc:sldMk cId="2949439332" sldId="273"/>
            <ac:spMk id="53" creationId="{943CAA20-3569-4189-9E48-239A229A86CA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32:29.788" v="1576"/>
          <ac:spMkLst>
            <pc:docMk/>
            <pc:sldMk cId="2949439332" sldId="273"/>
            <ac:spMk id="55" creationId="{DA542B6D-E775-4832-91DC-2D20F857813A}"/>
          </ac:spMkLst>
        </pc:spChg>
      </pc:sldChg>
      <pc:sldChg chg="addSp delSp modSp new mod setBg">
        <pc:chgData name="Magdalena Zagórna" userId="S::mzagorna@eduwarszawa.pl::3883cd0b-8916-4459-957c-d66e31a4751f" providerId="AD" clId="Web-{3ECDFAEC-7A55-4FF8-992A-90F5AF8E191E}" dt="2021-01-26T09:38:50.311" v="1626"/>
        <pc:sldMkLst>
          <pc:docMk/>
          <pc:sldMk cId="2395541901" sldId="274"/>
        </pc:sldMkLst>
        <pc:spChg chg="mod">
          <ac:chgData name="Magdalena Zagórna" userId="S::mzagorna@eduwarszawa.pl::3883cd0b-8916-4459-957c-d66e31a4751f" providerId="AD" clId="Web-{3ECDFAEC-7A55-4FF8-992A-90F5AF8E191E}" dt="2021-01-26T09:38:50.311" v="1626"/>
          <ac:spMkLst>
            <pc:docMk/>
            <pc:sldMk cId="2395541901" sldId="274"/>
            <ac:spMk id="2" creationId="{A0D3D955-DB4E-4A7F-B5D9-19A1A915F242}"/>
          </ac:spMkLst>
        </pc:spChg>
        <pc:spChg chg="del">
          <ac:chgData name="Magdalena Zagórna" userId="S::mzagorna@eduwarszawa.pl::3883cd0b-8916-4459-957c-d66e31a4751f" providerId="AD" clId="Web-{3ECDFAEC-7A55-4FF8-992A-90F5AF8E191E}" dt="2021-01-26T09:38:12.059" v="1606"/>
          <ac:spMkLst>
            <pc:docMk/>
            <pc:sldMk cId="2395541901" sldId="274"/>
            <ac:spMk id="3" creationId="{9211751C-1424-40FD-B129-8931B54FAD54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8:50.311" v="1626"/>
          <ac:spMkLst>
            <pc:docMk/>
            <pc:sldMk cId="2395541901" sldId="274"/>
            <ac:spMk id="8" creationId="{DA381740-063A-41A4-836D-85D14980EEF0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8:50.311" v="1626"/>
          <ac:spMkLst>
            <pc:docMk/>
            <pc:sldMk cId="2395541901" sldId="274"/>
            <ac:spMk id="10" creationId="{4D24BFD5-D814-402B-B6C4-EEF6AE14B0F2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8:50.311" v="1626"/>
          <ac:spMkLst>
            <pc:docMk/>
            <pc:sldMk cId="2395541901" sldId="274"/>
            <ac:spMk id="12" creationId="{36FED7E8-9A97-475F-9FA4-113410D4433B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8:50.311" v="1626"/>
          <ac:spMkLst>
            <pc:docMk/>
            <pc:sldMk cId="2395541901" sldId="274"/>
            <ac:spMk id="14" creationId="{2A39B854-4B6C-4F7F-A602-6F97770CED70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38:50.311" v="1626"/>
          <ac:spMkLst>
            <pc:docMk/>
            <pc:sldMk cId="2395541901" sldId="274"/>
            <ac:spMk id="19" creationId="{DA381740-063A-41A4-836D-85D14980EEF0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38:50.311" v="1626"/>
          <ac:spMkLst>
            <pc:docMk/>
            <pc:sldMk cId="2395541901" sldId="274"/>
            <ac:spMk id="21" creationId="{4D24BFD5-D814-402B-B6C4-EEF6AE14B0F2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38:50.311" v="1626"/>
          <ac:spMkLst>
            <pc:docMk/>
            <pc:sldMk cId="2395541901" sldId="274"/>
            <ac:spMk id="23" creationId="{36FED7E8-9A97-475F-9FA4-113410D4433B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38:50.311" v="1626"/>
          <ac:spMkLst>
            <pc:docMk/>
            <pc:sldMk cId="2395541901" sldId="274"/>
            <ac:spMk id="25" creationId="{2A39B854-4B6C-4F7F-A602-6F97770CED70}"/>
          </ac:spMkLst>
        </pc:spChg>
      </pc:sldChg>
      <pc:sldChg chg="addSp delSp modSp new mod setBg">
        <pc:chgData name="Magdalena Zagórna" userId="S::mzagorna@eduwarszawa.pl::3883cd0b-8916-4459-957c-d66e31a4751f" providerId="AD" clId="Web-{3ECDFAEC-7A55-4FF8-992A-90F5AF8E191E}" dt="2021-01-26T09:42:21.824" v="1765"/>
        <pc:sldMkLst>
          <pc:docMk/>
          <pc:sldMk cId="2252140297" sldId="275"/>
        </pc:sldMkLst>
        <pc:spChg chg="mod">
          <ac:chgData name="Magdalena Zagórna" userId="S::mzagorna@eduwarszawa.pl::3883cd0b-8916-4459-957c-d66e31a4751f" providerId="AD" clId="Web-{3ECDFAEC-7A55-4FF8-992A-90F5AF8E191E}" dt="2021-01-26T09:42:21.824" v="1765"/>
          <ac:spMkLst>
            <pc:docMk/>
            <pc:sldMk cId="2252140297" sldId="275"/>
            <ac:spMk id="2" creationId="{690C5A1A-9C92-4B82-A0B9-FE7405C74D1A}"/>
          </ac:spMkLst>
        </pc:spChg>
        <pc:spChg chg="add del mod">
          <ac:chgData name="Magdalena Zagórna" userId="S::mzagorna@eduwarszawa.pl::3883cd0b-8916-4459-957c-d66e31a4751f" providerId="AD" clId="Web-{3ECDFAEC-7A55-4FF8-992A-90F5AF8E191E}" dt="2021-01-26T09:42:21.824" v="1765"/>
          <ac:spMkLst>
            <pc:docMk/>
            <pc:sldMk cId="2252140297" sldId="275"/>
            <ac:spMk id="3" creationId="{AFCB199C-04FF-4D12-B7BC-2A5F9CC2F086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9:26.266" v="1636"/>
          <ac:spMkLst>
            <pc:docMk/>
            <pc:sldMk cId="2252140297" sldId="275"/>
            <ac:spMk id="8" creationId="{777A147A-9ED8-46B4-8660-1B3C2AA880B5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39:26.266" v="1636"/>
          <ac:spMkLst>
            <pc:docMk/>
            <pc:sldMk cId="2252140297" sldId="275"/>
            <ac:spMk id="10" creationId="{5D6C15A0-C087-4593-8414-2B4EC1CDC3DE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41:50.759" v="1763"/>
          <ac:spMkLst>
            <pc:docMk/>
            <pc:sldMk cId="2252140297" sldId="275"/>
            <ac:spMk id="15" creationId="{6D7993FA-482D-40A2-BD7B-EBB6AE1CA0C1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41:50.759" v="1763"/>
          <ac:spMkLst>
            <pc:docMk/>
            <pc:sldMk cId="2252140297" sldId="275"/>
            <ac:spMk id="17" creationId="{3AE8634F-51AB-499B-BC73-009FB463E7BC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42:21.824" v="1765"/>
          <ac:spMkLst>
            <pc:docMk/>
            <pc:sldMk cId="2252140297" sldId="275"/>
            <ac:spMk id="23" creationId="{F13C74B1-5B17-4795-BED0-7140497B445A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42:21.824" v="1765"/>
          <ac:spMkLst>
            <pc:docMk/>
            <pc:sldMk cId="2252140297" sldId="275"/>
            <ac:spMk id="25" creationId="{3FCFB1DE-0B7E-48CC-BA90-B2AB0889F9D6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42:21.824" v="1765"/>
          <ac:spMkLst>
            <pc:docMk/>
            <pc:sldMk cId="2252140297" sldId="275"/>
            <ac:spMk id="30" creationId="{2C61293E-6EBE-43EF-A52C-9BEBFD7679D4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42:21.824" v="1765"/>
          <ac:spMkLst>
            <pc:docMk/>
            <pc:sldMk cId="2252140297" sldId="275"/>
            <ac:spMk id="32" creationId="{3FCFB1DE-0B7E-48CC-BA90-B2AB0889F9D6}"/>
          </ac:spMkLst>
        </pc:spChg>
        <pc:graphicFrameChg chg="add del mod ord modGraphic">
          <ac:chgData name="Magdalena Zagórna" userId="S::mzagorna@eduwarszawa.pl::3883cd0b-8916-4459-957c-d66e31a4751f" providerId="AD" clId="Web-{3ECDFAEC-7A55-4FF8-992A-90F5AF8E191E}" dt="2021-01-26T09:39:38.611" v="1638"/>
          <ac:graphicFrameMkLst>
            <pc:docMk/>
            <pc:sldMk cId="2252140297" sldId="275"/>
            <ac:graphicFrameMk id="4" creationId="{EDC4E8E9-3B49-4C0A-8151-4334C3EC67E6}"/>
          </ac:graphicFrameMkLst>
        </pc:graphicFrameChg>
        <pc:picChg chg="add mod">
          <ac:chgData name="Magdalena Zagórna" userId="S::mzagorna@eduwarszawa.pl::3883cd0b-8916-4459-957c-d66e31a4751f" providerId="AD" clId="Web-{3ECDFAEC-7A55-4FF8-992A-90F5AF8E191E}" dt="2021-01-26T09:42:21.824" v="1765"/>
          <ac:picMkLst>
            <pc:docMk/>
            <pc:sldMk cId="2252140297" sldId="275"/>
            <ac:picMk id="19" creationId="{FC50ECA7-E743-4BEF-A410-3A2C59F2DC18}"/>
          </ac:picMkLst>
        </pc:picChg>
      </pc:sldChg>
      <pc:sldChg chg="addSp delSp modSp new mod setBg">
        <pc:chgData name="Magdalena Zagórna" userId="S::mzagorna@eduwarszawa.pl::3883cd0b-8916-4459-957c-d66e31a4751f" providerId="AD" clId="Web-{3ECDFAEC-7A55-4FF8-992A-90F5AF8E191E}" dt="2021-01-26T09:51:48.420" v="1875"/>
        <pc:sldMkLst>
          <pc:docMk/>
          <pc:sldMk cId="2327145666" sldId="276"/>
        </pc:sldMkLst>
        <pc:spChg chg="mod">
          <ac:chgData name="Magdalena Zagórna" userId="S::mzagorna@eduwarszawa.pl::3883cd0b-8916-4459-957c-d66e31a4751f" providerId="AD" clId="Web-{3ECDFAEC-7A55-4FF8-992A-90F5AF8E191E}" dt="2021-01-26T09:48:16.408" v="1872"/>
          <ac:spMkLst>
            <pc:docMk/>
            <pc:sldMk cId="2327145666" sldId="276"/>
            <ac:spMk id="2" creationId="{4EA3B5F2-014F-4425-8BA2-AB77444D1260}"/>
          </ac:spMkLst>
        </pc:spChg>
        <pc:spChg chg="del">
          <ac:chgData name="Magdalena Zagórna" userId="S::mzagorna@eduwarszawa.pl::3883cd0b-8916-4459-957c-d66e31a4751f" providerId="AD" clId="Web-{3ECDFAEC-7A55-4FF8-992A-90F5AF8E191E}" dt="2021-01-26T09:42:44.278" v="1767"/>
          <ac:spMkLst>
            <pc:docMk/>
            <pc:sldMk cId="2327145666" sldId="276"/>
            <ac:spMk id="3" creationId="{4049CD6C-26C6-4791-8733-BC7EE83D5027}"/>
          </ac:spMkLst>
        </pc:spChg>
        <pc:spChg chg="mod">
          <ac:chgData name="Magdalena Zagórna" userId="S::mzagorna@eduwarszawa.pl::3883cd0b-8916-4459-957c-d66e31a4751f" providerId="AD" clId="Web-{3ECDFAEC-7A55-4FF8-992A-90F5AF8E191E}" dt="2021-01-26T09:48:30.315" v="1873" actId="20577"/>
          <ac:spMkLst>
            <pc:docMk/>
            <pc:sldMk cId="2327145666" sldId="276"/>
            <ac:spMk id="4" creationId="{4A9D33C7-C8F3-42E3-8677-37EC6E6B4DE4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44:23.269" v="1865"/>
          <ac:spMkLst>
            <pc:docMk/>
            <pc:sldMk cId="2327145666" sldId="276"/>
            <ac:spMk id="9" creationId="{EBDD1931-9E86-4402-9A68-33A2D9EFB198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44:23.269" v="1865"/>
          <ac:spMkLst>
            <pc:docMk/>
            <pc:sldMk cId="2327145666" sldId="276"/>
            <ac:spMk id="11" creationId="{777A147A-9ED8-46B4-8660-1B3C2AA880B5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44:23.269" v="1865"/>
          <ac:spMkLst>
            <pc:docMk/>
            <pc:sldMk cId="2327145666" sldId="276"/>
            <ac:spMk id="13" creationId="{5D6C15A0-C087-4593-8414-2B4EC1CDC3DE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48:16.408" v="1872"/>
          <ac:spMkLst>
            <pc:docMk/>
            <pc:sldMk cId="2327145666" sldId="276"/>
            <ac:spMk id="19" creationId="{EBDD1931-9E86-4402-9A68-33A2D9EFB198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48:16.408" v="1872"/>
          <ac:spMkLst>
            <pc:docMk/>
            <pc:sldMk cId="2327145666" sldId="276"/>
            <ac:spMk id="21" creationId="{2C61293E-6EBE-43EF-A52C-9BEBFD7679D4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48:16.408" v="1872"/>
          <ac:spMkLst>
            <pc:docMk/>
            <pc:sldMk cId="2327145666" sldId="276"/>
            <ac:spMk id="23" creationId="{3FCFB1DE-0B7E-48CC-BA90-B2AB0889F9D6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48:16.408" v="1872"/>
          <ac:spMkLst>
            <pc:docMk/>
            <pc:sldMk cId="2327145666" sldId="276"/>
            <ac:spMk id="28" creationId="{EBDD1931-9E86-4402-9A68-33A2D9EFB198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48:16.408" v="1872"/>
          <ac:spMkLst>
            <pc:docMk/>
            <pc:sldMk cId="2327145666" sldId="276"/>
            <ac:spMk id="30" creationId="{F13C74B1-5B17-4795-BED0-7140497B445A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48:16.408" v="1872"/>
          <ac:spMkLst>
            <pc:docMk/>
            <pc:sldMk cId="2327145666" sldId="276"/>
            <ac:spMk id="32" creationId="{3FCFB1DE-0B7E-48CC-BA90-B2AB0889F9D6}"/>
          </ac:spMkLst>
        </pc:spChg>
        <pc:picChg chg="add mod">
          <ac:chgData name="Magdalena Zagórna" userId="S::mzagorna@eduwarszawa.pl::3883cd0b-8916-4459-957c-d66e31a4751f" providerId="AD" clId="Web-{3ECDFAEC-7A55-4FF8-992A-90F5AF8E191E}" dt="2021-01-26T09:51:48.420" v="1875"/>
          <ac:picMkLst>
            <pc:docMk/>
            <pc:sldMk cId="2327145666" sldId="276"/>
            <ac:picMk id="15" creationId="{092E3A1C-0385-4AE3-895B-64D98F4353D3}"/>
          </ac:picMkLst>
        </pc:picChg>
      </pc:sldChg>
      <pc:sldChg chg="addSp delSp modSp new mod setBg">
        <pc:chgData name="Magdalena Zagórna" userId="S::mzagorna@eduwarszawa.pl::3883cd0b-8916-4459-957c-d66e31a4751f" providerId="AD" clId="Web-{3ECDFAEC-7A55-4FF8-992A-90F5AF8E191E}" dt="2021-01-26T09:55:44.122" v="2027" actId="20577"/>
        <pc:sldMkLst>
          <pc:docMk/>
          <pc:sldMk cId="3228835579" sldId="277"/>
        </pc:sldMkLst>
        <pc:spChg chg="mod">
          <ac:chgData name="Magdalena Zagórna" userId="S::mzagorna@eduwarszawa.pl::3883cd0b-8916-4459-957c-d66e31a4751f" providerId="AD" clId="Web-{3ECDFAEC-7A55-4FF8-992A-90F5AF8E191E}" dt="2021-01-26T09:54:46.697" v="2014"/>
          <ac:spMkLst>
            <pc:docMk/>
            <pc:sldMk cId="3228835579" sldId="277"/>
            <ac:spMk id="2" creationId="{34D009CE-E0FD-48F8-9807-57751FFF9C25}"/>
          </ac:spMkLst>
        </pc:spChg>
        <pc:spChg chg="del">
          <ac:chgData name="Magdalena Zagórna" userId="S::mzagorna@eduwarszawa.pl::3883cd0b-8916-4459-957c-d66e31a4751f" providerId="AD" clId="Web-{3ECDFAEC-7A55-4FF8-992A-90F5AF8E191E}" dt="2021-01-26T09:52:09.734" v="1877"/>
          <ac:spMkLst>
            <pc:docMk/>
            <pc:sldMk cId="3228835579" sldId="277"/>
            <ac:spMk id="3" creationId="{F7BC3141-1079-4ED9-9770-07B3BE2D42E8}"/>
          </ac:spMkLst>
        </pc:spChg>
        <pc:spChg chg="mod">
          <ac:chgData name="Magdalena Zagórna" userId="S::mzagorna@eduwarszawa.pl::3883cd0b-8916-4459-957c-d66e31a4751f" providerId="AD" clId="Web-{3ECDFAEC-7A55-4FF8-992A-90F5AF8E191E}" dt="2021-01-26T09:55:44.122" v="2027" actId="20577"/>
          <ac:spMkLst>
            <pc:docMk/>
            <pc:sldMk cId="3228835579" sldId="277"/>
            <ac:spMk id="4" creationId="{7279175C-8967-4EF7-B3ED-0BFA50EDC166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54:15.117" v="2011"/>
          <ac:spMkLst>
            <pc:docMk/>
            <pc:sldMk cId="3228835579" sldId="277"/>
            <ac:spMk id="9" creationId="{EBDD1931-9E86-4402-9A68-33A2D9EFB198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54:15.117" v="2011"/>
          <ac:spMkLst>
            <pc:docMk/>
            <pc:sldMk cId="3228835579" sldId="277"/>
            <ac:spMk id="11" creationId="{777A147A-9ED8-46B4-8660-1B3C2AA880B5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54:15.117" v="2011"/>
          <ac:spMkLst>
            <pc:docMk/>
            <pc:sldMk cId="3228835579" sldId="277"/>
            <ac:spMk id="13" creationId="{5D6C15A0-C087-4593-8414-2B4EC1CDC3DE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54:46.712" v="2015"/>
          <ac:spMkLst>
            <pc:docMk/>
            <pc:sldMk cId="3228835579" sldId="277"/>
            <ac:spMk id="19" creationId="{EBDD1931-9E86-4402-9A68-33A2D9EFB198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54:46.712" v="2015"/>
          <ac:spMkLst>
            <pc:docMk/>
            <pc:sldMk cId="3228835579" sldId="277"/>
            <ac:spMk id="21" creationId="{2C61293E-6EBE-43EF-A52C-9BEBFD7679D4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54:46.712" v="2015"/>
          <ac:spMkLst>
            <pc:docMk/>
            <pc:sldMk cId="3228835579" sldId="277"/>
            <ac:spMk id="23" creationId="{3FCFB1DE-0B7E-48CC-BA90-B2AB0889F9D6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54:46.712" v="2015"/>
          <ac:spMkLst>
            <pc:docMk/>
            <pc:sldMk cId="3228835579" sldId="277"/>
            <ac:spMk id="25" creationId="{EBDD1931-9E86-4402-9A68-33A2D9EFB198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54:46.712" v="2015"/>
          <ac:spMkLst>
            <pc:docMk/>
            <pc:sldMk cId="3228835579" sldId="277"/>
            <ac:spMk id="26" creationId="{2C61293E-6EBE-43EF-A52C-9BEBFD7679D4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09:54:46.712" v="2015"/>
          <ac:spMkLst>
            <pc:docMk/>
            <pc:sldMk cId="3228835579" sldId="277"/>
            <ac:spMk id="27" creationId="{3FCFB1DE-0B7E-48CC-BA90-B2AB0889F9D6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54:46.697" v="2014"/>
          <ac:spMkLst>
            <pc:docMk/>
            <pc:sldMk cId="3228835579" sldId="277"/>
            <ac:spMk id="28" creationId="{EBDD1931-9E86-4402-9A68-33A2D9EFB198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54:46.697" v="2014"/>
          <ac:spMkLst>
            <pc:docMk/>
            <pc:sldMk cId="3228835579" sldId="277"/>
            <ac:spMk id="30" creationId="{F13C74B1-5B17-4795-BED0-7140497B445A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54:46.697" v="2014"/>
          <ac:spMkLst>
            <pc:docMk/>
            <pc:sldMk cId="3228835579" sldId="277"/>
            <ac:spMk id="32" creationId="{3FCFB1DE-0B7E-48CC-BA90-B2AB0889F9D6}"/>
          </ac:spMkLst>
        </pc:spChg>
        <pc:picChg chg="add mod">
          <ac:chgData name="Magdalena Zagórna" userId="S::mzagorna@eduwarszawa.pl::3883cd0b-8916-4459-957c-d66e31a4751f" providerId="AD" clId="Web-{3ECDFAEC-7A55-4FF8-992A-90F5AF8E191E}" dt="2021-01-26T09:54:46.712" v="2015"/>
          <ac:picMkLst>
            <pc:docMk/>
            <pc:sldMk cId="3228835579" sldId="277"/>
            <ac:picMk id="15" creationId="{4F19D6C9-673F-4E86-8B12-1537038CD4E4}"/>
          </ac:picMkLst>
        </pc:picChg>
      </pc:sldChg>
      <pc:sldChg chg="addSp delSp modSp new mod setBg">
        <pc:chgData name="Magdalena Zagórna" userId="S::mzagorna@eduwarszawa.pl::3883cd0b-8916-4459-957c-d66e31a4751f" providerId="AD" clId="Web-{3ECDFAEC-7A55-4FF8-992A-90F5AF8E191E}" dt="2021-01-26T10:00:08.247" v="2131"/>
        <pc:sldMkLst>
          <pc:docMk/>
          <pc:sldMk cId="1522399422" sldId="278"/>
        </pc:sldMkLst>
        <pc:spChg chg="mod">
          <ac:chgData name="Magdalena Zagórna" userId="S::mzagorna@eduwarszawa.pl::3883cd0b-8916-4459-957c-d66e31a4751f" providerId="AD" clId="Web-{3ECDFAEC-7A55-4FF8-992A-90F5AF8E191E}" dt="2021-01-26T09:57:31.363" v="2108"/>
          <ac:spMkLst>
            <pc:docMk/>
            <pc:sldMk cId="1522399422" sldId="278"/>
            <ac:spMk id="2" creationId="{C22FF7EB-143F-4365-8205-26899A5E6BFD}"/>
          </ac:spMkLst>
        </pc:spChg>
        <pc:spChg chg="del">
          <ac:chgData name="Magdalena Zagórna" userId="S::mzagorna@eduwarszawa.pl::3883cd0b-8916-4459-957c-d66e31a4751f" providerId="AD" clId="Web-{3ECDFAEC-7A55-4FF8-992A-90F5AF8E191E}" dt="2021-01-26T09:56:01.873" v="2029"/>
          <ac:spMkLst>
            <pc:docMk/>
            <pc:sldMk cId="1522399422" sldId="278"/>
            <ac:spMk id="3" creationId="{907D9A71-FEE3-4A0F-8CB1-416DEB57D056}"/>
          </ac:spMkLst>
        </pc:spChg>
        <pc:spChg chg="mod">
          <ac:chgData name="Magdalena Zagórna" userId="S::mzagorna@eduwarszawa.pl::3883cd0b-8916-4459-957c-d66e31a4751f" providerId="AD" clId="Web-{3ECDFAEC-7A55-4FF8-992A-90F5AF8E191E}" dt="2021-01-26T10:00:08.247" v="2131"/>
          <ac:spMkLst>
            <pc:docMk/>
            <pc:sldMk cId="1522399422" sldId="278"/>
            <ac:spMk id="4" creationId="{6AE79915-EEE2-460F-80FD-8C52FB128FE3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57:31.363" v="2108"/>
          <ac:spMkLst>
            <pc:docMk/>
            <pc:sldMk cId="1522399422" sldId="278"/>
            <ac:spMk id="9" creationId="{EBDD1931-9E86-4402-9A68-33A2D9EFB198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57:31.363" v="2108"/>
          <ac:spMkLst>
            <pc:docMk/>
            <pc:sldMk cId="1522399422" sldId="278"/>
            <ac:spMk id="11" creationId="{777A147A-9ED8-46B4-8660-1B3C2AA880B5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57:31.363" v="2108"/>
          <ac:spMkLst>
            <pc:docMk/>
            <pc:sldMk cId="1522399422" sldId="278"/>
            <ac:spMk id="13" creationId="{5D6C15A0-C087-4593-8414-2B4EC1CDC3DE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58:45.602" v="2110"/>
          <ac:spMkLst>
            <pc:docMk/>
            <pc:sldMk cId="1522399422" sldId="278"/>
            <ac:spMk id="19" creationId="{EBDD1931-9E86-4402-9A68-33A2D9EFB198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58:45.602" v="2110"/>
          <ac:spMkLst>
            <pc:docMk/>
            <pc:sldMk cId="1522399422" sldId="278"/>
            <ac:spMk id="21" creationId="{F13C74B1-5B17-4795-BED0-7140497B445A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09:58:45.602" v="2110"/>
          <ac:spMkLst>
            <pc:docMk/>
            <pc:sldMk cId="1522399422" sldId="278"/>
            <ac:spMk id="23" creationId="{3FCFB1DE-0B7E-48CC-BA90-B2AB0889F9D6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10:00:08.247" v="2131"/>
          <ac:spMkLst>
            <pc:docMk/>
            <pc:sldMk cId="1522399422" sldId="278"/>
            <ac:spMk id="28" creationId="{EBDD1931-9E86-4402-9A68-33A2D9EFB198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10:00:08.247" v="2131"/>
          <ac:spMkLst>
            <pc:docMk/>
            <pc:sldMk cId="1522399422" sldId="278"/>
            <ac:spMk id="30" creationId="{F13C74B1-5B17-4795-BED0-7140497B445A}"/>
          </ac:spMkLst>
        </pc:spChg>
        <pc:spChg chg="add del">
          <ac:chgData name="Magdalena Zagórna" userId="S::mzagorna@eduwarszawa.pl::3883cd0b-8916-4459-957c-d66e31a4751f" providerId="AD" clId="Web-{3ECDFAEC-7A55-4FF8-992A-90F5AF8E191E}" dt="2021-01-26T10:00:08.247" v="2131"/>
          <ac:spMkLst>
            <pc:docMk/>
            <pc:sldMk cId="1522399422" sldId="278"/>
            <ac:spMk id="32" creationId="{3FCFB1DE-0B7E-48CC-BA90-B2AB0889F9D6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10:00:08.247" v="2131"/>
          <ac:spMkLst>
            <pc:docMk/>
            <pc:sldMk cId="1522399422" sldId="278"/>
            <ac:spMk id="37" creationId="{EBDD1931-9E86-4402-9A68-33A2D9EFB198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10:00:08.247" v="2131"/>
          <ac:spMkLst>
            <pc:docMk/>
            <pc:sldMk cId="1522399422" sldId="278"/>
            <ac:spMk id="39" creationId="{F13C74B1-5B17-4795-BED0-7140497B445A}"/>
          </ac:spMkLst>
        </pc:spChg>
        <pc:spChg chg="add">
          <ac:chgData name="Magdalena Zagórna" userId="S::mzagorna@eduwarszawa.pl::3883cd0b-8916-4459-957c-d66e31a4751f" providerId="AD" clId="Web-{3ECDFAEC-7A55-4FF8-992A-90F5AF8E191E}" dt="2021-01-26T10:00:08.247" v="2131"/>
          <ac:spMkLst>
            <pc:docMk/>
            <pc:sldMk cId="1522399422" sldId="278"/>
            <ac:spMk id="41" creationId="{3FCFB1DE-0B7E-48CC-BA90-B2AB0889F9D6}"/>
          </ac:spMkLst>
        </pc:spChg>
        <pc:picChg chg="add mod">
          <ac:chgData name="Magdalena Zagórna" userId="S::mzagorna@eduwarszawa.pl::3883cd0b-8916-4459-957c-d66e31a4751f" providerId="AD" clId="Web-{3ECDFAEC-7A55-4FF8-992A-90F5AF8E191E}" dt="2021-01-26T10:00:08.247" v="2131"/>
          <ac:picMkLst>
            <pc:docMk/>
            <pc:sldMk cId="1522399422" sldId="278"/>
            <ac:picMk id="15" creationId="{1F61DEE2-562F-4EBB-A10F-81C014C000A7}"/>
          </ac:picMkLst>
        </pc:picChg>
      </pc:sldChg>
      <pc:sldMasterChg chg="del delSldLayout">
        <pc:chgData name="Magdalena Zagórna" userId="S::mzagorna@eduwarszawa.pl::3883cd0b-8916-4459-957c-d66e31a4751f" providerId="AD" clId="Web-{3ECDFAEC-7A55-4FF8-992A-90F5AF8E191E}" dt="2021-01-26T08:05:06.052" v="0"/>
        <pc:sldMasterMkLst>
          <pc:docMk/>
          <pc:sldMasterMk cId="3926633689" sldId="2147483648"/>
        </pc:sldMasterMkLst>
        <pc:sldLayoutChg chg="del">
          <pc:chgData name="Magdalena Zagórna" userId="S::mzagorna@eduwarszawa.pl::3883cd0b-8916-4459-957c-d66e31a4751f" providerId="AD" clId="Web-{3ECDFAEC-7A55-4FF8-992A-90F5AF8E191E}" dt="2021-01-26T08:05:06.052" v="0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Magdalena Zagórna" userId="S::mzagorna@eduwarszawa.pl::3883cd0b-8916-4459-957c-d66e31a4751f" providerId="AD" clId="Web-{3ECDFAEC-7A55-4FF8-992A-90F5AF8E191E}" dt="2021-01-26T08:05:06.052" v="0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Magdalena Zagórna" userId="S::mzagorna@eduwarszawa.pl::3883cd0b-8916-4459-957c-d66e31a4751f" providerId="AD" clId="Web-{3ECDFAEC-7A55-4FF8-992A-90F5AF8E191E}" dt="2021-01-26T08:05:06.052" v="0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Magdalena Zagórna" userId="S::mzagorna@eduwarszawa.pl::3883cd0b-8916-4459-957c-d66e31a4751f" providerId="AD" clId="Web-{3ECDFAEC-7A55-4FF8-992A-90F5AF8E191E}" dt="2021-01-26T08:05:06.052" v="0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Magdalena Zagórna" userId="S::mzagorna@eduwarszawa.pl::3883cd0b-8916-4459-957c-d66e31a4751f" providerId="AD" clId="Web-{3ECDFAEC-7A55-4FF8-992A-90F5AF8E191E}" dt="2021-01-26T08:05:06.052" v="0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Magdalena Zagórna" userId="S::mzagorna@eduwarszawa.pl::3883cd0b-8916-4459-957c-d66e31a4751f" providerId="AD" clId="Web-{3ECDFAEC-7A55-4FF8-992A-90F5AF8E191E}" dt="2021-01-26T08:05:06.052" v="0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Magdalena Zagórna" userId="S::mzagorna@eduwarszawa.pl::3883cd0b-8916-4459-957c-d66e31a4751f" providerId="AD" clId="Web-{3ECDFAEC-7A55-4FF8-992A-90F5AF8E191E}" dt="2021-01-26T08:05:06.052" v="0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Magdalena Zagórna" userId="S::mzagorna@eduwarszawa.pl::3883cd0b-8916-4459-957c-d66e31a4751f" providerId="AD" clId="Web-{3ECDFAEC-7A55-4FF8-992A-90F5AF8E191E}" dt="2021-01-26T08:05:06.052" v="0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Magdalena Zagórna" userId="S::mzagorna@eduwarszawa.pl::3883cd0b-8916-4459-957c-d66e31a4751f" providerId="AD" clId="Web-{3ECDFAEC-7A55-4FF8-992A-90F5AF8E191E}" dt="2021-01-26T08:05:06.052" v="0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Magdalena Zagórna" userId="S::mzagorna@eduwarszawa.pl::3883cd0b-8916-4459-957c-d66e31a4751f" providerId="AD" clId="Web-{3ECDFAEC-7A55-4FF8-992A-90F5AF8E191E}" dt="2021-01-26T08:05:06.052" v="0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Magdalena Zagórna" userId="S::mzagorna@eduwarszawa.pl::3883cd0b-8916-4459-957c-d66e31a4751f" providerId="AD" clId="Web-{3ECDFAEC-7A55-4FF8-992A-90F5AF8E191E}" dt="2021-01-26T08:05:06.052" v="0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replId addSldLayout delSldLayout">
        <pc:chgData name="Magdalena Zagórna" userId="S::mzagorna@eduwarszawa.pl::3883cd0b-8916-4459-957c-d66e31a4751f" providerId="AD" clId="Web-{3ECDFAEC-7A55-4FF8-992A-90F5AF8E191E}" dt="2021-01-26T08:06:45.620" v="15"/>
        <pc:sldMasterMkLst>
          <pc:docMk/>
          <pc:sldMasterMk cId="2604558001" sldId="2147483660"/>
        </pc:sldMasterMkLst>
        <pc:sldLayoutChg chg="add del">
          <pc:chgData name="Magdalena Zagórna" userId="S::mzagorna@eduwarszawa.pl::3883cd0b-8916-4459-957c-d66e31a4751f" providerId="AD" clId="Web-{3ECDFAEC-7A55-4FF8-992A-90F5AF8E191E}" dt="2021-01-26T08:06:45.620" v="15"/>
          <pc:sldLayoutMkLst>
            <pc:docMk/>
            <pc:sldMasterMk cId="2604558001" sldId="2147483660"/>
            <pc:sldLayoutMk cId="3744486580" sldId="2147483661"/>
          </pc:sldLayoutMkLst>
        </pc:sldLayoutChg>
        <pc:sldLayoutChg chg="add del replId">
          <pc:chgData name="Magdalena Zagórna" userId="S::mzagorna@eduwarszawa.pl::3883cd0b-8916-4459-957c-d66e31a4751f" providerId="AD" clId="Web-{3ECDFAEC-7A55-4FF8-992A-90F5AF8E191E}" dt="2021-01-26T08:06:45.620" v="15"/>
          <pc:sldLayoutMkLst>
            <pc:docMk/>
            <pc:sldMasterMk cId="2604558001" sldId="2147483660"/>
            <pc:sldLayoutMk cId="2745969976" sldId="2147483662"/>
          </pc:sldLayoutMkLst>
        </pc:sldLayoutChg>
        <pc:sldLayoutChg chg="add del replId">
          <pc:chgData name="Magdalena Zagórna" userId="S::mzagorna@eduwarszawa.pl::3883cd0b-8916-4459-957c-d66e31a4751f" providerId="AD" clId="Web-{3ECDFAEC-7A55-4FF8-992A-90F5AF8E191E}" dt="2021-01-26T08:06:45.620" v="15"/>
          <pc:sldLayoutMkLst>
            <pc:docMk/>
            <pc:sldMasterMk cId="2604558001" sldId="2147483660"/>
            <pc:sldLayoutMk cId="3578807259" sldId="2147483663"/>
          </pc:sldLayoutMkLst>
        </pc:sldLayoutChg>
        <pc:sldLayoutChg chg="add del replId">
          <pc:chgData name="Magdalena Zagórna" userId="S::mzagorna@eduwarszawa.pl::3883cd0b-8916-4459-957c-d66e31a4751f" providerId="AD" clId="Web-{3ECDFAEC-7A55-4FF8-992A-90F5AF8E191E}" dt="2021-01-26T08:06:45.620" v="15"/>
          <pc:sldLayoutMkLst>
            <pc:docMk/>
            <pc:sldMasterMk cId="2604558001" sldId="2147483660"/>
            <pc:sldLayoutMk cId="3082448163" sldId="2147483664"/>
          </pc:sldLayoutMkLst>
        </pc:sldLayoutChg>
        <pc:sldLayoutChg chg="add del replId">
          <pc:chgData name="Magdalena Zagórna" userId="S::mzagorna@eduwarszawa.pl::3883cd0b-8916-4459-957c-d66e31a4751f" providerId="AD" clId="Web-{3ECDFAEC-7A55-4FF8-992A-90F5AF8E191E}" dt="2021-01-26T08:06:45.620" v="15"/>
          <pc:sldLayoutMkLst>
            <pc:docMk/>
            <pc:sldMasterMk cId="2604558001" sldId="2147483660"/>
            <pc:sldLayoutMk cId="2192303187" sldId="2147483665"/>
          </pc:sldLayoutMkLst>
        </pc:sldLayoutChg>
        <pc:sldLayoutChg chg="add del replId">
          <pc:chgData name="Magdalena Zagórna" userId="S::mzagorna@eduwarszawa.pl::3883cd0b-8916-4459-957c-d66e31a4751f" providerId="AD" clId="Web-{3ECDFAEC-7A55-4FF8-992A-90F5AF8E191E}" dt="2021-01-26T08:06:45.620" v="15"/>
          <pc:sldLayoutMkLst>
            <pc:docMk/>
            <pc:sldMasterMk cId="2604558001" sldId="2147483660"/>
            <pc:sldLayoutMk cId="2405122684" sldId="2147483666"/>
          </pc:sldLayoutMkLst>
        </pc:sldLayoutChg>
        <pc:sldLayoutChg chg="add del replId">
          <pc:chgData name="Magdalena Zagórna" userId="S::mzagorna@eduwarszawa.pl::3883cd0b-8916-4459-957c-d66e31a4751f" providerId="AD" clId="Web-{3ECDFAEC-7A55-4FF8-992A-90F5AF8E191E}" dt="2021-01-26T08:06:45.620" v="15"/>
          <pc:sldLayoutMkLst>
            <pc:docMk/>
            <pc:sldMasterMk cId="2604558001" sldId="2147483660"/>
            <pc:sldLayoutMk cId="4070498857" sldId="2147483667"/>
          </pc:sldLayoutMkLst>
        </pc:sldLayoutChg>
        <pc:sldLayoutChg chg="add del replId">
          <pc:chgData name="Magdalena Zagórna" userId="S::mzagorna@eduwarszawa.pl::3883cd0b-8916-4459-957c-d66e31a4751f" providerId="AD" clId="Web-{3ECDFAEC-7A55-4FF8-992A-90F5AF8E191E}" dt="2021-01-26T08:06:45.620" v="15"/>
          <pc:sldLayoutMkLst>
            <pc:docMk/>
            <pc:sldMasterMk cId="2604558001" sldId="2147483660"/>
            <pc:sldLayoutMk cId="1213810838" sldId="2147483668"/>
          </pc:sldLayoutMkLst>
        </pc:sldLayoutChg>
        <pc:sldLayoutChg chg="add del replId">
          <pc:chgData name="Magdalena Zagórna" userId="S::mzagorna@eduwarszawa.pl::3883cd0b-8916-4459-957c-d66e31a4751f" providerId="AD" clId="Web-{3ECDFAEC-7A55-4FF8-992A-90F5AF8E191E}" dt="2021-01-26T08:06:45.620" v="15"/>
          <pc:sldLayoutMkLst>
            <pc:docMk/>
            <pc:sldMasterMk cId="2604558001" sldId="2147483660"/>
            <pc:sldLayoutMk cId="4281084254" sldId="2147483669"/>
          </pc:sldLayoutMkLst>
        </pc:sldLayoutChg>
        <pc:sldLayoutChg chg="add del replId">
          <pc:chgData name="Magdalena Zagórna" userId="S::mzagorna@eduwarszawa.pl::3883cd0b-8916-4459-957c-d66e31a4751f" providerId="AD" clId="Web-{3ECDFAEC-7A55-4FF8-992A-90F5AF8E191E}" dt="2021-01-26T08:06:45.620" v="15"/>
          <pc:sldLayoutMkLst>
            <pc:docMk/>
            <pc:sldMasterMk cId="2604558001" sldId="2147483660"/>
            <pc:sldLayoutMk cId="1010647068" sldId="2147483670"/>
          </pc:sldLayoutMkLst>
        </pc:sldLayoutChg>
        <pc:sldLayoutChg chg="add del replId">
          <pc:chgData name="Magdalena Zagórna" userId="S::mzagorna@eduwarszawa.pl::3883cd0b-8916-4459-957c-d66e31a4751f" providerId="AD" clId="Web-{3ECDFAEC-7A55-4FF8-992A-90F5AF8E191E}" dt="2021-01-26T08:06:45.620" v="15"/>
          <pc:sldLayoutMkLst>
            <pc:docMk/>
            <pc:sldMasterMk cId="2604558001" sldId="2147483660"/>
            <pc:sldLayoutMk cId="1279054671" sldId="2147483671"/>
          </pc:sldLayoutMkLst>
        </pc:sldLayoutChg>
      </pc:sldMasterChg>
      <pc:sldMasterChg chg="add del addSldLayout delSldLayout">
        <pc:chgData name="Magdalena Zagórna" userId="S::mzagorna@eduwarszawa.pl::3883cd0b-8916-4459-957c-d66e31a4751f" providerId="AD" clId="Web-{3ECDFAEC-7A55-4FF8-992A-90F5AF8E191E}" dt="2021-01-26T08:08:14.032" v="45"/>
        <pc:sldMasterMkLst>
          <pc:docMk/>
          <pc:sldMasterMk cId="2365261888" sldId="2147483695"/>
        </pc:sldMasterMkLst>
        <pc:sldLayoutChg chg="add del">
          <pc:chgData name="Magdalena Zagórna" userId="S::mzagorna@eduwarszawa.pl::3883cd0b-8916-4459-957c-d66e31a4751f" providerId="AD" clId="Web-{3ECDFAEC-7A55-4FF8-992A-90F5AF8E191E}" dt="2021-01-26T08:08:14.032" v="45"/>
          <pc:sldLayoutMkLst>
            <pc:docMk/>
            <pc:sldMasterMk cId="2365261888" sldId="2147483695"/>
            <pc:sldLayoutMk cId="2449781191" sldId="2147483684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8:14.032" v="45"/>
          <pc:sldLayoutMkLst>
            <pc:docMk/>
            <pc:sldMasterMk cId="2365261888" sldId="2147483695"/>
            <pc:sldLayoutMk cId="3103385694" sldId="2147483685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8:14.032" v="45"/>
          <pc:sldLayoutMkLst>
            <pc:docMk/>
            <pc:sldMasterMk cId="2365261888" sldId="2147483695"/>
            <pc:sldLayoutMk cId="1938293676" sldId="2147483686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8:14.032" v="45"/>
          <pc:sldLayoutMkLst>
            <pc:docMk/>
            <pc:sldMasterMk cId="2365261888" sldId="2147483695"/>
            <pc:sldLayoutMk cId="1491278356" sldId="2147483687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8:14.032" v="45"/>
          <pc:sldLayoutMkLst>
            <pc:docMk/>
            <pc:sldMasterMk cId="2365261888" sldId="2147483695"/>
            <pc:sldLayoutMk cId="302679267" sldId="2147483688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8:14.032" v="45"/>
          <pc:sldLayoutMkLst>
            <pc:docMk/>
            <pc:sldMasterMk cId="2365261888" sldId="2147483695"/>
            <pc:sldLayoutMk cId="1693290562" sldId="2147483689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8:14.032" v="45"/>
          <pc:sldLayoutMkLst>
            <pc:docMk/>
            <pc:sldMasterMk cId="2365261888" sldId="2147483695"/>
            <pc:sldLayoutMk cId="1347618587" sldId="2147483690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8:14.032" v="45"/>
          <pc:sldLayoutMkLst>
            <pc:docMk/>
            <pc:sldMasterMk cId="2365261888" sldId="2147483695"/>
            <pc:sldLayoutMk cId="562510161" sldId="2147483691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8:14.032" v="45"/>
          <pc:sldLayoutMkLst>
            <pc:docMk/>
            <pc:sldMasterMk cId="2365261888" sldId="2147483695"/>
            <pc:sldLayoutMk cId="349847347" sldId="2147483692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8:14.032" v="45"/>
          <pc:sldLayoutMkLst>
            <pc:docMk/>
            <pc:sldMasterMk cId="2365261888" sldId="2147483695"/>
            <pc:sldLayoutMk cId="1876719271" sldId="2147483693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8:14.032" v="45"/>
          <pc:sldLayoutMkLst>
            <pc:docMk/>
            <pc:sldMasterMk cId="2365261888" sldId="2147483695"/>
            <pc:sldLayoutMk cId="2606341874" sldId="2147483694"/>
          </pc:sldLayoutMkLst>
        </pc:sldLayoutChg>
      </pc:sldMasterChg>
      <pc:sldMasterChg chg="add del addSldLayout delSldLayout">
        <pc:chgData name="Magdalena Zagórna" userId="S::mzagorna@eduwarszawa.pl::3883cd0b-8916-4459-957c-d66e31a4751f" providerId="AD" clId="Web-{3ECDFAEC-7A55-4FF8-992A-90F5AF8E191E}" dt="2021-01-26T08:08:13.938" v="44"/>
        <pc:sldMasterMkLst>
          <pc:docMk/>
          <pc:sldMasterMk cId="1683249320" sldId="2147483696"/>
        </pc:sldMasterMkLst>
        <pc:sldLayoutChg chg="add del">
          <pc:chgData name="Magdalena Zagórna" userId="S::mzagorna@eduwarszawa.pl::3883cd0b-8916-4459-957c-d66e31a4751f" providerId="AD" clId="Web-{3ECDFAEC-7A55-4FF8-992A-90F5AF8E191E}" dt="2021-01-26T08:08:13.938" v="44"/>
          <pc:sldLayoutMkLst>
            <pc:docMk/>
            <pc:sldMasterMk cId="1683249320" sldId="2147483696"/>
            <pc:sldLayoutMk cId="703410504" sldId="2147483697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8:13.938" v="44"/>
          <pc:sldLayoutMkLst>
            <pc:docMk/>
            <pc:sldMasterMk cId="1683249320" sldId="2147483696"/>
            <pc:sldLayoutMk cId="3361623925" sldId="2147483698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8:13.938" v="44"/>
          <pc:sldLayoutMkLst>
            <pc:docMk/>
            <pc:sldMasterMk cId="1683249320" sldId="2147483696"/>
            <pc:sldLayoutMk cId="2783884028" sldId="2147483699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8:13.938" v="44"/>
          <pc:sldLayoutMkLst>
            <pc:docMk/>
            <pc:sldMasterMk cId="1683249320" sldId="2147483696"/>
            <pc:sldLayoutMk cId="1461574316" sldId="2147483700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8:13.938" v="44"/>
          <pc:sldLayoutMkLst>
            <pc:docMk/>
            <pc:sldMasterMk cId="1683249320" sldId="2147483696"/>
            <pc:sldLayoutMk cId="2316629194" sldId="2147483701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8:13.938" v="44"/>
          <pc:sldLayoutMkLst>
            <pc:docMk/>
            <pc:sldMasterMk cId="1683249320" sldId="2147483696"/>
            <pc:sldLayoutMk cId="951658546" sldId="2147483702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8:13.938" v="44"/>
          <pc:sldLayoutMkLst>
            <pc:docMk/>
            <pc:sldMasterMk cId="1683249320" sldId="2147483696"/>
            <pc:sldLayoutMk cId="1573588754" sldId="2147483703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8:13.938" v="44"/>
          <pc:sldLayoutMkLst>
            <pc:docMk/>
            <pc:sldMasterMk cId="1683249320" sldId="2147483696"/>
            <pc:sldLayoutMk cId="1399729653" sldId="2147483704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8:13.938" v="44"/>
          <pc:sldLayoutMkLst>
            <pc:docMk/>
            <pc:sldMasterMk cId="1683249320" sldId="2147483696"/>
            <pc:sldLayoutMk cId="820628095" sldId="2147483705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8:13.938" v="44"/>
          <pc:sldLayoutMkLst>
            <pc:docMk/>
            <pc:sldMasterMk cId="1683249320" sldId="2147483696"/>
            <pc:sldLayoutMk cId="2908045139" sldId="2147483706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8:13.938" v="44"/>
          <pc:sldLayoutMkLst>
            <pc:docMk/>
            <pc:sldMasterMk cId="1683249320" sldId="2147483696"/>
            <pc:sldLayoutMk cId="3478997650" sldId="2147483707"/>
          </pc:sldLayoutMkLst>
        </pc:sldLayoutChg>
      </pc:sldMasterChg>
      <pc:sldMasterChg chg="add del addSldLayout delSldLayout">
        <pc:chgData name="Magdalena Zagórna" userId="S::mzagorna@eduwarszawa.pl::3883cd0b-8916-4459-957c-d66e31a4751f" providerId="AD" clId="Web-{3ECDFAEC-7A55-4FF8-992A-90F5AF8E191E}" dt="2021-01-26T08:09:29.896" v="57"/>
        <pc:sldMasterMkLst>
          <pc:docMk/>
          <pc:sldMasterMk cId="2600915101" sldId="2147483758"/>
        </pc:sldMasterMkLst>
        <pc:sldLayoutChg chg="add del">
          <pc:chgData name="Magdalena Zagórna" userId="S::mzagorna@eduwarszawa.pl::3883cd0b-8916-4459-957c-d66e31a4751f" providerId="AD" clId="Web-{3ECDFAEC-7A55-4FF8-992A-90F5AF8E191E}" dt="2021-01-26T08:09:29.896" v="57"/>
          <pc:sldLayoutMkLst>
            <pc:docMk/>
            <pc:sldMasterMk cId="2600915101" sldId="2147483758"/>
            <pc:sldLayoutMk cId="1128627130" sldId="2147483747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9:29.896" v="57"/>
          <pc:sldLayoutMkLst>
            <pc:docMk/>
            <pc:sldMasterMk cId="2600915101" sldId="2147483758"/>
            <pc:sldLayoutMk cId="1985162628" sldId="2147483748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9:29.896" v="57"/>
          <pc:sldLayoutMkLst>
            <pc:docMk/>
            <pc:sldMasterMk cId="2600915101" sldId="2147483758"/>
            <pc:sldLayoutMk cId="3102011768" sldId="2147483749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9:29.896" v="57"/>
          <pc:sldLayoutMkLst>
            <pc:docMk/>
            <pc:sldMasterMk cId="2600915101" sldId="2147483758"/>
            <pc:sldLayoutMk cId="2595674184" sldId="2147483750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9:29.896" v="57"/>
          <pc:sldLayoutMkLst>
            <pc:docMk/>
            <pc:sldMasterMk cId="2600915101" sldId="2147483758"/>
            <pc:sldLayoutMk cId="610062244" sldId="2147483751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9:29.896" v="57"/>
          <pc:sldLayoutMkLst>
            <pc:docMk/>
            <pc:sldMasterMk cId="2600915101" sldId="2147483758"/>
            <pc:sldLayoutMk cId="722732840" sldId="2147483752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9:29.896" v="57"/>
          <pc:sldLayoutMkLst>
            <pc:docMk/>
            <pc:sldMasterMk cId="2600915101" sldId="2147483758"/>
            <pc:sldLayoutMk cId="1645280153" sldId="2147483753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9:29.896" v="57"/>
          <pc:sldLayoutMkLst>
            <pc:docMk/>
            <pc:sldMasterMk cId="2600915101" sldId="2147483758"/>
            <pc:sldLayoutMk cId="23154980" sldId="2147483754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9:29.896" v="57"/>
          <pc:sldLayoutMkLst>
            <pc:docMk/>
            <pc:sldMasterMk cId="2600915101" sldId="2147483758"/>
            <pc:sldLayoutMk cId="938774595" sldId="2147483755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9:29.896" v="57"/>
          <pc:sldLayoutMkLst>
            <pc:docMk/>
            <pc:sldMasterMk cId="2600915101" sldId="2147483758"/>
            <pc:sldLayoutMk cId="566420091" sldId="2147483756"/>
          </pc:sldLayoutMkLst>
        </pc:sldLayoutChg>
        <pc:sldLayoutChg chg="add del">
          <pc:chgData name="Magdalena Zagórna" userId="S::mzagorna@eduwarszawa.pl::3883cd0b-8916-4459-957c-d66e31a4751f" providerId="AD" clId="Web-{3ECDFAEC-7A55-4FF8-992A-90F5AF8E191E}" dt="2021-01-26T08:09:29.896" v="57"/>
          <pc:sldLayoutMkLst>
            <pc:docMk/>
            <pc:sldMasterMk cId="2600915101" sldId="2147483758"/>
            <pc:sldLayoutMk cId="3194294512" sldId="2147483757"/>
          </pc:sldLayoutMkLst>
        </pc:sldLayoutChg>
      </pc:sldMasterChg>
      <pc:sldMasterChg chg="add addSldLayout">
        <pc:chgData name="Magdalena Zagórna" userId="S::mzagorna@eduwarszawa.pl::3883cd0b-8916-4459-957c-d66e31a4751f" providerId="AD" clId="Web-{3ECDFAEC-7A55-4FF8-992A-90F5AF8E191E}" dt="2021-01-26T08:09:29.896" v="57"/>
        <pc:sldMasterMkLst>
          <pc:docMk/>
          <pc:sldMasterMk cId="3565350330" sldId="2147483795"/>
        </pc:sldMasterMkLst>
        <pc:sldLayoutChg chg="add">
          <pc:chgData name="Magdalena Zagórna" userId="S::mzagorna@eduwarszawa.pl::3883cd0b-8916-4459-957c-d66e31a4751f" providerId="AD" clId="Web-{3ECDFAEC-7A55-4FF8-992A-90F5AF8E191E}" dt="2021-01-26T08:09:29.896" v="57"/>
          <pc:sldLayoutMkLst>
            <pc:docMk/>
            <pc:sldMasterMk cId="3565350330" sldId="2147483795"/>
            <pc:sldLayoutMk cId="396178377" sldId="2147483784"/>
          </pc:sldLayoutMkLst>
        </pc:sldLayoutChg>
        <pc:sldLayoutChg chg="add">
          <pc:chgData name="Magdalena Zagórna" userId="S::mzagorna@eduwarszawa.pl::3883cd0b-8916-4459-957c-d66e31a4751f" providerId="AD" clId="Web-{3ECDFAEC-7A55-4FF8-992A-90F5AF8E191E}" dt="2021-01-26T08:09:29.896" v="57"/>
          <pc:sldLayoutMkLst>
            <pc:docMk/>
            <pc:sldMasterMk cId="3565350330" sldId="2147483795"/>
            <pc:sldLayoutMk cId="3270253689" sldId="2147483785"/>
          </pc:sldLayoutMkLst>
        </pc:sldLayoutChg>
        <pc:sldLayoutChg chg="add">
          <pc:chgData name="Magdalena Zagórna" userId="S::mzagorna@eduwarszawa.pl::3883cd0b-8916-4459-957c-d66e31a4751f" providerId="AD" clId="Web-{3ECDFAEC-7A55-4FF8-992A-90F5AF8E191E}" dt="2021-01-26T08:09:29.896" v="57"/>
          <pc:sldLayoutMkLst>
            <pc:docMk/>
            <pc:sldMasterMk cId="3565350330" sldId="2147483795"/>
            <pc:sldLayoutMk cId="2686137748" sldId="2147483786"/>
          </pc:sldLayoutMkLst>
        </pc:sldLayoutChg>
        <pc:sldLayoutChg chg="add">
          <pc:chgData name="Magdalena Zagórna" userId="S::mzagorna@eduwarszawa.pl::3883cd0b-8916-4459-957c-d66e31a4751f" providerId="AD" clId="Web-{3ECDFAEC-7A55-4FF8-992A-90F5AF8E191E}" dt="2021-01-26T08:09:29.896" v="57"/>
          <pc:sldLayoutMkLst>
            <pc:docMk/>
            <pc:sldMasterMk cId="3565350330" sldId="2147483795"/>
            <pc:sldLayoutMk cId="2561922848" sldId="2147483787"/>
          </pc:sldLayoutMkLst>
        </pc:sldLayoutChg>
        <pc:sldLayoutChg chg="add">
          <pc:chgData name="Magdalena Zagórna" userId="S::mzagorna@eduwarszawa.pl::3883cd0b-8916-4459-957c-d66e31a4751f" providerId="AD" clId="Web-{3ECDFAEC-7A55-4FF8-992A-90F5AF8E191E}" dt="2021-01-26T08:09:29.896" v="57"/>
          <pc:sldLayoutMkLst>
            <pc:docMk/>
            <pc:sldMasterMk cId="3565350330" sldId="2147483795"/>
            <pc:sldLayoutMk cId="2482198473" sldId="2147483788"/>
          </pc:sldLayoutMkLst>
        </pc:sldLayoutChg>
        <pc:sldLayoutChg chg="add">
          <pc:chgData name="Magdalena Zagórna" userId="S::mzagorna@eduwarszawa.pl::3883cd0b-8916-4459-957c-d66e31a4751f" providerId="AD" clId="Web-{3ECDFAEC-7A55-4FF8-992A-90F5AF8E191E}" dt="2021-01-26T08:09:29.896" v="57"/>
          <pc:sldLayoutMkLst>
            <pc:docMk/>
            <pc:sldMasterMk cId="3565350330" sldId="2147483795"/>
            <pc:sldLayoutMk cId="1854828309" sldId="2147483789"/>
          </pc:sldLayoutMkLst>
        </pc:sldLayoutChg>
        <pc:sldLayoutChg chg="add">
          <pc:chgData name="Magdalena Zagórna" userId="S::mzagorna@eduwarszawa.pl::3883cd0b-8916-4459-957c-d66e31a4751f" providerId="AD" clId="Web-{3ECDFAEC-7A55-4FF8-992A-90F5AF8E191E}" dt="2021-01-26T08:09:29.896" v="57"/>
          <pc:sldLayoutMkLst>
            <pc:docMk/>
            <pc:sldMasterMk cId="3565350330" sldId="2147483795"/>
            <pc:sldLayoutMk cId="3250597740" sldId="2147483790"/>
          </pc:sldLayoutMkLst>
        </pc:sldLayoutChg>
        <pc:sldLayoutChg chg="add">
          <pc:chgData name="Magdalena Zagórna" userId="S::mzagorna@eduwarszawa.pl::3883cd0b-8916-4459-957c-d66e31a4751f" providerId="AD" clId="Web-{3ECDFAEC-7A55-4FF8-992A-90F5AF8E191E}" dt="2021-01-26T08:09:29.896" v="57"/>
          <pc:sldLayoutMkLst>
            <pc:docMk/>
            <pc:sldMasterMk cId="3565350330" sldId="2147483795"/>
            <pc:sldLayoutMk cId="792015338" sldId="2147483791"/>
          </pc:sldLayoutMkLst>
        </pc:sldLayoutChg>
        <pc:sldLayoutChg chg="add">
          <pc:chgData name="Magdalena Zagórna" userId="S::mzagorna@eduwarszawa.pl::3883cd0b-8916-4459-957c-d66e31a4751f" providerId="AD" clId="Web-{3ECDFAEC-7A55-4FF8-992A-90F5AF8E191E}" dt="2021-01-26T08:09:29.896" v="57"/>
          <pc:sldLayoutMkLst>
            <pc:docMk/>
            <pc:sldMasterMk cId="3565350330" sldId="2147483795"/>
            <pc:sldLayoutMk cId="1008239030" sldId="2147483792"/>
          </pc:sldLayoutMkLst>
        </pc:sldLayoutChg>
        <pc:sldLayoutChg chg="add">
          <pc:chgData name="Magdalena Zagórna" userId="S::mzagorna@eduwarszawa.pl::3883cd0b-8916-4459-957c-d66e31a4751f" providerId="AD" clId="Web-{3ECDFAEC-7A55-4FF8-992A-90F5AF8E191E}" dt="2021-01-26T08:09:29.896" v="57"/>
          <pc:sldLayoutMkLst>
            <pc:docMk/>
            <pc:sldMasterMk cId="3565350330" sldId="2147483795"/>
            <pc:sldLayoutMk cId="1132145252" sldId="2147483793"/>
          </pc:sldLayoutMkLst>
        </pc:sldLayoutChg>
        <pc:sldLayoutChg chg="add">
          <pc:chgData name="Magdalena Zagórna" userId="S::mzagorna@eduwarszawa.pl::3883cd0b-8916-4459-957c-d66e31a4751f" providerId="AD" clId="Web-{3ECDFAEC-7A55-4FF8-992A-90F5AF8E191E}" dt="2021-01-26T08:09:29.896" v="57"/>
          <pc:sldLayoutMkLst>
            <pc:docMk/>
            <pc:sldMasterMk cId="3565350330" sldId="2147483795"/>
            <pc:sldLayoutMk cId="3765841073" sldId="2147483794"/>
          </pc:sldLayoutMkLst>
        </pc:sldLayoutChg>
      </pc:sldMasterChg>
    </pc:docChg>
  </pc:docChgLst>
  <pc:docChgLst>
    <pc:chgData name="Magdalena Zagórna" userId="S::mzagorna@eduwarszawa.pl::3883cd0b-8916-4459-957c-d66e31a4751f" providerId="AD" clId="Web-{A3158782-7DB9-CC09-C8B2-E47161BC5CAF}"/>
    <pc:docChg chg="addSld delSld modSld sldOrd">
      <pc:chgData name="Magdalena Zagórna" userId="S::mzagorna@eduwarszawa.pl::3883cd0b-8916-4459-957c-d66e31a4751f" providerId="AD" clId="Web-{A3158782-7DB9-CC09-C8B2-E47161BC5CAF}" dt="2021-01-26T10:21:17.871" v="389" actId="1076"/>
      <pc:docMkLst>
        <pc:docMk/>
      </pc:docMkLst>
      <pc:sldChg chg="modSp">
        <pc:chgData name="Magdalena Zagórna" userId="S::mzagorna@eduwarszawa.pl::3883cd0b-8916-4459-957c-d66e31a4751f" providerId="AD" clId="Web-{A3158782-7DB9-CC09-C8B2-E47161BC5CAF}" dt="2021-01-26T10:05:03.728" v="4" actId="14100"/>
        <pc:sldMkLst>
          <pc:docMk/>
          <pc:sldMk cId="1522399422" sldId="278"/>
        </pc:sldMkLst>
        <pc:spChg chg="mod">
          <ac:chgData name="Magdalena Zagórna" userId="S::mzagorna@eduwarszawa.pl::3883cd0b-8916-4459-957c-d66e31a4751f" providerId="AD" clId="Web-{A3158782-7DB9-CC09-C8B2-E47161BC5CAF}" dt="2021-01-26T10:05:03.728" v="4" actId="14100"/>
          <ac:spMkLst>
            <pc:docMk/>
            <pc:sldMk cId="1522399422" sldId="278"/>
            <ac:spMk id="4" creationId="{6AE79915-EEE2-460F-80FD-8C52FB128FE3}"/>
          </ac:spMkLst>
        </pc:spChg>
      </pc:sldChg>
      <pc:sldChg chg="addSp delSp modSp new mod setBg">
        <pc:chgData name="Magdalena Zagórna" userId="S::mzagorna@eduwarszawa.pl::3883cd0b-8916-4459-957c-d66e31a4751f" providerId="AD" clId="Web-{A3158782-7DB9-CC09-C8B2-E47161BC5CAF}" dt="2021-01-26T10:06:21.542" v="44"/>
        <pc:sldMkLst>
          <pc:docMk/>
          <pc:sldMk cId="2680934649" sldId="279"/>
        </pc:sldMkLst>
        <pc:spChg chg="mod">
          <ac:chgData name="Magdalena Zagórna" userId="S::mzagorna@eduwarszawa.pl::3883cd0b-8916-4459-957c-d66e31a4751f" providerId="AD" clId="Web-{A3158782-7DB9-CC09-C8B2-E47161BC5CAF}" dt="2021-01-26T10:06:21.542" v="44"/>
          <ac:spMkLst>
            <pc:docMk/>
            <pc:sldMk cId="2680934649" sldId="279"/>
            <ac:spMk id="2" creationId="{5A21DAAD-75FB-4FD7-8B66-550DEFEEC0AC}"/>
          </ac:spMkLst>
        </pc:spChg>
        <pc:spChg chg="del mod">
          <ac:chgData name="Magdalena Zagórna" userId="S::mzagorna@eduwarszawa.pl::3883cd0b-8916-4459-957c-d66e31a4751f" providerId="AD" clId="Web-{A3158782-7DB9-CC09-C8B2-E47161BC5CAF}" dt="2021-01-26T10:06:11.792" v="43"/>
          <ac:spMkLst>
            <pc:docMk/>
            <pc:sldMk cId="2680934649" sldId="279"/>
            <ac:spMk id="3" creationId="{9E8E8FDE-086B-4511-ACFB-08C9235941DB}"/>
          </ac:spMkLst>
        </pc:spChg>
        <pc:spChg chg="add del">
          <ac:chgData name="Magdalena Zagórna" userId="S::mzagorna@eduwarszawa.pl::3883cd0b-8916-4459-957c-d66e31a4751f" providerId="AD" clId="Web-{A3158782-7DB9-CC09-C8B2-E47161BC5CAF}" dt="2021-01-26T10:06:21.542" v="44"/>
          <ac:spMkLst>
            <pc:docMk/>
            <pc:sldMk cId="2680934649" sldId="279"/>
            <ac:spMk id="8" creationId="{C05CBC3C-2E5A-4839-8B9B-2E5A6ADF0F58}"/>
          </ac:spMkLst>
        </pc:spChg>
        <pc:spChg chg="add del">
          <ac:chgData name="Magdalena Zagórna" userId="S::mzagorna@eduwarszawa.pl::3883cd0b-8916-4459-957c-d66e31a4751f" providerId="AD" clId="Web-{A3158782-7DB9-CC09-C8B2-E47161BC5CAF}" dt="2021-01-26T10:06:21.542" v="44"/>
          <ac:spMkLst>
            <pc:docMk/>
            <pc:sldMk cId="2680934649" sldId="279"/>
            <ac:spMk id="10" creationId="{827FF362-FC97-4BF5-949B-D4ADFA26E457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06:21.542" v="44"/>
          <ac:spMkLst>
            <pc:docMk/>
            <pc:sldMk cId="2680934649" sldId="279"/>
            <ac:spMk id="15" creationId="{DA381740-063A-41A4-836D-85D14980EEF0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06:21.542" v="44"/>
          <ac:spMkLst>
            <pc:docMk/>
            <pc:sldMk cId="2680934649" sldId="279"/>
            <ac:spMk id="17" creationId="{ED8E54F9-849C-4865-8C5E-FD967B81D756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06:21.542" v="44"/>
          <ac:spMkLst>
            <pc:docMk/>
            <pc:sldMk cId="2680934649" sldId="279"/>
            <ac:spMk id="19" creationId="{391AE6B3-1D2D-4C67-A4DB-888635B527AC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06:21.542" v="44"/>
          <ac:spMkLst>
            <pc:docMk/>
            <pc:sldMk cId="2680934649" sldId="279"/>
            <ac:spMk id="21" creationId="{08FD86A2-82CE-48F4-B78A-8B9CA7BA2CCD}"/>
          </ac:spMkLst>
        </pc:spChg>
      </pc:sldChg>
      <pc:sldChg chg="addSp delSp modSp new mod setBg">
        <pc:chgData name="Magdalena Zagórna" userId="S::mzagorna@eduwarszawa.pl::3883cd0b-8916-4459-957c-d66e31a4751f" providerId="AD" clId="Web-{A3158782-7DB9-CC09-C8B2-E47161BC5CAF}" dt="2021-01-26T10:09:52.296" v="210" actId="20577"/>
        <pc:sldMkLst>
          <pc:docMk/>
          <pc:sldMk cId="223232323" sldId="280"/>
        </pc:sldMkLst>
        <pc:spChg chg="mod">
          <ac:chgData name="Magdalena Zagórna" userId="S::mzagorna@eduwarszawa.pl::3883cd0b-8916-4459-957c-d66e31a4751f" providerId="AD" clId="Web-{A3158782-7DB9-CC09-C8B2-E47161BC5CAF}" dt="2021-01-26T10:09:43.733" v="209"/>
          <ac:spMkLst>
            <pc:docMk/>
            <pc:sldMk cId="223232323" sldId="280"/>
            <ac:spMk id="2" creationId="{01F7E9BC-1924-482D-8AEC-082CEEB48E3A}"/>
          </ac:spMkLst>
        </pc:spChg>
        <pc:spChg chg="mod">
          <ac:chgData name="Magdalena Zagórna" userId="S::mzagorna@eduwarszawa.pl::3883cd0b-8916-4459-957c-d66e31a4751f" providerId="AD" clId="Web-{A3158782-7DB9-CC09-C8B2-E47161BC5CAF}" dt="2021-01-26T10:09:52.296" v="210" actId="20577"/>
          <ac:spMkLst>
            <pc:docMk/>
            <pc:sldMk cId="223232323" sldId="280"/>
            <ac:spMk id="3" creationId="{14BA2B36-43EB-4FBE-AB74-DD08F336E030}"/>
          </ac:spMkLst>
        </pc:spChg>
        <pc:spChg chg="add del">
          <ac:chgData name="Magdalena Zagórna" userId="S::mzagorna@eduwarszawa.pl::3883cd0b-8916-4459-957c-d66e31a4751f" providerId="AD" clId="Web-{A3158782-7DB9-CC09-C8B2-E47161BC5CAF}" dt="2021-01-26T10:09:43.733" v="209"/>
          <ac:spMkLst>
            <pc:docMk/>
            <pc:sldMk cId="223232323" sldId="280"/>
            <ac:spMk id="8" creationId="{745DEEED-BE3A-4307-800A-45F555B51C2E}"/>
          </ac:spMkLst>
        </pc:spChg>
        <pc:spChg chg="add del">
          <ac:chgData name="Magdalena Zagórna" userId="S::mzagorna@eduwarszawa.pl::3883cd0b-8916-4459-957c-d66e31a4751f" providerId="AD" clId="Web-{A3158782-7DB9-CC09-C8B2-E47161BC5CAF}" dt="2021-01-26T10:09:43.733" v="209"/>
          <ac:spMkLst>
            <pc:docMk/>
            <pc:sldMk cId="223232323" sldId="280"/>
            <ac:spMk id="10" creationId="{F5C73706-35AD-4797-B796-D806B8FE5A35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09:43.733" v="209"/>
          <ac:spMkLst>
            <pc:docMk/>
            <pc:sldMk cId="223232323" sldId="280"/>
            <ac:spMk id="15" creationId="{3F8690AC-6946-4248-8EE3-FE019F04C41B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09:43.733" v="209"/>
          <ac:spMkLst>
            <pc:docMk/>
            <pc:sldMk cId="223232323" sldId="280"/>
            <ac:spMk id="17" creationId="{54012837-9F12-440F-990A-71AA288BBAB8}"/>
          </ac:spMkLst>
        </pc:spChg>
      </pc:sldChg>
      <pc:sldChg chg="addSp delSp modSp new mod setBg">
        <pc:chgData name="Magdalena Zagórna" userId="S::mzagorna@eduwarszawa.pl::3883cd0b-8916-4459-957c-d66e31a4751f" providerId="AD" clId="Web-{A3158782-7DB9-CC09-C8B2-E47161BC5CAF}" dt="2021-01-26T10:10:56.672" v="241" actId="1076"/>
        <pc:sldMkLst>
          <pc:docMk/>
          <pc:sldMk cId="1834697964" sldId="281"/>
        </pc:sldMkLst>
        <pc:spChg chg="mod">
          <ac:chgData name="Magdalena Zagórna" userId="S::mzagorna@eduwarszawa.pl::3883cd0b-8916-4459-957c-d66e31a4751f" providerId="AD" clId="Web-{A3158782-7DB9-CC09-C8B2-E47161BC5CAF}" dt="2021-01-26T10:10:56.672" v="241" actId="1076"/>
          <ac:spMkLst>
            <pc:docMk/>
            <pc:sldMk cId="1834697964" sldId="281"/>
            <ac:spMk id="2" creationId="{EDB6B2EA-B611-4EA6-B86E-9DEF39547A7A}"/>
          </ac:spMkLst>
        </pc:spChg>
        <pc:spChg chg="del mod">
          <ac:chgData name="Magdalena Zagórna" userId="S::mzagorna@eduwarszawa.pl::3883cd0b-8916-4459-957c-d66e31a4751f" providerId="AD" clId="Web-{A3158782-7DB9-CC09-C8B2-E47161BC5CAF}" dt="2021-01-26T10:10:40.078" v="237"/>
          <ac:spMkLst>
            <pc:docMk/>
            <pc:sldMk cId="1834697964" sldId="281"/>
            <ac:spMk id="3" creationId="{816685ED-0654-4610-B103-47045B442FE9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10:17.156" v="212"/>
          <ac:spMkLst>
            <pc:docMk/>
            <pc:sldMk cId="1834697964" sldId="281"/>
            <ac:spMk id="9" creationId="{D2306AB6-9D65-4F8E-9FD7-C3F3A3DE395D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10:17.156" v="212"/>
          <ac:spMkLst>
            <pc:docMk/>
            <pc:sldMk cId="1834697964" sldId="281"/>
            <ac:spMk id="11" creationId="{284C940E-7A1D-418E-A9E8-C9852CA8EE57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10:17.156" v="212"/>
          <ac:spMkLst>
            <pc:docMk/>
            <pc:sldMk cId="1834697964" sldId="281"/>
            <ac:spMk id="13" creationId="{72E0F698-EDF5-464C-B466-8D34B8AF17C7}"/>
          </ac:spMkLst>
        </pc:spChg>
        <pc:picChg chg="add">
          <ac:chgData name="Magdalena Zagórna" userId="S::mzagorna@eduwarszawa.pl::3883cd0b-8916-4459-957c-d66e31a4751f" providerId="AD" clId="Web-{A3158782-7DB9-CC09-C8B2-E47161BC5CAF}" dt="2021-01-26T10:10:17.156" v="212"/>
          <ac:picMkLst>
            <pc:docMk/>
            <pc:sldMk cId="1834697964" sldId="281"/>
            <ac:picMk id="5" creationId="{59AB42CA-2ED2-4153-9DDB-2CF5A99747EA}"/>
          </ac:picMkLst>
        </pc:picChg>
      </pc:sldChg>
      <pc:sldChg chg="addSp delSp modSp new del mod setBg">
        <pc:chgData name="Magdalena Zagórna" userId="S::mzagorna@eduwarszawa.pl::3883cd0b-8916-4459-957c-d66e31a4751f" providerId="AD" clId="Web-{A3158782-7DB9-CC09-C8B2-E47161BC5CAF}" dt="2021-01-26T10:12:46.580" v="256"/>
        <pc:sldMkLst>
          <pc:docMk/>
          <pc:sldMk cId="2858823856" sldId="282"/>
        </pc:sldMkLst>
        <pc:spChg chg="mod">
          <ac:chgData name="Magdalena Zagórna" userId="S::mzagorna@eduwarszawa.pl::3883cd0b-8916-4459-957c-d66e31a4751f" providerId="AD" clId="Web-{A3158782-7DB9-CC09-C8B2-E47161BC5CAF}" dt="2021-01-26T10:11:25.563" v="244"/>
          <ac:spMkLst>
            <pc:docMk/>
            <pc:sldMk cId="2858823856" sldId="282"/>
            <ac:spMk id="2" creationId="{04A64404-2813-4ABD-AD43-D0062E640A27}"/>
          </ac:spMkLst>
        </pc:spChg>
        <pc:spChg chg="del">
          <ac:chgData name="Magdalena Zagórna" userId="S::mzagorna@eduwarszawa.pl::3883cd0b-8916-4459-957c-d66e31a4751f" providerId="AD" clId="Web-{A3158782-7DB9-CC09-C8B2-E47161BC5CAF}" dt="2021-01-26T10:11:25.563" v="244"/>
          <ac:spMkLst>
            <pc:docMk/>
            <pc:sldMk cId="2858823856" sldId="282"/>
            <ac:spMk id="3" creationId="{694170F9-CABA-4142-A18E-FF01988A63FF}"/>
          </ac:spMkLst>
        </pc:spChg>
        <pc:spChg chg="mod">
          <ac:chgData name="Magdalena Zagórna" userId="S::mzagorna@eduwarszawa.pl::3883cd0b-8916-4459-957c-d66e31a4751f" providerId="AD" clId="Web-{A3158782-7DB9-CC09-C8B2-E47161BC5CAF}" dt="2021-01-26T10:11:25.563" v="244"/>
          <ac:spMkLst>
            <pc:docMk/>
            <pc:sldMk cId="2858823856" sldId="282"/>
            <ac:spMk id="4" creationId="{316B279C-3BE0-4E25-9DFA-34A91742A2FD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11:25.563" v="244"/>
          <ac:spMkLst>
            <pc:docMk/>
            <pc:sldMk cId="2858823856" sldId="282"/>
            <ac:spMk id="9" creationId="{EBDD1931-9E86-4402-9A68-33A2D9EFB198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11:25.563" v="244"/>
          <ac:spMkLst>
            <pc:docMk/>
            <pc:sldMk cId="2858823856" sldId="282"/>
            <ac:spMk id="11" creationId="{745DEEED-BE3A-4307-800A-45F555B51C2E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11:25.563" v="244"/>
          <ac:spMkLst>
            <pc:docMk/>
            <pc:sldMk cId="2858823856" sldId="282"/>
            <ac:spMk id="13" creationId="{F5C73706-35AD-4797-B796-D806B8FE5A35}"/>
          </ac:spMkLst>
        </pc:spChg>
      </pc:sldChg>
      <pc:sldChg chg="addSp delSp modSp new mod ord setBg">
        <pc:chgData name="Magdalena Zagórna" userId="S::mzagorna@eduwarszawa.pl::3883cd0b-8916-4459-957c-d66e31a4751f" providerId="AD" clId="Web-{A3158782-7DB9-CC09-C8B2-E47161BC5CAF}" dt="2021-01-26T10:13:54.691" v="271"/>
        <pc:sldMkLst>
          <pc:docMk/>
          <pc:sldMk cId="879635928" sldId="283"/>
        </pc:sldMkLst>
        <pc:spChg chg="mod">
          <ac:chgData name="Magdalena Zagórna" userId="S::mzagorna@eduwarszawa.pl::3883cd0b-8916-4459-957c-d66e31a4751f" providerId="AD" clId="Web-{A3158782-7DB9-CC09-C8B2-E47161BC5CAF}" dt="2021-01-26T10:12:57.018" v="266" actId="20577"/>
          <ac:spMkLst>
            <pc:docMk/>
            <pc:sldMk cId="879635928" sldId="283"/>
            <ac:spMk id="2" creationId="{921E71B5-3223-4315-A75C-3D073313E578}"/>
          </ac:spMkLst>
        </pc:spChg>
        <pc:spChg chg="del">
          <ac:chgData name="Magdalena Zagórna" userId="S::mzagorna@eduwarszawa.pl::3883cd0b-8916-4459-957c-d66e31a4751f" providerId="AD" clId="Web-{A3158782-7DB9-CC09-C8B2-E47161BC5CAF}" dt="2021-01-26T10:12:26.049" v="252"/>
          <ac:spMkLst>
            <pc:docMk/>
            <pc:sldMk cId="879635928" sldId="283"/>
            <ac:spMk id="3" creationId="{E3FDFB56-BDF7-4784-B829-F29500AB96F9}"/>
          </ac:spMkLst>
        </pc:spChg>
        <pc:spChg chg="del">
          <ac:chgData name="Magdalena Zagórna" userId="S::mzagorna@eduwarszawa.pl::3883cd0b-8916-4459-957c-d66e31a4751f" providerId="AD" clId="Web-{A3158782-7DB9-CC09-C8B2-E47161BC5CAF}" dt="2021-01-26T10:11:47.423" v="251"/>
          <ac:spMkLst>
            <pc:docMk/>
            <pc:sldMk cId="879635928" sldId="283"/>
            <ac:spMk id="4" creationId="{9999E9CE-CED0-40E9-94CA-A4371939897D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12:29.533" v="253"/>
          <ac:spMkLst>
            <pc:docMk/>
            <pc:sldMk cId="879635928" sldId="283"/>
            <ac:spMk id="10" creationId="{DA381740-063A-41A4-836D-85D14980EEF0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12:29.533" v="253"/>
          <ac:spMkLst>
            <pc:docMk/>
            <pc:sldMk cId="879635928" sldId="283"/>
            <ac:spMk id="12" creationId="{9B7AD9F6-8CE7-4299-8FC6-328F4DCD3FF9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12:29.533" v="253"/>
          <ac:spMkLst>
            <pc:docMk/>
            <pc:sldMk cId="879635928" sldId="283"/>
            <ac:spMk id="14" creationId="{F49775AF-8896-43EE-92C6-83497D6DC56F}"/>
          </ac:spMkLst>
        </pc:spChg>
        <pc:picChg chg="add mod ord modCrop">
          <ac:chgData name="Magdalena Zagórna" userId="S::mzagorna@eduwarszawa.pl::3883cd0b-8916-4459-957c-d66e31a4751f" providerId="AD" clId="Web-{A3158782-7DB9-CC09-C8B2-E47161BC5CAF}" dt="2021-01-26T10:13:27.534" v="267"/>
          <ac:picMkLst>
            <pc:docMk/>
            <pc:sldMk cId="879635928" sldId="283"/>
            <ac:picMk id="5" creationId="{2FBEB1D4-CD67-4839-AC53-CC586D54D8BA}"/>
          </ac:picMkLst>
        </pc:picChg>
      </pc:sldChg>
      <pc:sldChg chg="new del">
        <pc:chgData name="Magdalena Zagórna" userId="S::mzagorna@eduwarszawa.pl::3883cd0b-8916-4459-957c-d66e31a4751f" providerId="AD" clId="Web-{A3158782-7DB9-CC09-C8B2-E47161BC5CAF}" dt="2021-01-26T10:19:00.665" v="354"/>
        <pc:sldMkLst>
          <pc:docMk/>
          <pc:sldMk cId="2125864200" sldId="284"/>
        </pc:sldMkLst>
      </pc:sldChg>
      <pc:sldChg chg="addSp delSp modSp add replId">
        <pc:chgData name="Magdalena Zagórna" userId="S::mzagorna@eduwarszawa.pl::3883cd0b-8916-4459-957c-d66e31a4751f" providerId="AD" clId="Web-{A3158782-7DB9-CC09-C8B2-E47161BC5CAF}" dt="2021-01-26T10:13:40.003" v="268"/>
        <pc:sldMkLst>
          <pc:docMk/>
          <pc:sldMk cId="51663465" sldId="285"/>
        </pc:sldMkLst>
        <pc:spChg chg="mod">
          <ac:chgData name="Magdalena Zagórna" userId="S::mzagorna@eduwarszawa.pl::3883cd0b-8916-4459-957c-d66e31a4751f" providerId="AD" clId="Web-{A3158782-7DB9-CC09-C8B2-E47161BC5CAF}" dt="2021-01-26T10:13:40.003" v="268"/>
          <ac:spMkLst>
            <pc:docMk/>
            <pc:sldMk cId="51663465" sldId="285"/>
            <ac:spMk id="2" creationId="{921E71B5-3223-4315-A75C-3D073313E578}"/>
          </ac:spMkLst>
        </pc:spChg>
        <pc:spChg chg="del">
          <ac:chgData name="Magdalena Zagórna" userId="S::mzagorna@eduwarszawa.pl::3883cd0b-8916-4459-957c-d66e31a4751f" providerId="AD" clId="Web-{A3158782-7DB9-CC09-C8B2-E47161BC5CAF}" dt="2021-01-26T10:13:40.003" v="268"/>
          <ac:spMkLst>
            <pc:docMk/>
            <pc:sldMk cId="51663465" sldId="285"/>
            <ac:spMk id="10" creationId="{DA381740-063A-41A4-836D-85D14980EEF0}"/>
          </ac:spMkLst>
        </pc:spChg>
        <pc:spChg chg="del">
          <ac:chgData name="Magdalena Zagórna" userId="S::mzagorna@eduwarszawa.pl::3883cd0b-8916-4459-957c-d66e31a4751f" providerId="AD" clId="Web-{A3158782-7DB9-CC09-C8B2-E47161BC5CAF}" dt="2021-01-26T10:13:40.003" v="268"/>
          <ac:spMkLst>
            <pc:docMk/>
            <pc:sldMk cId="51663465" sldId="285"/>
            <ac:spMk id="12" creationId="{9B7AD9F6-8CE7-4299-8FC6-328F4DCD3FF9}"/>
          </ac:spMkLst>
        </pc:spChg>
        <pc:spChg chg="del">
          <ac:chgData name="Magdalena Zagórna" userId="S::mzagorna@eduwarszawa.pl::3883cd0b-8916-4459-957c-d66e31a4751f" providerId="AD" clId="Web-{A3158782-7DB9-CC09-C8B2-E47161BC5CAF}" dt="2021-01-26T10:13:40.003" v="268"/>
          <ac:spMkLst>
            <pc:docMk/>
            <pc:sldMk cId="51663465" sldId="285"/>
            <ac:spMk id="14" creationId="{F49775AF-8896-43EE-92C6-83497D6DC56F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13:40.003" v="268"/>
          <ac:spMkLst>
            <pc:docMk/>
            <pc:sldMk cId="51663465" sldId="285"/>
            <ac:spMk id="19" creationId="{DA381740-063A-41A4-836D-85D14980EEF0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13:40.003" v="268"/>
          <ac:spMkLst>
            <pc:docMk/>
            <pc:sldMk cId="51663465" sldId="285"/>
            <ac:spMk id="21" creationId="{9B7AD9F6-8CE7-4299-8FC6-328F4DCD3FF9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13:40.003" v="268"/>
          <ac:spMkLst>
            <pc:docMk/>
            <pc:sldMk cId="51663465" sldId="285"/>
            <ac:spMk id="23" creationId="{F49775AF-8896-43EE-92C6-83497D6DC56F}"/>
          </ac:spMkLst>
        </pc:spChg>
        <pc:picChg chg="mod">
          <ac:chgData name="Magdalena Zagórna" userId="S::mzagorna@eduwarszawa.pl::3883cd0b-8916-4459-957c-d66e31a4751f" providerId="AD" clId="Web-{A3158782-7DB9-CC09-C8B2-E47161BC5CAF}" dt="2021-01-26T10:13:40.003" v="268"/>
          <ac:picMkLst>
            <pc:docMk/>
            <pc:sldMk cId="51663465" sldId="285"/>
            <ac:picMk id="5" creationId="{2FBEB1D4-CD67-4839-AC53-CC586D54D8BA}"/>
          </ac:picMkLst>
        </pc:picChg>
      </pc:sldChg>
      <pc:sldChg chg="addSp delSp modSp add replId">
        <pc:chgData name="Magdalena Zagórna" userId="S::mzagorna@eduwarszawa.pl::3883cd0b-8916-4459-957c-d66e31a4751f" providerId="AD" clId="Web-{A3158782-7DB9-CC09-C8B2-E47161BC5CAF}" dt="2021-01-26T10:15:50.927" v="285"/>
        <pc:sldMkLst>
          <pc:docMk/>
          <pc:sldMk cId="544880123" sldId="286"/>
        </pc:sldMkLst>
        <pc:spChg chg="mod">
          <ac:chgData name="Magdalena Zagórna" userId="S::mzagorna@eduwarszawa.pl::3883cd0b-8916-4459-957c-d66e31a4751f" providerId="AD" clId="Web-{A3158782-7DB9-CC09-C8B2-E47161BC5CAF}" dt="2021-01-26T10:15:50.927" v="285"/>
          <ac:spMkLst>
            <pc:docMk/>
            <pc:sldMk cId="544880123" sldId="286"/>
            <ac:spMk id="2" creationId="{921E71B5-3223-4315-A75C-3D073313E578}"/>
          </ac:spMkLst>
        </pc:spChg>
        <pc:spChg chg="del">
          <ac:chgData name="Magdalena Zagórna" userId="S::mzagorna@eduwarszawa.pl::3883cd0b-8916-4459-957c-d66e31a4751f" providerId="AD" clId="Web-{A3158782-7DB9-CC09-C8B2-E47161BC5CAF}" dt="2021-01-26T10:15:50.927" v="285"/>
          <ac:spMkLst>
            <pc:docMk/>
            <pc:sldMk cId="544880123" sldId="286"/>
            <ac:spMk id="19" creationId="{DA381740-063A-41A4-836D-85D14980EEF0}"/>
          </ac:spMkLst>
        </pc:spChg>
        <pc:spChg chg="del">
          <ac:chgData name="Magdalena Zagórna" userId="S::mzagorna@eduwarszawa.pl::3883cd0b-8916-4459-957c-d66e31a4751f" providerId="AD" clId="Web-{A3158782-7DB9-CC09-C8B2-E47161BC5CAF}" dt="2021-01-26T10:15:50.927" v="285"/>
          <ac:spMkLst>
            <pc:docMk/>
            <pc:sldMk cId="544880123" sldId="286"/>
            <ac:spMk id="21" creationId="{9B7AD9F6-8CE7-4299-8FC6-328F4DCD3FF9}"/>
          </ac:spMkLst>
        </pc:spChg>
        <pc:spChg chg="del">
          <ac:chgData name="Magdalena Zagórna" userId="S::mzagorna@eduwarszawa.pl::3883cd0b-8916-4459-957c-d66e31a4751f" providerId="AD" clId="Web-{A3158782-7DB9-CC09-C8B2-E47161BC5CAF}" dt="2021-01-26T10:15:50.927" v="285"/>
          <ac:spMkLst>
            <pc:docMk/>
            <pc:sldMk cId="544880123" sldId="286"/>
            <ac:spMk id="23" creationId="{F49775AF-8896-43EE-92C6-83497D6DC56F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15:50.927" v="285"/>
          <ac:spMkLst>
            <pc:docMk/>
            <pc:sldMk cId="544880123" sldId="286"/>
            <ac:spMk id="28" creationId="{DA381740-063A-41A4-836D-85D14980EEF0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15:50.927" v="285"/>
          <ac:spMkLst>
            <pc:docMk/>
            <pc:sldMk cId="544880123" sldId="286"/>
            <ac:spMk id="30" creationId="{9B7AD9F6-8CE7-4299-8FC6-328F4DCD3FF9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15:50.927" v="285"/>
          <ac:spMkLst>
            <pc:docMk/>
            <pc:sldMk cId="544880123" sldId="286"/>
            <ac:spMk id="32" creationId="{F49775AF-8896-43EE-92C6-83497D6DC56F}"/>
          </ac:spMkLst>
        </pc:spChg>
        <pc:picChg chg="mod">
          <ac:chgData name="Magdalena Zagórna" userId="S::mzagorna@eduwarszawa.pl::3883cd0b-8916-4459-957c-d66e31a4751f" providerId="AD" clId="Web-{A3158782-7DB9-CC09-C8B2-E47161BC5CAF}" dt="2021-01-26T10:15:50.927" v="285"/>
          <ac:picMkLst>
            <pc:docMk/>
            <pc:sldMk cId="544880123" sldId="286"/>
            <ac:picMk id="5" creationId="{2FBEB1D4-CD67-4839-AC53-CC586D54D8BA}"/>
          </ac:picMkLst>
        </pc:picChg>
      </pc:sldChg>
      <pc:sldChg chg="addSp delSp modSp add replId">
        <pc:chgData name="Magdalena Zagórna" userId="S::mzagorna@eduwarszawa.pl::3883cd0b-8916-4459-957c-d66e31a4751f" providerId="AD" clId="Web-{A3158782-7DB9-CC09-C8B2-E47161BC5CAF}" dt="2021-01-26T10:17:13.866" v="330" actId="20577"/>
        <pc:sldMkLst>
          <pc:docMk/>
          <pc:sldMk cId="4236081508" sldId="287"/>
        </pc:sldMkLst>
        <pc:spChg chg="mod">
          <ac:chgData name="Magdalena Zagórna" userId="S::mzagorna@eduwarszawa.pl::3883cd0b-8916-4459-957c-d66e31a4751f" providerId="AD" clId="Web-{A3158782-7DB9-CC09-C8B2-E47161BC5CAF}" dt="2021-01-26T10:17:13.866" v="330" actId="20577"/>
          <ac:spMkLst>
            <pc:docMk/>
            <pc:sldMk cId="4236081508" sldId="287"/>
            <ac:spMk id="2" creationId="{921E71B5-3223-4315-A75C-3D073313E578}"/>
          </ac:spMkLst>
        </pc:spChg>
        <pc:spChg chg="del">
          <ac:chgData name="Magdalena Zagórna" userId="S::mzagorna@eduwarszawa.pl::3883cd0b-8916-4459-957c-d66e31a4751f" providerId="AD" clId="Web-{A3158782-7DB9-CC09-C8B2-E47161BC5CAF}" dt="2021-01-26T10:16:50.178" v="301"/>
          <ac:spMkLst>
            <pc:docMk/>
            <pc:sldMk cId="4236081508" sldId="287"/>
            <ac:spMk id="28" creationId="{DA381740-063A-41A4-836D-85D14980EEF0}"/>
          </ac:spMkLst>
        </pc:spChg>
        <pc:spChg chg="del">
          <ac:chgData name="Magdalena Zagórna" userId="S::mzagorna@eduwarszawa.pl::3883cd0b-8916-4459-957c-d66e31a4751f" providerId="AD" clId="Web-{A3158782-7DB9-CC09-C8B2-E47161BC5CAF}" dt="2021-01-26T10:16:50.178" v="301"/>
          <ac:spMkLst>
            <pc:docMk/>
            <pc:sldMk cId="4236081508" sldId="287"/>
            <ac:spMk id="30" creationId="{9B7AD9F6-8CE7-4299-8FC6-328F4DCD3FF9}"/>
          </ac:spMkLst>
        </pc:spChg>
        <pc:spChg chg="del">
          <ac:chgData name="Magdalena Zagórna" userId="S::mzagorna@eduwarszawa.pl::3883cd0b-8916-4459-957c-d66e31a4751f" providerId="AD" clId="Web-{A3158782-7DB9-CC09-C8B2-E47161BC5CAF}" dt="2021-01-26T10:16:50.178" v="301"/>
          <ac:spMkLst>
            <pc:docMk/>
            <pc:sldMk cId="4236081508" sldId="287"/>
            <ac:spMk id="32" creationId="{F49775AF-8896-43EE-92C6-83497D6DC56F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16:50.178" v="301"/>
          <ac:spMkLst>
            <pc:docMk/>
            <pc:sldMk cId="4236081508" sldId="287"/>
            <ac:spMk id="37" creationId="{DA381740-063A-41A4-836D-85D14980EEF0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16:50.178" v="301"/>
          <ac:spMkLst>
            <pc:docMk/>
            <pc:sldMk cId="4236081508" sldId="287"/>
            <ac:spMk id="39" creationId="{9B7AD9F6-8CE7-4299-8FC6-328F4DCD3FF9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16:50.178" v="301"/>
          <ac:spMkLst>
            <pc:docMk/>
            <pc:sldMk cId="4236081508" sldId="287"/>
            <ac:spMk id="41" creationId="{F49775AF-8896-43EE-92C6-83497D6DC56F}"/>
          </ac:spMkLst>
        </pc:spChg>
        <pc:picChg chg="mod">
          <ac:chgData name="Magdalena Zagórna" userId="S::mzagorna@eduwarszawa.pl::3883cd0b-8916-4459-957c-d66e31a4751f" providerId="AD" clId="Web-{A3158782-7DB9-CC09-C8B2-E47161BC5CAF}" dt="2021-01-26T10:16:50.178" v="301"/>
          <ac:picMkLst>
            <pc:docMk/>
            <pc:sldMk cId="4236081508" sldId="287"/>
            <ac:picMk id="5" creationId="{2FBEB1D4-CD67-4839-AC53-CC586D54D8BA}"/>
          </ac:picMkLst>
        </pc:picChg>
      </pc:sldChg>
      <pc:sldChg chg="addSp delSp modSp add replId">
        <pc:chgData name="Magdalena Zagórna" userId="S::mzagorna@eduwarszawa.pl::3883cd0b-8916-4459-957c-d66e31a4751f" providerId="AD" clId="Web-{A3158782-7DB9-CC09-C8B2-E47161BC5CAF}" dt="2021-01-26T10:18:06.492" v="342"/>
        <pc:sldMkLst>
          <pc:docMk/>
          <pc:sldMk cId="953368338" sldId="288"/>
        </pc:sldMkLst>
        <pc:spChg chg="mod">
          <ac:chgData name="Magdalena Zagórna" userId="S::mzagorna@eduwarszawa.pl::3883cd0b-8916-4459-957c-d66e31a4751f" providerId="AD" clId="Web-{A3158782-7DB9-CC09-C8B2-E47161BC5CAF}" dt="2021-01-26T10:18:06.492" v="342"/>
          <ac:spMkLst>
            <pc:docMk/>
            <pc:sldMk cId="953368338" sldId="288"/>
            <ac:spMk id="2" creationId="{921E71B5-3223-4315-A75C-3D073313E578}"/>
          </ac:spMkLst>
        </pc:spChg>
        <pc:spChg chg="del">
          <ac:chgData name="Magdalena Zagórna" userId="S::mzagorna@eduwarszawa.pl::3883cd0b-8916-4459-957c-d66e31a4751f" providerId="AD" clId="Web-{A3158782-7DB9-CC09-C8B2-E47161BC5CAF}" dt="2021-01-26T10:18:06.492" v="342"/>
          <ac:spMkLst>
            <pc:docMk/>
            <pc:sldMk cId="953368338" sldId="288"/>
            <ac:spMk id="37" creationId="{DA381740-063A-41A4-836D-85D14980EEF0}"/>
          </ac:spMkLst>
        </pc:spChg>
        <pc:spChg chg="del">
          <ac:chgData name="Magdalena Zagórna" userId="S::mzagorna@eduwarszawa.pl::3883cd0b-8916-4459-957c-d66e31a4751f" providerId="AD" clId="Web-{A3158782-7DB9-CC09-C8B2-E47161BC5CAF}" dt="2021-01-26T10:18:06.492" v="342"/>
          <ac:spMkLst>
            <pc:docMk/>
            <pc:sldMk cId="953368338" sldId="288"/>
            <ac:spMk id="39" creationId="{9B7AD9F6-8CE7-4299-8FC6-328F4DCD3FF9}"/>
          </ac:spMkLst>
        </pc:spChg>
        <pc:spChg chg="del">
          <ac:chgData name="Magdalena Zagórna" userId="S::mzagorna@eduwarszawa.pl::3883cd0b-8916-4459-957c-d66e31a4751f" providerId="AD" clId="Web-{A3158782-7DB9-CC09-C8B2-E47161BC5CAF}" dt="2021-01-26T10:18:06.492" v="342"/>
          <ac:spMkLst>
            <pc:docMk/>
            <pc:sldMk cId="953368338" sldId="288"/>
            <ac:spMk id="41" creationId="{F49775AF-8896-43EE-92C6-83497D6DC56F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18:06.492" v="342"/>
          <ac:spMkLst>
            <pc:docMk/>
            <pc:sldMk cId="953368338" sldId="288"/>
            <ac:spMk id="46" creationId="{DA381740-063A-41A4-836D-85D14980EEF0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18:06.492" v="342"/>
          <ac:spMkLst>
            <pc:docMk/>
            <pc:sldMk cId="953368338" sldId="288"/>
            <ac:spMk id="48" creationId="{9B7AD9F6-8CE7-4299-8FC6-328F4DCD3FF9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18:06.492" v="342"/>
          <ac:spMkLst>
            <pc:docMk/>
            <pc:sldMk cId="953368338" sldId="288"/>
            <ac:spMk id="50" creationId="{F49775AF-8896-43EE-92C6-83497D6DC56F}"/>
          </ac:spMkLst>
        </pc:spChg>
        <pc:picChg chg="mod">
          <ac:chgData name="Magdalena Zagórna" userId="S::mzagorna@eduwarszawa.pl::3883cd0b-8916-4459-957c-d66e31a4751f" providerId="AD" clId="Web-{A3158782-7DB9-CC09-C8B2-E47161BC5CAF}" dt="2021-01-26T10:18:06.492" v="342"/>
          <ac:picMkLst>
            <pc:docMk/>
            <pc:sldMk cId="953368338" sldId="288"/>
            <ac:picMk id="5" creationId="{2FBEB1D4-CD67-4839-AC53-CC586D54D8BA}"/>
          </ac:picMkLst>
        </pc:picChg>
      </pc:sldChg>
      <pc:sldChg chg="addSp delSp modSp add replId">
        <pc:chgData name="Magdalena Zagórna" userId="S::mzagorna@eduwarszawa.pl::3883cd0b-8916-4459-957c-d66e31a4751f" providerId="AD" clId="Web-{A3158782-7DB9-CC09-C8B2-E47161BC5CAF}" dt="2021-01-26T10:18:50.305" v="353"/>
        <pc:sldMkLst>
          <pc:docMk/>
          <pc:sldMk cId="1082363392" sldId="289"/>
        </pc:sldMkLst>
        <pc:spChg chg="mod">
          <ac:chgData name="Magdalena Zagórna" userId="S::mzagorna@eduwarszawa.pl::3883cd0b-8916-4459-957c-d66e31a4751f" providerId="AD" clId="Web-{A3158782-7DB9-CC09-C8B2-E47161BC5CAF}" dt="2021-01-26T10:18:50.305" v="353"/>
          <ac:spMkLst>
            <pc:docMk/>
            <pc:sldMk cId="1082363392" sldId="289"/>
            <ac:spMk id="2" creationId="{921E71B5-3223-4315-A75C-3D073313E578}"/>
          </ac:spMkLst>
        </pc:spChg>
        <pc:spChg chg="del">
          <ac:chgData name="Magdalena Zagórna" userId="S::mzagorna@eduwarszawa.pl::3883cd0b-8916-4459-957c-d66e31a4751f" providerId="AD" clId="Web-{A3158782-7DB9-CC09-C8B2-E47161BC5CAF}" dt="2021-01-26T10:18:50.305" v="353"/>
          <ac:spMkLst>
            <pc:docMk/>
            <pc:sldMk cId="1082363392" sldId="289"/>
            <ac:spMk id="46" creationId="{DA381740-063A-41A4-836D-85D14980EEF0}"/>
          </ac:spMkLst>
        </pc:spChg>
        <pc:spChg chg="del">
          <ac:chgData name="Magdalena Zagórna" userId="S::mzagorna@eduwarszawa.pl::3883cd0b-8916-4459-957c-d66e31a4751f" providerId="AD" clId="Web-{A3158782-7DB9-CC09-C8B2-E47161BC5CAF}" dt="2021-01-26T10:18:50.305" v="353"/>
          <ac:spMkLst>
            <pc:docMk/>
            <pc:sldMk cId="1082363392" sldId="289"/>
            <ac:spMk id="48" creationId="{9B7AD9F6-8CE7-4299-8FC6-328F4DCD3FF9}"/>
          </ac:spMkLst>
        </pc:spChg>
        <pc:spChg chg="del">
          <ac:chgData name="Magdalena Zagórna" userId="S::mzagorna@eduwarszawa.pl::3883cd0b-8916-4459-957c-d66e31a4751f" providerId="AD" clId="Web-{A3158782-7DB9-CC09-C8B2-E47161BC5CAF}" dt="2021-01-26T10:18:50.305" v="353"/>
          <ac:spMkLst>
            <pc:docMk/>
            <pc:sldMk cId="1082363392" sldId="289"/>
            <ac:spMk id="50" creationId="{F49775AF-8896-43EE-92C6-83497D6DC56F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18:50.305" v="353"/>
          <ac:spMkLst>
            <pc:docMk/>
            <pc:sldMk cId="1082363392" sldId="289"/>
            <ac:spMk id="55" creationId="{DA381740-063A-41A4-836D-85D14980EEF0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18:50.305" v="353"/>
          <ac:spMkLst>
            <pc:docMk/>
            <pc:sldMk cId="1082363392" sldId="289"/>
            <ac:spMk id="57" creationId="{9B7AD9F6-8CE7-4299-8FC6-328F4DCD3FF9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18:50.305" v="353"/>
          <ac:spMkLst>
            <pc:docMk/>
            <pc:sldMk cId="1082363392" sldId="289"/>
            <ac:spMk id="59" creationId="{F49775AF-8896-43EE-92C6-83497D6DC56F}"/>
          </ac:spMkLst>
        </pc:spChg>
        <pc:picChg chg="mod">
          <ac:chgData name="Magdalena Zagórna" userId="S::mzagorna@eduwarszawa.pl::3883cd0b-8916-4459-957c-d66e31a4751f" providerId="AD" clId="Web-{A3158782-7DB9-CC09-C8B2-E47161BC5CAF}" dt="2021-01-26T10:18:50.305" v="353"/>
          <ac:picMkLst>
            <pc:docMk/>
            <pc:sldMk cId="1082363392" sldId="289"/>
            <ac:picMk id="5" creationId="{2FBEB1D4-CD67-4839-AC53-CC586D54D8BA}"/>
          </ac:picMkLst>
        </pc:picChg>
      </pc:sldChg>
      <pc:sldChg chg="new">
        <pc:chgData name="Magdalena Zagórna" userId="S::mzagorna@eduwarszawa.pl::3883cd0b-8916-4459-957c-d66e31a4751f" providerId="AD" clId="Web-{A3158782-7DB9-CC09-C8B2-E47161BC5CAF}" dt="2021-01-26T10:19:04.306" v="355"/>
        <pc:sldMkLst>
          <pc:docMk/>
          <pc:sldMk cId="1737959502" sldId="290"/>
        </pc:sldMkLst>
      </pc:sldChg>
      <pc:sldChg chg="modSp new del">
        <pc:chgData name="Magdalena Zagórna" userId="S::mzagorna@eduwarszawa.pl::3883cd0b-8916-4459-957c-d66e31a4751f" providerId="AD" clId="Web-{A3158782-7DB9-CC09-C8B2-E47161BC5CAF}" dt="2021-01-26T10:20:06.447" v="366"/>
        <pc:sldMkLst>
          <pc:docMk/>
          <pc:sldMk cId="735965755" sldId="291"/>
        </pc:sldMkLst>
        <pc:spChg chg="mod">
          <ac:chgData name="Magdalena Zagórna" userId="S::mzagorna@eduwarszawa.pl::3883cd0b-8916-4459-957c-d66e31a4751f" providerId="AD" clId="Web-{A3158782-7DB9-CC09-C8B2-E47161BC5CAF}" dt="2021-01-26T10:19:27.416" v="359" actId="20577"/>
          <ac:spMkLst>
            <pc:docMk/>
            <pc:sldMk cId="735965755" sldId="291"/>
            <ac:spMk id="2" creationId="{9BEC0E26-F93F-46CB-8A03-206D81455F25}"/>
          </ac:spMkLst>
        </pc:spChg>
      </pc:sldChg>
      <pc:sldChg chg="addSp delSp modSp new mod setBg">
        <pc:chgData name="Magdalena Zagórna" userId="S::mzagorna@eduwarszawa.pl::3883cd0b-8916-4459-957c-d66e31a4751f" providerId="AD" clId="Web-{A3158782-7DB9-CC09-C8B2-E47161BC5CAF}" dt="2021-01-26T10:21:17.871" v="389" actId="1076"/>
        <pc:sldMkLst>
          <pc:docMk/>
          <pc:sldMk cId="192638752" sldId="292"/>
        </pc:sldMkLst>
        <pc:spChg chg="mod">
          <ac:chgData name="Magdalena Zagórna" userId="S::mzagorna@eduwarszawa.pl::3883cd0b-8916-4459-957c-d66e31a4751f" providerId="AD" clId="Web-{A3158782-7DB9-CC09-C8B2-E47161BC5CAF}" dt="2021-01-26T10:20:09.979" v="367"/>
          <ac:spMkLst>
            <pc:docMk/>
            <pc:sldMk cId="192638752" sldId="292"/>
            <ac:spMk id="2" creationId="{7446EB39-7BA7-4108-8AA1-B2AAF67FE928}"/>
          </ac:spMkLst>
        </pc:spChg>
        <pc:spChg chg="del">
          <ac:chgData name="Magdalena Zagórna" userId="S::mzagorna@eduwarszawa.pl::3883cd0b-8916-4459-957c-d66e31a4751f" providerId="AD" clId="Web-{A3158782-7DB9-CC09-C8B2-E47161BC5CAF}" dt="2021-01-26T10:20:03.588" v="365"/>
          <ac:spMkLst>
            <pc:docMk/>
            <pc:sldMk cId="192638752" sldId="292"/>
            <ac:spMk id="3" creationId="{A6372050-9F0D-45AB-A23E-6B41FC7FBFED}"/>
          </ac:spMkLst>
        </pc:spChg>
        <pc:spChg chg="add mod">
          <ac:chgData name="Magdalena Zagórna" userId="S::mzagorna@eduwarszawa.pl::3883cd0b-8916-4459-957c-d66e31a4751f" providerId="AD" clId="Web-{A3158782-7DB9-CC09-C8B2-E47161BC5CAF}" dt="2021-01-26T10:21:17.871" v="389" actId="1076"/>
          <ac:spMkLst>
            <pc:docMk/>
            <pc:sldMk cId="192638752" sldId="292"/>
            <ac:spMk id="4" creationId="{D80EF318-6C44-43C8-BC6E-DD9B253E99A6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20:09.979" v="367"/>
          <ac:spMkLst>
            <pc:docMk/>
            <pc:sldMk cId="192638752" sldId="292"/>
            <ac:spMk id="7" creationId="{32D45EE4-C4F0-4F72-B1C6-39F596D138A9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20:09.979" v="367"/>
          <ac:spMkLst>
            <pc:docMk/>
            <pc:sldMk cId="192638752" sldId="292"/>
            <ac:spMk id="9" creationId="{8C459BAD-4279-4A9D-B0C5-662C5F5ED21F}"/>
          </ac:spMkLst>
        </pc:spChg>
        <pc:spChg chg="add">
          <ac:chgData name="Magdalena Zagórna" userId="S::mzagorna@eduwarszawa.pl::3883cd0b-8916-4459-957c-d66e31a4751f" providerId="AD" clId="Web-{A3158782-7DB9-CC09-C8B2-E47161BC5CAF}" dt="2021-01-26T10:20:09.979" v="367"/>
          <ac:spMkLst>
            <pc:docMk/>
            <pc:sldMk cId="192638752" sldId="292"/>
            <ac:spMk id="11" creationId="{0953BC39-9D68-40BE-BF3C-5C4EB782AF94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svg"/><Relationship Id="rId1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svg"/><Relationship Id="rId1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svg"/><Relationship Id="rId1" Type="http://schemas.openxmlformats.org/officeDocument/2006/relationships/image" Target="../media/image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svg"/><Relationship Id="rId1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svg"/><Relationship Id="rId1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svg"/><Relationship Id="rId1" Type="http://schemas.openxmlformats.org/officeDocument/2006/relationships/image" Target="../media/image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D5A80-1E28-4FC5-88EB-F94C0625AC9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41523F0-503E-4193-A84F-3D1EB3B5E24E}">
      <dgm:prSet/>
      <dgm:spPr/>
      <dgm:t>
        <a:bodyPr/>
        <a:lstStyle/>
        <a:p>
          <a:r>
            <a:rPr lang="pl-PL" dirty="0">
              <a:latin typeface="Agency FB"/>
              <a:ea typeface="Microsoft GothicNeo"/>
              <a:cs typeface="Microsoft GothicNeo"/>
            </a:rPr>
            <a:t>Zjawisko naturalne, które towarzyszy ludziom w trakcie ich społecznego życia.</a:t>
          </a:r>
          <a:endParaRPr lang="en-US" dirty="0">
            <a:latin typeface="Agency FB"/>
            <a:ea typeface="Microsoft GothicNeo"/>
            <a:cs typeface="Microsoft GothicNeo"/>
          </a:endParaRPr>
        </a:p>
      </dgm:t>
    </dgm:pt>
    <dgm:pt modelId="{21CD2BDE-01FA-40EE-98CD-D6194CC52A54}" type="parTrans" cxnId="{F814C6A5-FEE5-4AA9-8DAE-C75541F67CE7}">
      <dgm:prSet/>
      <dgm:spPr/>
      <dgm:t>
        <a:bodyPr/>
        <a:lstStyle/>
        <a:p>
          <a:endParaRPr lang="en-US"/>
        </a:p>
      </dgm:t>
    </dgm:pt>
    <dgm:pt modelId="{07078DB0-9E28-464A-91D4-28A402E46F1B}" type="sibTrans" cxnId="{F814C6A5-FEE5-4AA9-8DAE-C75541F67CE7}">
      <dgm:prSet/>
      <dgm:spPr/>
      <dgm:t>
        <a:bodyPr/>
        <a:lstStyle/>
        <a:p>
          <a:endParaRPr lang="en-US"/>
        </a:p>
      </dgm:t>
    </dgm:pt>
    <dgm:pt modelId="{6E875682-8812-4747-931C-D2B67AF5A949}">
      <dgm:prSet/>
      <dgm:spPr/>
      <dgm:t>
        <a:bodyPr/>
        <a:lstStyle/>
        <a:p>
          <a:r>
            <a:rPr lang="pl-PL" dirty="0">
              <a:latin typeface="Agency FB"/>
              <a:ea typeface="Microsoft GothicNeo"/>
              <a:cs typeface="Microsoft GothicNeo"/>
            </a:rPr>
            <a:t>Każdy człowiek podlega rozmaitym naciskom ze strony otoczenia ( innych ludzi, sytuacji życiowych), które wywołują w nim stan wewnętrznego napięcia. Mówimy wtedy, że znajduje się on pod wpływem stresu.</a:t>
          </a:r>
          <a:endParaRPr lang="en-US" dirty="0">
            <a:latin typeface="Agency FB"/>
            <a:ea typeface="Microsoft GothicNeo"/>
            <a:cs typeface="Microsoft GothicNeo"/>
          </a:endParaRPr>
        </a:p>
      </dgm:t>
    </dgm:pt>
    <dgm:pt modelId="{710BF5E7-4929-43FA-8ACC-B19A7C91350D}" type="parTrans" cxnId="{8E91DAC2-2C95-4C77-9E14-DCF7321A0982}">
      <dgm:prSet/>
      <dgm:spPr/>
      <dgm:t>
        <a:bodyPr/>
        <a:lstStyle/>
        <a:p>
          <a:endParaRPr lang="en-US"/>
        </a:p>
      </dgm:t>
    </dgm:pt>
    <dgm:pt modelId="{6D55358C-90EF-4AA2-A633-D596977BB8A0}" type="sibTrans" cxnId="{8E91DAC2-2C95-4C77-9E14-DCF7321A0982}">
      <dgm:prSet/>
      <dgm:spPr/>
      <dgm:t>
        <a:bodyPr/>
        <a:lstStyle/>
        <a:p>
          <a:endParaRPr lang="en-US"/>
        </a:p>
      </dgm:t>
    </dgm:pt>
    <dgm:pt modelId="{8B4C6A84-1E47-43F2-9270-7CEBE446E73E}" type="pres">
      <dgm:prSet presAssocID="{62BD5A80-1E28-4FC5-88EB-F94C0625AC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55394AE8-8248-4251-93A8-EDC797E7B7E2}" type="pres">
      <dgm:prSet presAssocID="{841523F0-503E-4193-A84F-3D1EB3B5E24E}" presName="hierRoot1" presStyleCnt="0"/>
      <dgm:spPr/>
    </dgm:pt>
    <dgm:pt modelId="{B0EDA671-F0F0-4208-BDF6-574F778107FF}" type="pres">
      <dgm:prSet presAssocID="{841523F0-503E-4193-A84F-3D1EB3B5E24E}" presName="composite" presStyleCnt="0"/>
      <dgm:spPr/>
    </dgm:pt>
    <dgm:pt modelId="{B8630FAA-5C90-4DFE-BF69-560D6E7102F4}" type="pres">
      <dgm:prSet presAssocID="{841523F0-503E-4193-A84F-3D1EB3B5E24E}" presName="background" presStyleLbl="node0" presStyleIdx="0" presStyleCnt="2"/>
      <dgm:spPr/>
    </dgm:pt>
    <dgm:pt modelId="{AD7CF50B-2695-4572-8CA9-7B33CF471160}" type="pres">
      <dgm:prSet presAssocID="{841523F0-503E-4193-A84F-3D1EB3B5E24E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4A2ED9D-B3D4-4529-9FE6-DC6923187E81}" type="pres">
      <dgm:prSet presAssocID="{841523F0-503E-4193-A84F-3D1EB3B5E24E}" presName="hierChild2" presStyleCnt="0"/>
      <dgm:spPr/>
    </dgm:pt>
    <dgm:pt modelId="{021407B6-3455-42FD-91B9-586936A9AC15}" type="pres">
      <dgm:prSet presAssocID="{6E875682-8812-4747-931C-D2B67AF5A949}" presName="hierRoot1" presStyleCnt="0"/>
      <dgm:spPr/>
    </dgm:pt>
    <dgm:pt modelId="{008A703C-C5F2-4BB5-A004-44F6894D8B0D}" type="pres">
      <dgm:prSet presAssocID="{6E875682-8812-4747-931C-D2B67AF5A949}" presName="composite" presStyleCnt="0"/>
      <dgm:spPr/>
    </dgm:pt>
    <dgm:pt modelId="{BD613705-B843-47B3-9AF8-A23672129EA8}" type="pres">
      <dgm:prSet presAssocID="{6E875682-8812-4747-931C-D2B67AF5A949}" presName="background" presStyleLbl="node0" presStyleIdx="1" presStyleCnt="2"/>
      <dgm:spPr/>
    </dgm:pt>
    <dgm:pt modelId="{3D067771-8657-4F24-A2A4-D7975E40002F}" type="pres">
      <dgm:prSet presAssocID="{6E875682-8812-4747-931C-D2B67AF5A949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29CE263-87FB-44E2-A1EB-EFC6BF14471B}" type="pres">
      <dgm:prSet presAssocID="{6E875682-8812-4747-931C-D2B67AF5A949}" presName="hierChild2" presStyleCnt="0"/>
      <dgm:spPr/>
    </dgm:pt>
  </dgm:ptLst>
  <dgm:cxnLst>
    <dgm:cxn modelId="{8E91DAC2-2C95-4C77-9E14-DCF7321A0982}" srcId="{62BD5A80-1E28-4FC5-88EB-F94C0625AC99}" destId="{6E875682-8812-4747-931C-D2B67AF5A949}" srcOrd="1" destOrd="0" parTransId="{710BF5E7-4929-43FA-8ACC-B19A7C91350D}" sibTransId="{6D55358C-90EF-4AA2-A633-D596977BB8A0}"/>
    <dgm:cxn modelId="{B461C513-2A1C-4BFF-92E9-FA488EC003C0}" type="presOf" srcId="{62BD5A80-1E28-4FC5-88EB-F94C0625AC99}" destId="{8B4C6A84-1E47-43F2-9270-7CEBE446E73E}" srcOrd="0" destOrd="0" presId="urn:microsoft.com/office/officeart/2005/8/layout/hierarchy1"/>
    <dgm:cxn modelId="{5CB06F84-571B-4361-948A-7D21D5BE4885}" type="presOf" srcId="{841523F0-503E-4193-A84F-3D1EB3B5E24E}" destId="{AD7CF50B-2695-4572-8CA9-7B33CF471160}" srcOrd="0" destOrd="0" presId="urn:microsoft.com/office/officeart/2005/8/layout/hierarchy1"/>
    <dgm:cxn modelId="{6C9EBDC3-6449-4921-846F-7422DE211D51}" type="presOf" srcId="{6E875682-8812-4747-931C-D2B67AF5A949}" destId="{3D067771-8657-4F24-A2A4-D7975E40002F}" srcOrd="0" destOrd="0" presId="urn:microsoft.com/office/officeart/2005/8/layout/hierarchy1"/>
    <dgm:cxn modelId="{F814C6A5-FEE5-4AA9-8DAE-C75541F67CE7}" srcId="{62BD5A80-1E28-4FC5-88EB-F94C0625AC99}" destId="{841523F0-503E-4193-A84F-3D1EB3B5E24E}" srcOrd="0" destOrd="0" parTransId="{21CD2BDE-01FA-40EE-98CD-D6194CC52A54}" sibTransId="{07078DB0-9E28-464A-91D4-28A402E46F1B}"/>
    <dgm:cxn modelId="{CAB44841-6F21-451D-BD31-B2DA7C437233}" type="presParOf" srcId="{8B4C6A84-1E47-43F2-9270-7CEBE446E73E}" destId="{55394AE8-8248-4251-93A8-EDC797E7B7E2}" srcOrd="0" destOrd="0" presId="urn:microsoft.com/office/officeart/2005/8/layout/hierarchy1"/>
    <dgm:cxn modelId="{7FDF7013-8133-476C-94FB-DBC88ED6C045}" type="presParOf" srcId="{55394AE8-8248-4251-93A8-EDC797E7B7E2}" destId="{B0EDA671-F0F0-4208-BDF6-574F778107FF}" srcOrd="0" destOrd="0" presId="urn:microsoft.com/office/officeart/2005/8/layout/hierarchy1"/>
    <dgm:cxn modelId="{D6433CE8-77B1-4DB0-A716-9596DF354F28}" type="presParOf" srcId="{B0EDA671-F0F0-4208-BDF6-574F778107FF}" destId="{B8630FAA-5C90-4DFE-BF69-560D6E7102F4}" srcOrd="0" destOrd="0" presId="urn:microsoft.com/office/officeart/2005/8/layout/hierarchy1"/>
    <dgm:cxn modelId="{A85594C8-B443-4B9D-A3E0-0BFC59055594}" type="presParOf" srcId="{B0EDA671-F0F0-4208-BDF6-574F778107FF}" destId="{AD7CF50B-2695-4572-8CA9-7B33CF471160}" srcOrd="1" destOrd="0" presId="urn:microsoft.com/office/officeart/2005/8/layout/hierarchy1"/>
    <dgm:cxn modelId="{F2F8339E-FBAF-48DD-A73D-42EB694D3C23}" type="presParOf" srcId="{55394AE8-8248-4251-93A8-EDC797E7B7E2}" destId="{14A2ED9D-B3D4-4529-9FE6-DC6923187E81}" srcOrd="1" destOrd="0" presId="urn:microsoft.com/office/officeart/2005/8/layout/hierarchy1"/>
    <dgm:cxn modelId="{C8818A07-8583-4804-9555-D1BF14224EA9}" type="presParOf" srcId="{8B4C6A84-1E47-43F2-9270-7CEBE446E73E}" destId="{021407B6-3455-42FD-91B9-586936A9AC15}" srcOrd="1" destOrd="0" presId="urn:microsoft.com/office/officeart/2005/8/layout/hierarchy1"/>
    <dgm:cxn modelId="{BDEFD8BB-B1F2-4A20-BE74-E7CB62CE4A19}" type="presParOf" srcId="{021407B6-3455-42FD-91B9-586936A9AC15}" destId="{008A703C-C5F2-4BB5-A004-44F6894D8B0D}" srcOrd="0" destOrd="0" presId="urn:microsoft.com/office/officeart/2005/8/layout/hierarchy1"/>
    <dgm:cxn modelId="{CB46F58B-E0EA-49DE-A4D6-E81FE829598D}" type="presParOf" srcId="{008A703C-C5F2-4BB5-A004-44F6894D8B0D}" destId="{BD613705-B843-47B3-9AF8-A23672129EA8}" srcOrd="0" destOrd="0" presId="urn:microsoft.com/office/officeart/2005/8/layout/hierarchy1"/>
    <dgm:cxn modelId="{5C9256A1-F3B3-40BC-84E2-122B4A4131C3}" type="presParOf" srcId="{008A703C-C5F2-4BB5-A004-44F6894D8B0D}" destId="{3D067771-8657-4F24-A2A4-D7975E40002F}" srcOrd="1" destOrd="0" presId="urn:microsoft.com/office/officeart/2005/8/layout/hierarchy1"/>
    <dgm:cxn modelId="{5D0C663D-A635-4975-AB8C-3F9A7A2B3AFB}" type="presParOf" srcId="{021407B6-3455-42FD-91B9-586936A9AC15}" destId="{929CE263-87FB-44E2-A1EB-EFC6BF14471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BD5A80-1E28-4FC5-88EB-F94C0625AC9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3_2" csCatId="accent3" phldr="1"/>
      <dgm:spPr/>
      <dgm:t>
        <a:bodyPr/>
        <a:lstStyle/>
        <a:p>
          <a:endParaRPr lang="en-US"/>
        </a:p>
      </dgm:t>
    </dgm:pt>
    <dgm:pt modelId="{841523F0-503E-4193-A84F-3D1EB3B5E24E}">
      <dgm:prSet/>
      <dgm:spPr/>
      <dgm:t>
        <a:bodyPr/>
        <a:lstStyle/>
        <a:p>
          <a:pPr rtl="0"/>
          <a:r>
            <a:rPr lang="pl-PL" dirty="0">
              <a:latin typeface="Agency FB"/>
              <a:ea typeface="Microsoft GothicNeo"/>
              <a:cs typeface="Microsoft GothicNeo"/>
            </a:rPr>
            <a:t>SFERA FIZJOLOGICZNA - bladość, pocenie się, przyspieszone bicie serca, napięcie mięśni, zmiany ciśnienia krwi, suchość w ustach, ból pleców, szyi, głowy i innych części ciała, niestrawność, bezsenność, częste oddawanie </a:t>
          </a:r>
          <a:r>
            <a:rPr lang="pl-PL" dirty="0" smtClean="0">
              <a:latin typeface="Agency FB"/>
              <a:ea typeface="Microsoft GothicNeo"/>
              <a:cs typeface="Microsoft GothicNeo"/>
            </a:rPr>
            <a:t>moczu.</a:t>
          </a:r>
          <a:endParaRPr lang="en-US" dirty="0">
            <a:latin typeface="Agency FB"/>
            <a:ea typeface="Microsoft GothicNeo"/>
            <a:cs typeface="Microsoft GothicNeo"/>
          </a:endParaRPr>
        </a:p>
      </dgm:t>
    </dgm:pt>
    <dgm:pt modelId="{21CD2BDE-01FA-40EE-98CD-D6194CC52A54}" type="parTrans" cxnId="{F814C6A5-FEE5-4AA9-8DAE-C75541F67CE7}">
      <dgm:prSet/>
      <dgm:spPr/>
      <dgm:t>
        <a:bodyPr/>
        <a:lstStyle/>
        <a:p>
          <a:endParaRPr lang="en-US"/>
        </a:p>
      </dgm:t>
    </dgm:pt>
    <dgm:pt modelId="{07078DB0-9E28-464A-91D4-28A402E46F1B}" type="sibTrans" cxnId="{F814C6A5-FEE5-4AA9-8DAE-C75541F67CE7}">
      <dgm:prSet/>
      <dgm:spPr/>
      <dgm:t>
        <a:bodyPr/>
        <a:lstStyle/>
        <a:p>
          <a:endParaRPr lang="en-US"/>
        </a:p>
      </dgm:t>
    </dgm:pt>
    <dgm:pt modelId="{6E875682-8812-4747-931C-D2B67AF5A949}">
      <dgm:prSet/>
      <dgm:spPr/>
      <dgm:t>
        <a:bodyPr/>
        <a:lstStyle/>
        <a:p>
          <a:pPr rtl="0"/>
          <a:r>
            <a:rPr lang="pl-PL" dirty="0">
              <a:latin typeface="Agency FB"/>
              <a:ea typeface="Microsoft GothicNeo"/>
              <a:cs typeface="Microsoft GothicNeo"/>
            </a:rPr>
            <a:t>SFERA  MYŚLENIA-  luki w pamięci, zapominanie, utrudniona koncentracja, brak </a:t>
          </a:r>
          <a:r>
            <a:rPr lang="pl-PL" dirty="0" smtClean="0">
              <a:latin typeface="Agency FB"/>
              <a:ea typeface="Microsoft GothicNeo"/>
              <a:cs typeface="Microsoft GothicNeo"/>
            </a:rPr>
            <a:t>zainteresowania.</a:t>
          </a:r>
          <a:endParaRPr lang="en-US" dirty="0">
            <a:latin typeface="Agency FB"/>
            <a:ea typeface="Microsoft GothicNeo"/>
            <a:cs typeface="Microsoft GothicNeo"/>
          </a:endParaRPr>
        </a:p>
      </dgm:t>
    </dgm:pt>
    <dgm:pt modelId="{710BF5E7-4929-43FA-8ACC-B19A7C91350D}" type="parTrans" cxnId="{8E91DAC2-2C95-4C77-9E14-DCF7321A0982}">
      <dgm:prSet/>
      <dgm:spPr/>
      <dgm:t>
        <a:bodyPr/>
        <a:lstStyle/>
        <a:p>
          <a:endParaRPr lang="en-US"/>
        </a:p>
      </dgm:t>
    </dgm:pt>
    <dgm:pt modelId="{6D55358C-90EF-4AA2-A633-D596977BB8A0}" type="sibTrans" cxnId="{8E91DAC2-2C95-4C77-9E14-DCF7321A0982}">
      <dgm:prSet/>
      <dgm:spPr/>
      <dgm:t>
        <a:bodyPr/>
        <a:lstStyle/>
        <a:p>
          <a:endParaRPr lang="en-US"/>
        </a:p>
      </dgm:t>
    </dgm:pt>
    <dgm:pt modelId="{F1589F5C-3E3A-4652-A8EC-F527F2F39330}" type="pres">
      <dgm:prSet presAssocID="{62BD5A80-1E28-4FC5-88EB-F94C0625AC9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069C1FC-4161-4D96-9A50-254F113E7BE8}" type="pres">
      <dgm:prSet presAssocID="{841523F0-503E-4193-A84F-3D1EB3B5E24E}" presName="compNode" presStyleCnt="0"/>
      <dgm:spPr/>
    </dgm:pt>
    <dgm:pt modelId="{57707709-068F-4D78-9487-DF8431164ECC}" type="pres">
      <dgm:prSet presAssocID="{841523F0-503E-4193-A84F-3D1EB3B5E24E}" presName="bgRect" presStyleLbl="bgShp" presStyleIdx="0" presStyleCnt="2"/>
      <dgm:spPr/>
    </dgm:pt>
    <dgm:pt modelId="{D7D4C463-30F4-4C7A-BF6C-17550E29D03F}" type="pres">
      <dgm:prSet presAssocID="{841523F0-503E-4193-A84F-3D1EB3B5E24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ce z pulsem z wypełnieniem pełnym"/>
        </a:ext>
      </dgm:extLst>
    </dgm:pt>
    <dgm:pt modelId="{A625F545-780D-4874-B6C6-332B9EB3DBD7}" type="pres">
      <dgm:prSet presAssocID="{841523F0-503E-4193-A84F-3D1EB3B5E24E}" presName="spaceRect" presStyleCnt="0"/>
      <dgm:spPr/>
    </dgm:pt>
    <dgm:pt modelId="{9BD766BF-FDEC-4F9D-8C2C-EB11D035F866}" type="pres">
      <dgm:prSet presAssocID="{841523F0-503E-4193-A84F-3D1EB3B5E24E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6ED7C4DE-5DAC-4AA6-BDAD-A57F3E30E6A1}" type="pres">
      <dgm:prSet presAssocID="{07078DB0-9E28-464A-91D4-28A402E46F1B}" presName="sibTrans" presStyleCnt="0"/>
      <dgm:spPr/>
    </dgm:pt>
    <dgm:pt modelId="{ADE527E9-C792-4105-8B35-7B5C7FF60F12}" type="pres">
      <dgm:prSet presAssocID="{6E875682-8812-4747-931C-D2B67AF5A949}" presName="compNode" presStyleCnt="0"/>
      <dgm:spPr/>
    </dgm:pt>
    <dgm:pt modelId="{0890BC9A-344A-4E2F-A7D2-923C0EC53687}" type="pres">
      <dgm:prSet presAssocID="{6E875682-8812-4747-931C-D2B67AF5A949}" presName="bgRect" presStyleLbl="bgShp" presStyleIdx="1" presStyleCnt="2"/>
      <dgm:spPr/>
    </dgm:pt>
    <dgm:pt modelId="{436CECF9-4CEC-4AD0-923B-8CC42F3EAC34}" type="pres">
      <dgm:prSet presAssocID="{6E875682-8812-4747-931C-D2B67AF5A949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3CC0A3B6-B696-472C-8053-020CB28F0CCB}" type="pres">
      <dgm:prSet presAssocID="{6E875682-8812-4747-931C-D2B67AF5A949}" presName="spaceRect" presStyleCnt="0"/>
      <dgm:spPr/>
    </dgm:pt>
    <dgm:pt modelId="{BA57C84A-CCAA-4700-A33E-ADB61916ADE5}" type="pres">
      <dgm:prSet presAssocID="{6E875682-8812-4747-931C-D2B67AF5A949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7630D315-2E6A-49AC-B869-A4085D424579}" type="presOf" srcId="{62BD5A80-1E28-4FC5-88EB-F94C0625AC99}" destId="{F1589F5C-3E3A-4652-A8EC-F527F2F39330}" srcOrd="0" destOrd="0" presId="urn:microsoft.com/office/officeart/2018/2/layout/IconVerticalSolidList"/>
    <dgm:cxn modelId="{F814C6A5-FEE5-4AA9-8DAE-C75541F67CE7}" srcId="{62BD5A80-1E28-4FC5-88EB-F94C0625AC99}" destId="{841523F0-503E-4193-A84F-3D1EB3B5E24E}" srcOrd="0" destOrd="0" parTransId="{21CD2BDE-01FA-40EE-98CD-D6194CC52A54}" sibTransId="{07078DB0-9E28-464A-91D4-28A402E46F1B}"/>
    <dgm:cxn modelId="{8E91DAC2-2C95-4C77-9E14-DCF7321A0982}" srcId="{62BD5A80-1E28-4FC5-88EB-F94C0625AC99}" destId="{6E875682-8812-4747-931C-D2B67AF5A949}" srcOrd="1" destOrd="0" parTransId="{710BF5E7-4929-43FA-8ACC-B19A7C91350D}" sibTransId="{6D55358C-90EF-4AA2-A633-D596977BB8A0}"/>
    <dgm:cxn modelId="{5B7CEA57-BF40-4231-BCA5-99D0CB1BC6A9}" type="presOf" srcId="{841523F0-503E-4193-A84F-3D1EB3B5E24E}" destId="{9BD766BF-FDEC-4F9D-8C2C-EB11D035F866}" srcOrd="0" destOrd="0" presId="urn:microsoft.com/office/officeart/2018/2/layout/IconVerticalSolidList"/>
    <dgm:cxn modelId="{52044BB3-3648-462A-A2FB-021EA8CD7968}" type="presOf" srcId="{6E875682-8812-4747-931C-D2B67AF5A949}" destId="{BA57C84A-CCAA-4700-A33E-ADB61916ADE5}" srcOrd="0" destOrd="0" presId="urn:microsoft.com/office/officeart/2018/2/layout/IconVerticalSolidList"/>
    <dgm:cxn modelId="{C0E0BA01-CA6C-4777-954B-7FEBBF84D68D}" type="presParOf" srcId="{F1589F5C-3E3A-4652-A8EC-F527F2F39330}" destId="{3069C1FC-4161-4D96-9A50-254F113E7BE8}" srcOrd="0" destOrd="0" presId="urn:microsoft.com/office/officeart/2018/2/layout/IconVerticalSolidList"/>
    <dgm:cxn modelId="{16BEF218-00B2-4EB0-9F0B-388393A8785D}" type="presParOf" srcId="{3069C1FC-4161-4D96-9A50-254F113E7BE8}" destId="{57707709-068F-4D78-9487-DF8431164ECC}" srcOrd="0" destOrd="0" presId="urn:microsoft.com/office/officeart/2018/2/layout/IconVerticalSolidList"/>
    <dgm:cxn modelId="{A2FDFF98-86FD-4244-B5D6-486BA011DC07}" type="presParOf" srcId="{3069C1FC-4161-4D96-9A50-254F113E7BE8}" destId="{D7D4C463-30F4-4C7A-BF6C-17550E29D03F}" srcOrd="1" destOrd="0" presId="urn:microsoft.com/office/officeart/2018/2/layout/IconVerticalSolidList"/>
    <dgm:cxn modelId="{4D785A64-6395-46F8-93B1-0493F0B239DA}" type="presParOf" srcId="{3069C1FC-4161-4D96-9A50-254F113E7BE8}" destId="{A625F545-780D-4874-B6C6-332B9EB3DBD7}" srcOrd="2" destOrd="0" presId="urn:microsoft.com/office/officeart/2018/2/layout/IconVerticalSolidList"/>
    <dgm:cxn modelId="{58C93B72-CF9A-4AFE-8670-90A4E4F2EE8E}" type="presParOf" srcId="{3069C1FC-4161-4D96-9A50-254F113E7BE8}" destId="{9BD766BF-FDEC-4F9D-8C2C-EB11D035F866}" srcOrd="3" destOrd="0" presId="urn:microsoft.com/office/officeart/2018/2/layout/IconVerticalSolidList"/>
    <dgm:cxn modelId="{5816D21D-DBC9-47B7-ADF6-55C86CD916FD}" type="presParOf" srcId="{F1589F5C-3E3A-4652-A8EC-F527F2F39330}" destId="{6ED7C4DE-5DAC-4AA6-BDAD-A57F3E30E6A1}" srcOrd="1" destOrd="0" presId="urn:microsoft.com/office/officeart/2018/2/layout/IconVerticalSolidList"/>
    <dgm:cxn modelId="{F6A3A3B6-5103-4BA2-87A4-E6C5C1F0F7AC}" type="presParOf" srcId="{F1589F5C-3E3A-4652-A8EC-F527F2F39330}" destId="{ADE527E9-C792-4105-8B35-7B5C7FF60F12}" srcOrd="2" destOrd="0" presId="urn:microsoft.com/office/officeart/2018/2/layout/IconVerticalSolidList"/>
    <dgm:cxn modelId="{7BC86021-85F5-445C-A8E7-1987B6FF37CB}" type="presParOf" srcId="{ADE527E9-C792-4105-8B35-7B5C7FF60F12}" destId="{0890BC9A-344A-4E2F-A7D2-923C0EC53687}" srcOrd="0" destOrd="0" presId="urn:microsoft.com/office/officeart/2018/2/layout/IconVerticalSolidList"/>
    <dgm:cxn modelId="{4BB2C97E-DA7F-4CC3-B433-02211FCDCACA}" type="presParOf" srcId="{ADE527E9-C792-4105-8B35-7B5C7FF60F12}" destId="{436CECF9-4CEC-4AD0-923B-8CC42F3EAC34}" srcOrd="1" destOrd="0" presId="urn:microsoft.com/office/officeart/2018/2/layout/IconVerticalSolidList"/>
    <dgm:cxn modelId="{086BF367-4548-4E41-9066-6383F38EF3F7}" type="presParOf" srcId="{ADE527E9-C792-4105-8B35-7B5C7FF60F12}" destId="{3CC0A3B6-B696-472C-8053-020CB28F0CCB}" srcOrd="2" destOrd="0" presId="urn:microsoft.com/office/officeart/2018/2/layout/IconVerticalSolidList"/>
    <dgm:cxn modelId="{61D5CC1A-5A8C-4325-9DE3-22CBD639B167}" type="presParOf" srcId="{ADE527E9-C792-4105-8B35-7B5C7FF60F12}" destId="{BA57C84A-CCAA-4700-A33E-ADB61916AD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BD5A80-1E28-4FC5-88EB-F94C0625AC9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3_2" csCatId="accent3" phldr="1"/>
      <dgm:spPr/>
      <dgm:t>
        <a:bodyPr/>
        <a:lstStyle/>
        <a:p>
          <a:endParaRPr lang="en-US"/>
        </a:p>
      </dgm:t>
    </dgm:pt>
    <dgm:pt modelId="{841523F0-503E-4193-A84F-3D1EB3B5E24E}">
      <dgm:prSet/>
      <dgm:spPr/>
      <dgm:t>
        <a:bodyPr/>
        <a:lstStyle/>
        <a:p>
          <a:r>
            <a:rPr lang="pl-PL">
              <a:latin typeface="Agency FB"/>
              <a:ea typeface="Microsoft GothicNeo"/>
              <a:cs typeface="Microsoft GothicNeo"/>
            </a:rPr>
            <a:t>SFERA EMOCJI - lęk, rozdrażnienie, smutek, nerwowość, złość, zamykanie się w sobie, zakłopotanie</a:t>
          </a:r>
          <a:endParaRPr lang="en-US">
            <a:latin typeface="Agency FB"/>
            <a:ea typeface="Microsoft GothicNeo"/>
            <a:cs typeface="Microsoft GothicNeo"/>
          </a:endParaRPr>
        </a:p>
      </dgm:t>
    </dgm:pt>
    <dgm:pt modelId="{21CD2BDE-01FA-40EE-98CD-D6194CC52A54}" type="parTrans" cxnId="{F814C6A5-FEE5-4AA9-8DAE-C75541F67CE7}">
      <dgm:prSet/>
      <dgm:spPr/>
      <dgm:t>
        <a:bodyPr/>
        <a:lstStyle/>
        <a:p>
          <a:endParaRPr lang="en-US"/>
        </a:p>
      </dgm:t>
    </dgm:pt>
    <dgm:pt modelId="{07078DB0-9E28-464A-91D4-28A402E46F1B}" type="sibTrans" cxnId="{F814C6A5-FEE5-4AA9-8DAE-C75541F67CE7}">
      <dgm:prSet/>
      <dgm:spPr/>
      <dgm:t>
        <a:bodyPr/>
        <a:lstStyle/>
        <a:p>
          <a:endParaRPr lang="en-US"/>
        </a:p>
      </dgm:t>
    </dgm:pt>
    <dgm:pt modelId="{6E875682-8812-4747-931C-D2B67AF5A949}">
      <dgm:prSet/>
      <dgm:spPr/>
      <dgm:t>
        <a:bodyPr/>
        <a:lstStyle/>
        <a:p>
          <a:r>
            <a:rPr lang="pl-PL">
              <a:latin typeface="Agency FB"/>
              <a:ea typeface="Microsoft GothicNeo"/>
              <a:cs typeface="Microsoft GothicNeo"/>
            </a:rPr>
            <a:t>SFERA  ZACHOWAŃ -  trudności z mówieniem, impulsywność, drżenie, tiki nerwowe, wysoki i nerwowy śmiech, zgrzytanie zębami, zmiany w odżywianiu, brak apetytu lub objadanie się, zażywanie leków</a:t>
          </a:r>
          <a:endParaRPr lang="en-US">
            <a:latin typeface="Agency FB"/>
            <a:ea typeface="Microsoft GothicNeo"/>
            <a:cs typeface="Microsoft GothicNeo"/>
          </a:endParaRPr>
        </a:p>
      </dgm:t>
    </dgm:pt>
    <dgm:pt modelId="{710BF5E7-4929-43FA-8ACC-B19A7C91350D}" type="parTrans" cxnId="{8E91DAC2-2C95-4C77-9E14-DCF7321A0982}">
      <dgm:prSet/>
      <dgm:spPr/>
      <dgm:t>
        <a:bodyPr/>
        <a:lstStyle/>
        <a:p>
          <a:endParaRPr lang="en-US"/>
        </a:p>
      </dgm:t>
    </dgm:pt>
    <dgm:pt modelId="{6D55358C-90EF-4AA2-A633-D596977BB8A0}" type="sibTrans" cxnId="{8E91DAC2-2C95-4C77-9E14-DCF7321A0982}">
      <dgm:prSet/>
      <dgm:spPr/>
      <dgm:t>
        <a:bodyPr/>
        <a:lstStyle/>
        <a:p>
          <a:endParaRPr lang="en-US"/>
        </a:p>
      </dgm:t>
    </dgm:pt>
    <dgm:pt modelId="{F1589F5C-3E3A-4652-A8EC-F527F2F39330}" type="pres">
      <dgm:prSet presAssocID="{62BD5A80-1E28-4FC5-88EB-F94C0625AC9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069C1FC-4161-4D96-9A50-254F113E7BE8}" type="pres">
      <dgm:prSet presAssocID="{841523F0-503E-4193-A84F-3D1EB3B5E24E}" presName="compNode" presStyleCnt="0"/>
      <dgm:spPr/>
    </dgm:pt>
    <dgm:pt modelId="{57707709-068F-4D78-9487-DF8431164ECC}" type="pres">
      <dgm:prSet presAssocID="{841523F0-503E-4193-A84F-3D1EB3B5E24E}" presName="bgRect" presStyleLbl="bgShp" presStyleIdx="0" presStyleCnt="2"/>
      <dgm:spPr/>
    </dgm:pt>
    <dgm:pt modelId="{D7D4C463-30F4-4C7A-BF6C-17550E29D03F}" type="pres">
      <dgm:prSet presAssocID="{841523F0-503E-4193-A84F-3D1EB3B5E24E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A625F545-780D-4874-B6C6-332B9EB3DBD7}" type="pres">
      <dgm:prSet presAssocID="{841523F0-503E-4193-A84F-3D1EB3B5E24E}" presName="spaceRect" presStyleCnt="0"/>
      <dgm:spPr/>
    </dgm:pt>
    <dgm:pt modelId="{9BD766BF-FDEC-4F9D-8C2C-EB11D035F866}" type="pres">
      <dgm:prSet presAssocID="{841523F0-503E-4193-A84F-3D1EB3B5E24E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6ED7C4DE-5DAC-4AA6-BDAD-A57F3E30E6A1}" type="pres">
      <dgm:prSet presAssocID="{07078DB0-9E28-464A-91D4-28A402E46F1B}" presName="sibTrans" presStyleCnt="0"/>
      <dgm:spPr/>
    </dgm:pt>
    <dgm:pt modelId="{ADE527E9-C792-4105-8B35-7B5C7FF60F12}" type="pres">
      <dgm:prSet presAssocID="{6E875682-8812-4747-931C-D2B67AF5A949}" presName="compNode" presStyleCnt="0"/>
      <dgm:spPr/>
    </dgm:pt>
    <dgm:pt modelId="{0890BC9A-344A-4E2F-A7D2-923C0EC53687}" type="pres">
      <dgm:prSet presAssocID="{6E875682-8812-4747-931C-D2B67AF5A949}" presName="bgRect" presStyleLbl="bgShp" presStyleIdx="1" presStyleCnt="2"/>
      <dgm:spPr/>
    </dgm:pt>
    <dgm:pt modelId="{436CECF9-4CEC-4AD0-923B-8CC42F3EAC34}" type="pres">
      <dgm:prSet presAssocID="{6E875682-8812-4747-931C-D2B67AF5A94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egać z wypełnieniem pełnym"/>
        </a:ext>
      </dgm:extLst>
    </dgm:pt>
    <dgm:pt modelId="{3CC0A3B6-B696-472C-8053-020CB28F0CCB}" type="pres">
      <dgm:prSet presAssocID="{6E875682-8812-4747-931C-D2B67AF5A949}" presName="spaceRect" presStyleCnt="0"/>
      <dgm:spPr/>
    </dgm:pt>
    <dgm:pt modelId="{BA57C84A-CCAA-4700-A33E-ADB61916ADE5}" type="pres">
      <dgm:prSet presAssocID="{6E875682-8812-4747-931C-D2B67AF5A949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7630D315-2E6A-49AC-B869-A4085D424579}" type="presOf" srcId="{62BD5A80-1E28-4FC5-88EB-F94C0625AC99}" destId="{F1589F5C-3E3A-4652-A8EC-F527F2F39330}" srcOrd="0" destOrd="0" presId="urn:microsoft.com/office/officeart/2018/2/layout/IconVerticalSolidList"/>
    <dgm:cxn modelId="{F814C6A5-FEE5-4AA9-8DAE-C75541F67CE7}" srcId="{62BD5A80-1E28-4FC5-88EB-F94C0625AC99}" destId="{841523F0-503E-4193-A84F-3D1EB3B5E24E}" srcOrd="0" destOrd="0" parTransId="{21CD2BDE-01FA-40EE-98CD-D6194CC52A54}" sibTransId="{07078DB0-9E28-464A-91D4-28A402E46F1B}"/>
    <dgm:cxn modelId="{8E91DAC2-2C95-4C77-9E14-DCF7321A0982}" srcId="{62BD5A80-1E28-4FC5-88EB-F94C0625AC99}" destId="{6E875682-8812-4747-931C-D2B67AF5A949}" srcOrd="1" destOrd="0" parTransId="{710BF5E7-4929-43FA-8ACC-B19A7C91350D}" sibTransId="{6D55358C-90EF-4AA2-A633-D596977BB8A0}"/>
    <dgm:cxn modelId="{5B7CEA57-BF40-4231-BCA5-99D0CB1BC6A9}" type="presOf" srcId="{841523F0-503E-4193-A84F-3D1EB3B5E24E}" destId="{9BD766BF-FDEC-4F9D-8C2C-EB11D035F866}" srcOrd="0" destOrd="0" presId="urn:microsoft.com/office/officeart/2018/2/layout/IconVerticalSolidList"/>
    <dgm:cxn modelId="{52044BB3-3648-462A-A2FB-021EA8CD7968}" type="presOf" srcId="{6E875682-8812-4747-931C-D2B67AF5A949}" destId="{BA57C84A-CCAA-4700-A33E-ADB61916ADE5}" srcOrd="0" destOrd="0" presId="urn:microsoft.com/office/officeart/2018/2/layout/IconVerticalSolidList"/>
    <dgm:cxn modelId="{C0E0BA01-CA6C-4777-954B-7FEBBF84D68D}" type="presParOf" srcId="{F1589F5C-3E3A-4652-A8EC-F527F2F39330}" destId="{3069C1FC-4161-4D96-9A50-254F113E7BE8}" srcOrd="0" destOrd="0" presId="urn:microsoft.com/office/officeart/2018/2/layout/IconVerticalSolidList"/>
    <dgm:cxn modelId="{16BEF218-00B2-4EB0-9F0B-388393A8785D}" type="presParOf" srcId="{3069C1FC-4161-4D96-9A50-254F113E7BE8}" destId="{57707709-068F-4D78-9487-DF8431164ECC}" srcOrd="0" destOrd="0" presId="urn:microsoft.com/office/officeart/2018/2/layout/IconVerticalSolidList"/>
    <dgm:cxn modelId="{A2FDFF98-86FD-4244-B5D6-486BA011DC07}" type="presParOf" srcId="{3069C1FC-4161-4D96-9A50-254F113E7BE8}" destId="{D7D4C463-30F4-4C7A-BF6C-17550E29D03F}" srcOrd="1" destOrd="0" presId="urn:microsoft.com/office/officeart/2018/2/layout/IconVerticalSolidList"/>
    <dgm:cxn modelId="{4D785A64-6395-46F8-93B1-0493F0B239DA}" type="presParOf" srcId="{3069C1FC-4161-4D96-9A50-254F113E7BE8}" destId="{A625F545-780D-4874-B6C6-332B9EB3DBD7}" srcOrd="2" destOrd="0" presId="urn:microsoft.com/office/officeart/2018/2/layout/IconVerticalSolidList"/>
    <dgm:cxn modelId="{58C93B72-CF9A-4AFE-8670-90A4E4F2EE8E}" type="presParOf" srcId="{3069C1FC-4161-4D96-9A50-254F113E7BE8}" destId="{9BD766BF-FDEC-4F9D-8C2C-EB11D035F866}" srcOrd="3" destOrd="0" presId="urn:microsoft.com/office/officeart/2018/2/layout/IconVerticalSolidList"/>
    <dgm:cxn modelId="{5816D21D-DBC9-47B7-ADF6-55C86CD916FD}" type="presParOf" srcId="{F1589F5C-3E3A-4652-A8EC-F527F2F39330}" destId="{6ED7C4DE-5DAC-4AA6-BDAD-A57F3E30E6A1}" srcOrd="1" destOrd="0" presId="urn:microsoft.com/office/officeart/2018/2/layout/IconVerticalSolidList"/>
    <dgm:cxn modelId="{F6A3A3B6-5103-4BA2-87A4-E6C5C1F0F7AC}" type="presParOf" srcId="{F1589F5C-3E3A-4652-A8EC-F527F2F39330}" destId="{ADE527E9-C792-4105-8B35-7B5C7FF60F12}" srcOrd="2" destOrd="0" presId="urn:microsoft.com/office/officeart/2018/2/layout/IconVerticalSolidList"/>
    <dgm:cxn modelId="{7BC86021-85F5-445C-A8E7-1987B6FF37CB}" type="presParOf" srcId="{ADE527E9-C792-4105-8B35-7B5C7FF60F12}" destId="{0890BC9A-344A-4E2F-A7D2-923C0EC53687}" srcOrd="0" destOrd="0" presId="urn:microsoft.com/office/officeart/2018/2/layout/IconVerticalSolidList"/>
    <dgm:cxn modelId="{4BB2C97E-DA7F-4CC3-B433-02211FCDCACA}" type="presParOf" srcId="{ADE527E9-C792-4105-8B35-7B5C7FF60F12}" destId="{436CECF9-4CEC-4AD0-923B-8CC42F3EAC34}" srcOrd="1" destOrd="0" presId="urn:microsoft.com/office/officeart/2018/2/layout/IconVerticalSolidList"/>
    <dgm:cxn modelId="{086BF367-4548-4E41-9066-6383F38EF3F7}" type="presParOf" srcId="{ADE527E9-C792-4105-8B35-7B5C7FF60F12}" destId="{3CC0A3B6-B696-472C-8053-020CB28F0CCB}" srcOrd="2" destOrd="0" presId="urn:microsoft.com/office/officeart/2018/2/layout/IconVerticalSolidList"/>
    <dgm:cxn modelId="{61D5CC1A-5A8C-4325-9DE3-22CBD639B167}" type="presParOf" srcId="{ADE527E9-C792-4105-8B35-7B5C7FF60F12}" destId="{BA57C84A-CCAA-4700-A33E-ADB61916AD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BD5A80-1E28-4FC5-88EB-F94C0625AC9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3_2" csCatId="accent3" phldr="1"/>
      <dgm:spPr/>
      <dgm:t>
        <a:bodyPr/>
        <a:lstStyle/>
        <a:p>
          <a:endParaRPr lang="en-US"/>
        </a:p>
      </dgm:t>
    </dgm:pt>
    <dgm:pt modelId="{841523F0-503E-4193-A84F-3D1EB3B5E24E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pl-PL" dirty="0">
              <a:latin typeface="Agency FB"/>
              <a:ea typeface="Microsoft GothicNeo"/>
              <a:cs typeface="Microsoft GothicNeo"/>
            </a:rPr>
            <a:t>SFERA FILOZOFII ŻYCIOWEJ - bezradność, bezosobowe podejście do wykonywanych </a:t>
          </a:r>
          <a:r>
            <a:rPr lang="pl-PL" dirty="0" smtClean="0">
              <a:latin typeface="Agency FB"/>
              <a:ea typeface="Microsoft GothicNeo"/>
              <a:cs typeface="Microsoft GothicNeo"/>
            </a:rPr>
            <a:t>zadań, </a:t>
          </a:r>
          <a:r>
            <a:rPr lang="pl-PL" dirty="0">
              <a:latin typeface="Agency FB"/>
              <a:ea typeface="Microsoft GothicNeo"/>
              <a:cs typeface="Microsoft GothicNeo"/>
            </a:rPr>
            <a:t>kwestionowanie wartości</a:t>
          </a:r>
          <a:endParaRPr lang="en-US" dirty="0">
            <a:latin typeface="Agency FB"/>
            <a:ea typeface="Microsoft GothicNeo"/>
            <a:cs typeface="Microsoft GothicNeo"/>
          </a:endParaRPr>
        </a:p>
      </dgm:t>
    </dgm:pt>
    <dgm:pt modelId="{21CD2BDE-01FA-40EE-98CD-D6194CC52A54}" type="parTrans" cxnId="{F814C6A5-FEE5-4AA9-8DAE-C75541F67CE7}">
      <dgm:prSet/>
      <dgm:spPr/>
      <dgm:t>
        <a:bodyPr/>
        <a:lstStyle/>
        <a:p>
          <a:endParaRPr lang="en-US"/>
        </a:p>
      </dgm:t>
    </dgm:pt>
    <dgm:pt modelId="{07078DB0-9E28-464A-91D4-28A402E46F1B}" type="sibTrans" cxnId="{F814C6A5-FEE5-4AA9-8DAE-C75541F67CE7}">
      <dgm:prSet/>
      <dgm:spPr/>
      <dgm:t>
        <a:bodyPr/>
        <a:lstStyle/>
        <a:p>
          <a:endParaRPr lang="en-US"/>
        </a:p>
      </dgm:t>
    </dgm:pt>
    <dgm:pt modelId="{F1589F5C-3E3A-4652-A8EC-F527F2F39330}" type="pres">
      <dgm:prSet presAssocID="{62BD5A80-1E28-4FC5-88EB-F94C0625AC9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069C1FC-4161-4D96-9A50-254F113E7BE8}" type="pres">
      <dgm:prSet presAssocID="{841523F0-503E-4193-A84F-3D1EB3B5E24E}" presName="compNode" presStyleCnt="0"/>
      <dgm:spPr/>
    </dgm:pt>
    <dgm:pt modelId="{57707709-068F-4D78-9487-DF8431164ECC}" type="pres">
      <dgm:prSet presAssocID="{841523F0-503E-4193-A84F-3D1EB3B5E24E}" presName="bgRect" presStyleLbl="bgShp" presStyleIdx="0" presStyleCnt="1"/>
      <dgm:spPr/>
    </dgm:pt>
    <dgm:pt modelId="{D7D4C463-30F4-4C7A-BF6C-17550E29D03F}" type="pres">
      <dgm:prSet presAssocID="{841523F0-503E-4193-A84F-3D1EB3B5E24E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żytkownicy z wypełnieniem pełnym"/>
        </a:ext>
      </dgm:extLst>
    </dgm:pt>
    <dgm:pt modelId="{A625F545-780D-4874-B6C6-332B9EB3DBD7}" type="pres">
      <dgm:prSet presAssocID="{841523F0-503E-4193-A84F-3D1EB3B5E24E}" presName="spaceRect" presStyleCnt="0"/>
      <dgm:spPr/>
    </dgm:pt>
    <dgm:pt modelId="{9BD766BF-FDEC-4F9D-8C2C-EB11D035F866}" type="pres">
      <dgm:prSet presAssocID="{841523F0-503E-4193-A84F-3D1EB3B5E24E}" presName="parTx" presStyleLbl="revTx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7630D315-2E6A-49AC-B869-A4085D424579}" type="presOf" srcId="{62BD5A80-1E28-4FC5-88EB-F94C0625AC99}" destId="{F1589F5C-3E3A-4652-A8EC-F527F2F39330}" srcOrd="0" destOrd="0" presId="urn:microsoft.com/office/officeart/2018/2/layout/IconVerticalSolidList"/>
    <dgm:cxn modelId="{5B7CEA57-BF40-4231-BCA5-99D0CB1BC6A9}" type="presOf" srcId="{841523F0-503E-4193-A84F-3D1EB3B5E24E}" destId="{9BD766BF-FDEC-4F9D-8C2C-EB11D035F866}" srcOrd="0" destOrd="0" presId="urn:microsoft.com/office/officeart/2018/2/layout/IconVerticalSolidList"/>
    <dgm:cxn modelId="{F814C6A5-FEE5-4AA9-8DAE-C75541F67CE7}" srcId="{62BD5A80-1E28-4FC5-88EB-F94C0625AC99}" destId="{841523F0-503E-4193-A84F-3D1EB3B5E24E}" srcOrd="0" destOrd="0" parTransId="{21CD2BDE-01FA-40EE-98CD-D6194CC52A54}" sibTransId="{07078DB0-9E28-464A-91D4-28A402E46F1B}"/>
    <dgm:cxn modelId="{C0E0BA01-CA6C-4777-954B-7FEBBF84D68D}" type="presParOf" srcId="{F1589F5C-3E3A-4652-A8EC-F527F2F39330}" destId="{3069C1FC-4161-4D96-9A50-254F113E7BE8}" srcOrd="0" destOrd="0" presId="urn:microsoft.com/office/officeart/2018/2/layout/IconVerticalSolidList"/>
    <dgm:cxn modelId="{16BEF218-00B2-4EB0-9F0B-388393A8785D}" type="presParOf" srcId="{3069C1FC-4161-4D96-9A50-254F113E7BE8}" destId="{57707709-068F-4D78-9487-DF8431164ECC}" srcOrd="0" destOrd="0" presId="urn:microsoft.com/office/officeart/2018/2/layout/IconVerticalSolidList"/>
    <dgm:cxn modelId="{A2FDFF98-86FD-4244-B5D6-486BA011DC07}" type="presParOf" srcId="{3069C1FC-4161-4D96-9A50-254F113E7BE8}" destId="{D7D4C463-30F4-4C7A-BF6C-17550E29D03F}" srcOrd="1" destOrd="0" presId="urn:microsoft.com/office/officeart/2018/2/layout/IconVerticalSolidList"/>
    <dgm:cxn modelId="{4D785A64-6395-46F8-93B1-0493F0B239DA}" type="presParOf" srcId="{3069C1FC-4161-4D96-9A50-254F113E7BE8}" destId="{A625F545-780D-4874-B6C6-332B9EB3DBD7}" srcOrd="2" destOrd="0" presId="urn:microsoft.com/office/officeart/2018/2/layout/IconVerticalSolidList"/>
    <dgm:cxn modelId="{58C93B72-CF9A-4AFE-8670-90A4E4F2EE8E}" type="presParOf" srcId="{3069C1FC-4161-4D96-9A50-254F113E7BE8}" destId="{9BD766BF-FDEC-4F9D-8C2C-EB11D035F86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BBE8FD-2B0D-464C-ACAE-5EBBE5B9FF0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8A399305-630E-4428-A6D6-7652113D3E22}">
      <dgm:prSet/>
      <dgm:spPr/>
      <dgm:t>
        <a:bodyPr/>
        <a:lstStyle/>
        <a:p>
          <a:r>
            <a:rPr lang="en-US" dirty="0" err="1">
              <a:latin typeface="Avenir Next LT Pro"/>
            </a:rPr>
            <a:t>Czy</a:t>
          </a:r>
          <a:r>
            <a:rPr lang="en-US" dirty="0">
              <a:latin typeface="Avenir Next LT Pro"/>
            </a:rPr>
            <a:t> </a:t>
          </a:r>
          <a:r>
            <a:rPr lang="en-US" dirty="0" err="1">
              <a:latin typeface="Avenir Next LT Pro"/>
            </a:rPr>
            <a:t>trudno</a:t>
          </a:r>
          <a:r>
            <a:rPr lang="en-US" dirty="0">
              <a:latin typeface="Avenir Next LT Pro"/>
            </a:rPr>
            <a:t> </a:t>
          </a:r>
          <a:r>
            <a:rPr lang="en-US" dirty="0" err="1">
              <a:latin typeface="Avenir Next LT Pro"/>
            </a:rPr>
            <a:t>było</a:t>
          </a:r>
          <a:r>
            <a:rPr lang="en-US" dirty="0">
              <a:latin typeface="Avenir Next LT Pro"/>
            </a:rPr>
            <a:t> </a:t>
          </a:r>
          <a:r>
            <a:rPr lang="en-US" dirty="0" err="1">
              <a:latin typeface="Avenir Next LT Pro"/>
            </a:rPr>
            <a:t>określić</a:t>
          </a:r>
          <a:r>
            <a:rPr lang="en-US" dirty="0">
              <a:latin typeface="Avenir Next LT Pro"/>
            </a:rPr>
            <a:t> </a:t>
          </a:r>
          <a:r>
            <a:rPr lang="en-US" dirty="0" err="1">
              <a:latin typeface="Avenir Next LT Pro"/>
            </a:rPr>
            <a:t>poziom</a:t>
          </a:r>
          <a:r>
            <a:rPr lang="en-US" dirty="0">
              <a:latin typeface="Avenir Next LT Pro"/>
            </a:rPr>
            <a:t> </a:t>
          </a:r>
          <a:r>
            <a:rPr lang="en-US" dirty="0" err="1">
              <a:latin typeface="Avenir Next LT Pro"/>
            </a:rPr>
            <a:t>stresu</a:t>
          </a:r>
          <a:r>
            <a:rPr lang="en-US" dirty="0">
              <a:latin typeface="Avenir Next LT Pro"/>
            </a:rPr>
            <a:t>, </a:t>
          </a:r>
          <a:r>
            <a:rPr lang="en-US" dirty="0" err="1">
              <a:latin typeface="Avenir Next LT Pro"/>
            </a:rPr>
            <a:t>pojawiające</a:t>
          </a:r>
          <a:r>
            <a:rPr lang="en-US" dirty="0">
              <a:latin typeface="Avenir Next LT Pro"/>
            </a:rPr>
            <a:t> </a:t>
          </a:r>
          <a:r>
            <a:rPr lang="en-US" dirty="0" err="1">
              <a:latin typeface="Avenir Next LT Pro"/>
            </a:rPr>
            <a:t>się</a:t>
          </a:r>
          <a:r>
            <a:rPr lang="en-US" dirty="0">
              <a:latin typeface="Avenir Next LT Pro"/>
            </a:rPr>
            <a:t> </a:t>
          </a:r>
          <a:r>
            <a:rPr lang="en-US" dirty="0" err="1">
              <a:latin typeface="Avenir Next LT Pro"/>
            </a:rPr>
            <a:t>emocję</a:t>
          </a:r>
          <a:r>
            <a:rPr lang="en-US" dirty="0">
              <a:latin typeface="Avenir Next LT Pro"/>
            </a:rPr>
            <a:t>, </a:t>
          </a:r>
          <a:r>
            <a:rPr lang="en-US" dirty="0" err="1">
              <a:latin typeface="Avenir Next LT Pro"/>
            </a:rPr>
            <a:t>myśli</a:t>
          </a:r>
          <a:r>
            <a:rPr lang="en-US" dirty="0">
              <a:latin typeface="Avenir Next LT Pro"/>
            </a:rPr>
            <a:t> </a:t>
          </a:r>
          <a:r>
            <a:rPr lang="pl-PL" dirty="0" smtClean="0">
              <a:latin typeface="Avenir Next LT Pro"/>
            </a:rPr>
            <a:t>i</a:t>
          </a:r>
          <a:r>
            <a:rPr lang="en-US" dirty="0" smtClean="0">
              <a:latin typeface="Avenir Next LT Pro"/>
            </a:rPr>
            <a:t> </a:t>
          </a:r>
          <a:r>
            <a:rPr lang="en-US" dirty="0" err="1">
              <a:latin typeface="Avenir Next LT Pro"/>
            </a:rPr>
            <a:t>zachowania</a:t>
          </a:r>
          <a:r>
            <a:rPr lang="en-US" dirty="0">
              <a:latin typeface="Avenir Next LT Pro"/>
            </a:rPr>
            <a:t>?</a:t>
          </a:r>
        </a:p>
      </dgm:t>
    </dgm:pt>
    <dgm:pt modelId="{F9D0AC20-E91B-44D0-82C4-277FD1A3755B}" type="parTrans" cxnId="{4FDA3536-4B8C-4B2E-A905-3689CD6111E1}">
      <dgm:prSet/>
      <dgm:spPr/>
      <dgm:t>
        <a:bodyPr/>
        <a:lstStyle/>
        <a:p>
          <a:endParaRPr lang="en-US"/>
        </a:p>
      </dgm:t>
    </dgm:pt>
    <dgm:pt modelId="{D4444B7D-9706-45F9-958E-43A5BB261B7A}" type="sibTrans" cxnId="{4FDA3536-4B8C-4B2E-A905-3689CD6111E1}">
      <dgm:prSet/>
      <dgm:spPr/>
      <dgm:t>
        <a:bodyPr/>
        <a:lstStyle/>
        <a:p>
          <a:endParaRPr lang="en-US"/>
        </a:p>
      </dgm:t>
    </dgm:pt>
    <dgm:pt modelId="{AF9189B4-393F-42C8-893B-881810575885}">
      <dgm:prSet/>
      <dgm:spPr/>
      <dgm:t>
        <a:bodyPr/>
        <a:lstStyle/>
        <a:p>
          <a:r>
            <a:rPr lang="en-US">
              <a:latin typeface="Avenir Next LT Pro"/>
            </a:rPr>
            <a:t>A </a:t>
          </a:r>
          <a:r>
            <a:rPr lang="en-US" err="1">
              <a:latin typeface="Avenir Next LT Pro"/>
            </a:rPr>
            <a:t>może</a:t>
          </a:r>
          <a:r>
            <a:rPr lang="en-US">
              <a:latin typeface="Avenir Next LT Pro"/>
            </a:rPr>
            <a:t> </a:t>
          </a:r>
          <a:r>
            <a:rPr lang="en-US" err="1">
              <a:latin typeface="Avenir Next LT Pro"/>
            </a:rPr>
            <a:t>szybko</a:t>
          </a:r>
          <a:r>
            <a:rPr lang="en-US">
              <a:latin typeface="Avenir Next LT Pro"/>
            </a:rPr>
            <a:t> </a:t>
          </a:r>
          <a:r>
            <a:rPr lang="en-US" err="1">
              <a:latin typeface="Avenir Next LT Pro"/>
            </a:rPr>
            <a:t>sobie</a:t>
          </a:r>
          <a:r>
            <a:rPr lang="en-US">
              <a:latin typeface="Avenir Next LT Pro"/>
            </a:rPr>
            <a:t> z </a:t>
          </a:r>
          <a:r>
            <a:rPr lang="en-US" err="1">
              <a:latin typeface="Avenir Next LT Pro"/>
            </a:rPr>
            <a:t>tym</a:t>
          </a:r>
          <a:r>
            <a:rPr lang="en-US">
              <a:latin typeface="Avenir Next LT Pro"/>
            </a:rPr>
            <a:t> </a:t>
          </a:r>
          <a:r>
            <a:rPr lang="en-US" err="1">
              <a:latin typeface="Avenir Next LT Pro"/>
            </a:rPr>
            <a:t>poradziłeś</a:t>
          </a:r>
          <a:r>
            <a:rPr lang="en-US">
              <a:latin typeface="Avenir Next LT Pro"/>
            </a:rPr>
            <a:t>?</a:t>
          </a:r>
        </a:p>
      </dgm:t>
    </dgm:pt>
    <dgm:pt modelId="{D5B34563-5ADB-49FD-959E-A38BAC08FBE5}" type="parTrans" cxnId="{B21B8876-2754-44C8-A798-290BB19F8312}">
      <dgm:prSet/>
      <dgm:spPr/>
      <dgm:t>
        <a:bodyPr/>
        <a:lstStyle/>
        <a:p>
          <a:endParaRPr lang="en-US"/>
        </a:p>
      </dgm:t>
    </dgm:pt>
    <dgm:pt modelId="{AFE1950B-B2ED-47D4-8363-49854246E523}" type="sibTrans" cxnId="{B21B8876-2754-44C8-A798-290BB19F8312}">
      <dgm:prSet/>
      <dgm:spPr/>
      <dgm:t>
        <a:bodyPr/>
        <a:lstStyle/>
        <a:p>
          <a:endParaRPr lang="en-US"/>
        </a:p>
      </dgm:t>
    </dgm:pt>
    <dgm:pt modelId="{9CBE862C-679F-4169-B697-A38478607F59}" type="pres">
      <dgm:prSet presAssocID="{FBBBE8FD-2B0D-464C-ACAE-5EBBE5B9FF0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9503500-4D05-4454-9AC2-BCAD87F299EE}" type="pres">
      <dgm:prSet presAssocID="{FBBBE8FD-2B0D-464C-ACAE-5EBBE5B9FF09}" presName="container" presStyleCnt="0">
        <dgm:presLayoutVars>
          <dgm:dir/>
          <dgm:resizeHandles val="exact"/>
        </dgm:presLayoutVars>
      </dgm:prSet>
      <dgm:spPr/>
    </dgm:pt>
    <dgm:pt modelId="{6274D888-18A6-4568-9519-3DA4A740EB33}" type="pres">
      <dgm:prSet presAssocID="{8A399305-630E-4428-A6D6-7652113D3E22}" presName="compNode" presStyleCnt="0"/>
      <dgm:spPr/>
    </dgm:pt>
    <dgm:pt modelId="{234813F6-3FB4-4B1E-90AF-A2F68B52FD9E}" type="pres">
      <dgm:prSet presAssocID="{8A399305-630E-4428-A6D6-7652113D3E22}" presName="iconBgRect" presStyleLbl="bgShp" presStyleIdx="0" presStyleCnt="2"/>
      <dgm:spPr/>
    </dgm:pt>
    <dgm:pt modelId="{4CCCCCAF-E2A5-4756-9147-E94D9133BB06}" type="pres">
      <dgm:prSet presAssocID="{8A399305-630E-4428-A6D6-7652113D3E2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k zapytania z wypełnieniem pełnym"/>
        </a:ext>
      </dgm:extLst>
    </dgm:pt>
    <dgm:pt modelId="{1B09E10F-AB84-47A0-BB46-82E714D32907}" type="pres">
      <dgm:prSet presAssocID="{8A399305-630E-4428-A6D6-7652113D3E22}" presName="spaceRect" presStyleCnt="0"/>
      <dgm:spPr/>
    </dgm:pt>
    <dgm:pt modelId="{6FDD9B6B-9121-4A36-B8AA-C57733392F99}" type="pres">
      <dgm:prSet presAssocID="{8A399305-630E-4428-A6D6-7652113D3E22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BCCB9703-B58C-4BDE-9E61-92D5BCED1D13}" type="pres">
      <dgm:prSet presAssocID="{D4444B7D-9706-45F9-958E-43A5BB261B7A}" presName="sibTrans" presStyleLbl="sibTrans2D1" presStyleIdx="0" presStyleCnt="0"/>
      <dgm:spPr/>
      <dgm:t>
        <a:bodyPr/>
        <a:lstStyle/>
        <a:p>
          <a:endParaRPr lang="pl-PL"/>
        </a:p>
      </dgm:t>
    </dgm:pt>
    <dgm:pt modelId="{BC78EA93-A288-45FE-BC02-45B0299E235D}" type="pres">
      <dgm:prSet presAssocID="{AF9189B4-393F-42C8-893B-881810575885}" presName="compNode" presStyleCnt="0"/>
      <dgm:spPr/>
    </dgm:pt>
    <dgm:pt modelId="{90F2B492-10D4-4CA7-88FF-B38A60C7F377}" type="pres">
      <dgm:prSet presAssocID="{AF9189B4-393F-42C8-893B-881810575885}" presName="iconBgRect" presStyleLbl="bgShp" presStyleIdx="1" presStyleCnt="2"/>
      <dgm:spPr/>
    </dgm:pt>
    <dgm:pt modelId="{1910D72C-EFFC-4DA0-AD71-695630B9AB21}" type="pres">
      <dgm:prSet presAssocID="{AF9189B4-393F-42C8-893B-881810575885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Czat"/>
        </a:ext>
      </dgm:extLst>
    </dgm:pt>
    <dgm:pt modelId="{DEE3C14A-4711-4561-A419-89452D9EC2BD}" type="pres">
      <dgm:prSet presAssocID="{AF9189B4-393F-42C8-893B-881810575885}" presName="spaceRect" presStyleCnt="0"/>
      <dgm:spPr/>
    </dgm:pt>
    <dgm:pt modelId="{54E9B3CE-F48C-4D71-80D2-3CDE9E81E835}" type="pres">
      <dgm:prSet presAssocID="{AF9189B4-393F-42C8-893B-881810575885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E364958-09FE-4775-8C3C-5015E69EBA5F}" type="presOf" srcId="{D4444B7D-9706-45F9-958E-43A5BB261B7A}" destId="{BCCB9703-B58C-4BDE-9E61-92D5BCED1D13}" srcOrd="0" destOrd="0" presId="urn:microsoft.com/office/officeart/2018/2/layout/IconCircleList"/>
    <dgm:cxn modelId="{4FDA3536-4B8C-4B2E-A905-3689CD6111E1}" srcId="{FBBBE8FD-2B0D-464C-ACAE-5EBBE5B9FF09}" destId="{8A399305-630E-4428-A6D6-7652113D3E22}" srcOrd="0" destOrd="0" parTransId="{F9D0AC20-E91B-44D0-82C4-277FD1A3755B}" sibTransId="{D4444B7D-9706-45F9-958E-43A5BB261B7A}"/>
    <dgm:cxn modelId="{311BCDCA-5275-46DD-8264-C8172915E28E}" type="presOf" srcId="{AF9189B4-393F-42C8-893B-881810575885}" destId="{54E9B3CE-F48C-4D71-80D2-3CDE9E81E835}" srcOrd="0" destOrd="0" presId="urn:microsoft.com/office/officeart/2018/2/layout/IconCircleList"/>
    <dgm:cxn modelId="{B21B8876-2754-44C8-A798-290BB19F8312}" srcId="{FBBBE8FD-2B0D-464C-ACAE-5EBBE5B9FF09}" destId="{AF9189B4-393F-42C8-893B-881810575885}" srcOrd="1" destOrd="0" parTransId="{D5B34563-5ADB-49FD-959E-A38BAC08FBE5}" sibTransId="{AFE1950B-B2ED-47D4-8363-49854246E523}"/>
    <dgm:cxn modelId="{7407BA3E-6E52-45FC-B2E8-481F3DDF89E6}" type="presOf" srcId="{8A399305-630E-4428-A6D6-7652113D3E22}" destId="{6FDD9B6B-9121-4A36-B8AA-C57733392F99}" srcOrd="0" destOrd="0" presId="urn:microsoft.com/office/officeart/2018/2/layout/IconCircleList"/>
    <dgm:cxn modelId="{1AD4BC4F-E587-4D62-90F5-0E0FA07C18C4}" type="presOf" srcId="{FBBBE8FD-2B0D-464C-ACAE-5EBBE5B9FF09}" destId="{9CBE862C-679F-4169-B697-A38478607F59}" srcOrd="0" destOrd="0" presId="urn:microsoft.com/office/officeart/2018/2/layout/IconCircleList"/>
    <dgm:cxn modelId="{27D779EB-71C1-465B-A973-C48AF180F2A8}" type="presParOf" srcId="{9CBE862C-679F-4169-B697-A38478607F59}" destId="{A9503500-4D05-4454-9AC2-BCAD87F299EE}" srcOrd="0" destOrd="0" presId="urn:microsoft.com/office/officeart/2018/2/layout/IconCircleList"/>
    <dgm:cxn modelId="{C74E85DD-5B27-4C4B-85CF-613660C462A5}" type="presParOf" srcId="{A9503500-4D05-4454-9AC2-BCAD87F299EE}" destId="{6274D888-18A6-4568-9519-3DA4A740EB33}" srcOrd="0" destOrd="0" presId="urn:microsoft.com/office/officeart/2018/2/layout/IconCircleList"/>
    <dgm:cxn modelId="{8CDE3432-17EA-4514-A18F-303ABAD42673}" type="presParOf" srcId="{6274D888-18A6-4568-9519-3DA4A740EB33}" destId="{234813F6-3FB4-4B1E-90AF-A2F68B52FD9E}" srcOrd="0" destOrd="0" presId="urn:microsoft.com/office/officeart/2018/2/layout/IconCircleList"/>
    <dgm:cxn modelId="{040BE8EC-63BD-456D-ADBC-0DC78C55C55C}" type="presParOf" srcId="{6274D888-18A6-4568-9519-3DA4A740EB33}" destId="{4CCCCCAF-E2A5-4756-9147-E94D9133BB06}" srcOrd="1" destOrd="0" presId="urn:microsoft.com/office/officeart/2018/2/layout/IconCircleList"/>
    <dgm:cxn modelId="{CA63F90C-DB45-4FCF-96C2-EFDE40FC5800}" type="presParOf" srcId="{6274D888-18A6-4568-9519-3DA4A740EB33}" destId="{1B09E10F-AB84-47A0-BB46-82E714D32907}" srcOrd="2" destOrd="0" presId="urn:microsoft.com/office/officeart/2018/2/layout/IconCircleList"/>
    <dgm:cxn modelId="{65405753-7B0E-410E-8695-3E547FEBBD0A}" type="presParOf" srcId="{6274D888-18A6-4568-9519-3DA4A740EB33}" destId="{6FDD9B6B-9121-4A36-B8AA-C57733392F99}" srcOrd="3" destOrd="0" presId="urn:microsoft.com/office/officeart/2018/2/layout/IconCircleList"/>
    <dgm:cxn modelId="{DFD698AC-DD72-4E05-945A-AEE621F064B4}" type="presParOf" srcId="{A9503500-4D05-4454-9AC2-BCAD87F299EE}" destId="{BCCB9703-B58C-4BDE-9E61-92D5BCED1D13}" srcOrd="1" destOrd="0" presId="urn:microsoft.com/office/officeart/2018/2/layout/IconCircleList"/>
    <dgm:cxn modelId="{A5F523E5-BAD3-422D-9277-300EEEF4146F}" type="presParOf" srcId="{A9503500-4D05-4454-9AC2-BCAD87F299EE}" destId="{BC78EA93-A288-45FE-BC02-45B0299E235D}" srcOrd="2" destOrd="0" presId="urn:microsoft.com/office/officeart/2018/2/layout/IconCircleList"/>
    <dgm:cxn modelId="{EE3906C5-BBED-422D-ACC0-CF70726B2373}" type="presParOf" srcId="{BC78EA93-A288-45FE-BC02-45B0299E235D}" destId="{90F2B492-10D4-4CA7-88FF-B38A60C7F377}" srcOrd="0" destOrd="0" presId="urn:microsoft.com/office/officeart/2018/2/layout/IconCircleList"/>
    <dgm:cxn modelId="{5F3AFA51-3339-4A4B-BF2B-D98D86B7E463}" type="presParOf" srcId="{BC78EA93-A288-45FE-BC02-45B0299E235D}" destId="{1910D72C-EFFC-4DA0-AD71-695630B9AB21}" srcOrd="1" destOrd="0" presId="urn:microsoft.com/office/officeart/2018/2/layout/IconCircleList"/>
    <dgm:cxn modelId="{BFDE50FF-4DD2-44BA-8E6E-BFFA0BE43169}" type="presParOf" srcId="{BC78EA93-A288-45FE-BC02-45B0299E235D}" destId="{DEE3C14A-4711-4561-A419-89452D9EC2BD}" srcOrd="2" destOrd="0" presId="urn:microsoft.com/office/officeart/2018/2/layout/IconCircleList"/>
    <dgm:cxn modelId="{670AE234-64C5-4E9C-84A3-9749894C4B6E}" type="presParOf" srcId="{BC78EA93-A288-45FE-BC02-45B0299E235D}" destId="{54E9B3CE-F48C-4D71-80D2-3CDE9E81E83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30FAA-5C90-4DFE-BF69-560D6E7102F4}">
      <dsp:nvSpPr>
        <dsp:cNvPr id="0" name=""/>
        <dsp:cNvSpPr/>
      </dsp:nvSpPr>
      <dsp:spPr>
        <a:xfrm>
          <a:off x="1332" y="7648"/>
          <a:ext cx="4677087" cy="296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CF50B-2695-4572-8CA9-7B33CF471160}">
      <dsp:nvSpPr>
        <dsp:cNvPr id="0" name=""/>
        <dsp:cNvSpPr/>
      </dsp:nvSpPr>
      <dsp:spPr>
        <a:xfrm>
          <a:off x="521008" y="501341"/>
          <a:ext cx="4677087" cy="2969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>
              <a:latin typeface="Agency FB"/>
              <a:ea typeface="Microsoft GothicNeo"/>
              <a:cs typeface="Microsoft GothicNeo"/>
            </a:rPr>
            <a:t>Zjawisko naturalne, które towarzyszy ludziom w trakcie ich społecznego życia.</a:t>
          </a:r>
          <a:endParaRPr lang="en-US" sz="2800" kern="1200" dirty="0">
            <a:latin typeface="Agency FB"/>
            <a:ea typeface="Microsoft GothicNeo"/>
            <a:cs typeface="Microsoft GothicNeo"/>
          </a:endParaRPr>
        </a:p>
      </dsp:txBody>
      <dsp:txXfrm>
        <a:off x="607995" y="588328"/>
        <a:ext cx="4503113" cy="2795976"/>
      </dsp:txXfrm>
    </dsp:sp>
    <dsp:sp modelId="{BD613705-B843-47B3-9AF8-A23672129EA8}">
      <dsp:nvSpPr>
        <dsp:cNvPr id="0" name=""/>
        <dsp:cNvSpPr/>
      </dsp:nvSpPr>
      <dsp:spPr>
        <a:xfrm>
          <a:off x="5717772" y="7648"/>
          <a:ext cx="4677087" cy="296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67771-8657-4F24-A2A4-D7975E40002F}">
      <dsp:nvSpPr>
        <dsp:cNvPr id="0" name=""/>
        <dsp:cNvSpPr/>
      </dsp:nvSpPr>
      <dsp:spPr>
        <a:xfrm>
          <a:off x="6237449" y="501341"/>
          <a:ext cx="4677087" cy="2969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>
              <a:latin typeface="Agency FB"/>
              <a:ea typeface="Microsoft GothicNeo"/>
              <a:cs typeface="Microsoft GothicNeo"/>
            </a:rPr>
            <a:t>Każdy człowiek podlega rozmaitym naciskom ze strony otoczenia ( innych ludzi, sytuacji życiowych), które wywołują w nim stan wewnętrznego napięcia. Mówimy wtedy, że znajduje się on pod wpływem stresu.</a:t>
          </a:r>
          <a:endParaRPr lang="en-US" sz="2800" kern="1200" dirty="0">
            <a:latin typeface="Agency FB"/>
            <a:ea typeface="Microsoft GothicNeo"/>
            <a:cs typeface="Microsoft GothicNeo"/>
          </a:endParaRPr>
        </a:p>
      </dsp:txBody>
      <dsp:txXfrm>
        <a:off x="6324436" y="588328"/>
        <a:ext cx="4503113" cy="2795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07709-068F-4D78-9487-DF8431164ECC}">
      <dsp:nvSpPr>
        <dsp:cNvPr id="0" name=""/>
        <dsp:cNvSpPr/>
      </dsp:nvSpPr>
      <dsp:spPr>
        <a:xfrm>
          <a:off x="0" y="899622"/>
          <a:ext cx="6900512" cy="16608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4C463-30F4-4C7A-BF6C-17550E29D03F}">
      <dsp:nvSpPr>
        <dsp:cNvPr id="0" name=""/>
        <dsp:cNvSpPr/>
      </dsp:nvSpPr>
      <dsp:spPr>
        <a:xfrm>
          <a:off x="502404" y="1273312"/>
          <a:ext cx="913463" cy="9134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766BF-FDEC-4F9D-8C2C-EB11D035F866}">
      <dsp:nvSpPr>
        <dsp:cNvPr id="0" name=""/>
        <dsp:cNvSpPr/>
      </dsp:nvSpPr>
      <dsp:spPr>
        <a:xfrm>
          <a:off x="1918272" y="899622"/>
          <a:ext cx="4982239" cy="1660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772" tIns="175772" rIns="175772" bIns="175772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>
              <a:latin typeface="Agency FB"/>
              <a:ea typeface="Microsoft GothicNeo"/>
              <a:cs typeface="Microsoft GothicNeo"/>
            </a:rPr>
            <a:t>SFERA FIZJOLOGICZNA - bladość, pocenie się, przyspieszone bicie serca, napięcie mięśni, zmiany ciśnienia krwi, suchość w ustach, ból pleców, szyi, głowy i innych części ciała, niestrawność, bezsenność, częste oddawanie </a:t>
          </a:r>
          <a:r>
            <a:rPr lang="pl-PL" sz="1900" kern="1200" dirty="0" smtClean="0">
              <a:latin typeface="Agency FB"/>
              <a:ea typeface="Microsoft GothicNeo"/>
              <a:cs typeface="Microsoft GothicNeo"/>
            </a:rPr>
            <a:t>moczu.</a:t>
          </a:r>
          <a:endParaRPr lang="en-US" sz="1900" kern="1200" dirty="0">
            <a:latin typeface="Agency FB"/>
            <a:ea typeface="Microsoft GothicNeo"/>
            <a:cs typeface="Microsoft GothicNeo"/>
          </a:endParaRPr>
        </a:p>
      </dsp:txBody>
      <dsp:txXfrm>
        <a:off x="1918272" y="899622"/>
        <a:ext cx="4982239" cy="1660842"/>
      </dsp:txXfrm>
    </dsp:sp>
    <dsp:sp modelId="{0890BC9A-344A-4E2F-A7D2-923C0EC53687}">
      <dsp:nvSpPr>
        <dsp:cNvPr id="0" name=""/>
        <dsp:cNvSpPr/>
      </dsp:nvSpPr>
      <dsp:spPr>
        <a:xfrm>
          <a:off x="0" y="2975675"/>
          <a:ext cx="6900512" cy="16608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CECF9-4CEC-4AD0-923B-8CC42F3EAC34}">
      <dsp:nvSpPr>
        <dsp:cNvPr id="0" name=""/>
        <dsp:cNvSpPr/>
      </dsp:nvSpPr>
      <dsp:spPr>
        <a:xfrm>
          <a:off x="502404" y="3349365"/>
          <a:ext cx="913463" cy="91346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7C84A-CCAA-4700-A33E-ADB61916ADE5}">
      <dsp:nvSpPr>
        <dsp:cNvPr id="0" name=""/>
        <dsp:cNvSpPr/>
      </dsp:nvSpPr>
      <dsp:spPr>
        <a:xfrm>
          <a:off x="1918272" y="2975675"/>
          <a:ext cx="4982239" cy="1660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772" tIns="175772" rIns="175772" bIns="175772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>
              <a:latin typeface="Agency FB"/>
              <a:ea typeface="Microsoft GothicNeo"/>
              <a:cs typeface="Microsoft GothicNeo"/>
            </a:rPr>
            <a:t>SFERA  MYŚLENIA-  luki w pamięci, zapominanie, utrudniona koncentracja, brak </a:t>
          </a:r>
          <a:r>
            <a:rPr lang="pl-PL" sz="1900" kern="1200" dirty="0" smtClean="0">
              <a:latin typeface="Agency FB"/>
              <a:ea typeface="Microsoft GothicNeo"/>
              <a:cs typeface="Microsoft GothicNeo"/>
            </a:rPr>
            <a:t>zainteresowania.</a:t>
          </a:r>
          <a:endParaRPr lang="en-US" sz="1900" kern="1200" dirty="0">
            <a:latin typeface="Agency FB"/>
            <a:ea typeface="Microsoft GothicNeo"/>
            <a:cs typeface="Microsoft GothicNeo"/>
          </a:endParaRPr>
        </a:p>
      </dsp:txBody>
      <dsp:txXfrm>
        <a:off x="1918272" y="2975675"/>
        <a:ext cx="4982239" cy="16608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07709-068F-4D78-9487-DF8431164ECC}">
      <dsp:nvSpPr>
        <dsp:cNvPr id="0" name=""/>
        <dsp:cNvSpPr/>
      </dsp:nvSpPr>
      <dsp:spPr>
        <a:xfrm>
          <a:off x="0" y="899622"/>
          <a:ext cx="6900512" cy="16608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4C463-30F4-4C7A-BF6C-17550E29D03F}">
      <dsp:nvSpPr>
        <dsp:cNvPr id="0" name=""/>
        <dsp:cNvSpPr/>
      </dsp:nvSpPr>
      <dsp:spPr>
        <a:xfrm>
          <a:off x="502404" y="1273312"/>
          <a:ext cx="913463" cy="91346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766BF-FDEC-4F9D-8C2C-EB11D035F866}">
      <dsp:nvSpPr>
        <dsp:cNvPr id="0" name=""/>
        <dsp:cNvSpPr/>
      </dsp:nvSpPr>
      <dsp:spPr>
        <a:xfrm>
          <a:off x="1918272" y="899622"/>
          <a:ext cx="4982239" cy="1660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772" tIns="175772" rIns="175772" bIns="17577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>
              <a:latin typeface="Agency FB"/>
              <a:ea typeface="Microsoft GothicNeo"/>
              <a:cs typeface="Microsoft GothicNeo"/>
            </a:rPr>
            <a:t>SFERA EMOCJI - lęk, rozdrażnienie, smutek, nerwowość, złość, zamykanie się w sobie, zakłopotanie</a:t>
          </a:r>
          <a:endParaRPr lang="en-US" sz="2000" kern="1200">
            <a:latin typeface="Agency FB"/>
            <a:ea typeface="Microsoft GothicNeo"/>
            <a:cs typeface="Microsoft GothicNeo"/>
          </a:endParaRPr>
        </a:p>
      </dsp:txBody>
      <dsp:txXfrm>
        <a:off x="1918272" y="899622"/>
        <a:ext cx="4982239" cy="1660842"/>
      </dsp:txXfrm>
    </dsp:sp>
    <dsp:sp modelId="{0890BC9A-344A-4E2F-A7D2-923C0EC53687}">
      <dsp:nvSpPr>
        <dsp:cNvPr id="0" name=""/>
        <dsp:cNvSpPr/>
      </dsp:nvSpPr>
      <dsp:spPr>
        <a:xfrm>
          <a:off x="0" y="2975675"/>
          <a:ext cx="6900512" cy="16608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CECF9-4CEC-4AD0-923B-8CC42F3EAC34}">
      <dsp:nvSpPr>
        <dsp:cNvPr id="0" name=""/>
        <dsp:cNvSpPr/>
      </dsp:nvSpPr>
      <dsp:spPr>
        <a:xfrm>
          <a:off x="502404" y="3349365"/>
          <a:ext cx="913463" cy="9134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7C84A-CCAA-4700-A33E-ADB61916ADE5}">
      <dsp:nvSpPr>
        <dsp:cNvPr id="0" name=""/>
        <dsp:cNvSpPr/>
      </dsp:nvSpPr>
      <dsp:spPr>
        <a:xfrm>
          <a:off x="1918272" y="2975675"/>
          <a:ext cx="4982239" cy="1660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772" tIns="175772" rIns="175772" bIns="17577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>
              <a:latin typeface="Agency FB"/>
              <a:ea typeface="Microsoft GothicNeo"/>
              <a:cs typeface="Microsoft GothicNeo"/>
            </a:rPr>
            <a:t>SFERA  ZACHOWAŃ -  trudności z mówieniem, impulsywność, drżenie, tiki nerwowe, wysoki i nerwowy śmiech, zgrzytanie zębami, zmiany w odżywianiu, brak apetytu lub objadanie się, zażywanie leków</a:t>
          </a:r>
          <a:endParaRPr lang="en-US" sz="2000" kern="1200">
            <a:latin typeface="Agency FB"/>
            <a:ea typeface="Microsoft GothicNeo"/>
            <a:cs typeface="Microsoft GothicNeo"/>
          </a:endParaRPr>
        </a:p>
      </dsp:txBody>
      <dsp:txXfrm>
        <a:off x="1918272" y="2975675"/>
        <a:ext cx="4982239" cy="16608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07709-068F-4D78-9487-DF8431164ECC}">
      <dsp:nvSpPr>
        <dsp:cNvPr id="0" name=""/>
        <dsp:cNvSpPr/>
      </dsp:nvSpPr>
      <dsp:spPr>
        <a:xfrm>
          <a:off x="0" y="1937649"/>
          <a:ext cx="6900512" cy="16608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4C463-30F4-4C7A-BF6C-17550E29D03F}">
      <dsp:nvSpPr>
        <dsp:cNvPr id="0" name=""/>
        <dsp:cNvSpPr/>
      </dsp:nvSpPr>
      <dsp:spPr>
        <a:xfrm>
          <a:off x="502404" y="2311338"/>
          <a:ext cx="913463" cy="9134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766BF-FDEC-4F9D-8C2C-EB11D035F866}">
      <dsp:nvSpPr>
        <dsp:cNvPr id="0" name=""/>
        <dsp:cNvSpPr/>
      </dsp:nvSpPr>
      <dsp:spPr>
        <a:xfrm>
          <a:off x="1918272" y="1937649"/>
          <a:ext cx="4982239" cy="1660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772" tIns="175772" rIns="175772" bIns="175772" numCol="1" spcCol="1270" anchor="ctr" anchorCtr="0">
          <a:noAutofit/>
        </a:bodyPr>
        <a:lstStyle/>
        <a:p>
          <a:pPr lvl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>
              <a:latin typeface="Agency FB"/>
              <a:ea typeface="Microsoft GothicNeo"/>
              <a:cs typeface="Microsoft GothicNeo"/>
            </a:rPr>
            <a:t>SFERA FILOZOFII ŻYCIOWEJ - bezradność, bezosobowe podejście do wykonywanych </a:t>
          </a:r>
          <a:r>
            <a:rPr lang="pl-PL" sz="2500" kern="1200" dirty="0" smtClean="0">
              <a:latin typeface="Agency FB"/>
              <a:ea typeface="Microsoft GothicNeo"/>
              <a:cs typeface="Microsoft GothicNeo"/>
            </a:rPr>
            <a:t>zadań, </a:t>
          </a:r>
          <a:r>
            <a:rPr lang="pl-PL" sz="2500" kern="1200" dirty="0">
              <a:latin typeface="Agency FB"/>
              <a:ea typeface="Microsoft GothicNeo"/>
              <a:cs typeface="Microsoft GothicNeo"/>
            </a:rPr>
            <a:t>kwestionowanie wartości</a:t>
          </a:r>
          <a:endParaRPr lang="en-US" sz="2500" kern="1200" dirty="0">
            <a:latin typeface="Agency FB"/>
            <a:ea typeface="Microsoft GothicNeo"/>
            <a:cs typeface="Microsoft GothicNeo"/>
          </a:endParaRPr>
        </a:p>
      </dsp:txBody>
      <dsp:txXfrm>
        <a:off x="1918272" y="1937649"/>
        <a:ext cx="4982239" cy="16608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813F6-3FB4-4B1E-90AF-A2F68B52FD9E}">
      <dsp:nvSpPr>
        <dsp:cNvPr id="0" name=""/>
        <dsp:cNvSpPr/>
      </dsp:nvSpPr>
      <dsp:spPr>
        <a:xfrm>
          <a:off x="488461" y="987182"/>
          <a:ext cx="1262803" cy="126280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CCCAF-E2A5-4756-9147-E94D9133BB06}">
      <dsp:nvSpPr>
        <dsp:cNvPr id="0" name=""/>
        <dsp:cNvSpPr/>
      </dsp:nvSpPr>
      <dsp:spPr>
        <a:xfrm>
          <a:off x="753650" y="1252370"/>
          <a:ext cx="732426" cy="7324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D9B6B-9121-4A36-B8AA-C57733392F99}">
      <dsp:nvSpPr>
        <dsp:cNvPr id="0" name=""/>
        <dsp:cNvSpPr/>
      </dsp:nvSpPr>
      <dsp:spPr>
        <a:xfrm>
          <a:off x="2021866" y="987182"/>
          <a:ext cx="2976608" cy="1262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Avenir Next LT Pro"/>
            </a:rPr>
            <a:t>Czy</a:t>
          </a:r>
          <a:r>
            <a:rPr lang="en-US" sz="2200" kern="1200" dirty="0">
              <a:latin typeface="Avenir Next LT Pro"/>
            </a:rPr>
            <a:t> </a:t>
          </a:r>
          <a:r>
            <a:rPr lang="en-US" sz="2200" kern="1200" dirty="0" err="1">
              <a:latin typeface="Avenir Next LT Pro"/>
            </a:rPr>
            <a:t>trudno</a:t>
          </a:r>
          <a:r>
            <a:rPr lang="en-US" sz="2200" kern="1200" dirty="0">
              <a:latin typeface="Avenir Next LT Pro"/>
            </a:rPr>
            <a:t> </a:t>
          </a:r>
          <a:r>
            <a:rPr lang="en-US" sz="2200" kern="1200" dirty="0" err="1">
              <a:latin typeface="Avenir Next LT Pro"/>
            </a:rPr>
            <a:t>było</a:t>
          </a:r>
          <a:r>
            <a:rPr lang="en-US" sz="2200" kern="1200" dirty="0">
              <a:latin typeface="Avenir Next LT Pro"/>
            </a:rPr>
            <a:t> </a:t>
          </a:r>
          <a:r>
            <a:rPr lang="en-US" sz="2200" kern="1200" dirty="0" err="1">
              <a:latin typeface="Avenir Next LT Pro"/>
            </a:rPr>
            <a:t>określić</a:t>
          </a:r>
          <a:r>
            <a:rPr lang="en-US" sz="2200" kern="1200" dirty="0">
              <a:latin typeface="Avenir Next LT Pro"/>
            </a:rPr>
            <a:t> </a:t>
          </a:r>
          <a:r>
            <a:rPr lang="en-US" sz="2200" kern="1200" dirty="0" err="1">
              <a:latin typeface="Avenir Next LT Pro"/>
            </a:rPr>
            <a:t>poziom</a:t>
          </a:r>
          <a:r>
            <a:rPr lang="en-US" sz="2200" kern="1200" dirty="0">
              <a:latin typeface="Avenir Next LT Pro"/>
            </a:rPr>
            <a:t> </a:t>
          </a:r>
          <a:r>
            <a:rPr lang="en-US" sz="2200" kern="1200" dirty="0" err="1">
              <a:latin typeface="Avenir Next LT Pro"/>
            </a:rPr>
            <a:t>stresu</a:t>
          </a:r>
          <a:r>
            <a:rPr lang="en-US" sz="2200" kern="1200" dirty="0">
              <a:latin typeface="Avenir Next LT Pro"/>
            </a:rPr>
            <a:t>, </a:t>
          </a:r>
          <a:r>
            <a:rPr lang="en-US" sz="2200" kern="1200" dirty="0" err="1">
              <a:latin typeface="Avenir Next LT Pro"/>
            </a:rPr>
            <a:t>pojawiające</a:t>
          </a:r>
          <a:r>
            <a:rPr lang="en-US" sz="2200" kern="1200" dirty="0">
              <a:latin typeface="Avenir Next LT Pro"/>
            </a:rPr>
            <a:t> </a:t>
          </a:r>
          <a:r>
            <a:rPr lang="en-US" sz="2200" kern="1200" dirty="0" err="1">
              <a:latin typeface="Avenir Next LT Pro"/>
            </a:rPr>
            <a:t>się</a:t>
          </a:r>
          <a:r>
            <a:rPr lang="en-US" sz="2200" kern="1200" dirty="0">
              <a:latin typeface="Avenir Next LT Pro"/>
            </a:rPr>
            <a:t> </a:t>
          </a:r>
          <a:r>
            <a:rPr lang="en-US" sz="2200" kern="1200" dirty="0" err="1">
              <a:latin typeface="Avenir Next LT Pro"/>
            </a:rPr>
            <a:t>emocję</a:t>
          </a:r>
          <a:r>
            <a:rPr lang="en-US" sz="2200" kern="1200" dirty="0">
              <a:latin typeface="Avenir Next LT Pro"/>
            </a:rPr>
            <a:t>, </a:t>
          </a:r>
          <a:r>
            <a:rPr lang="en-US" sz="2200" kern="1200" dirty="0" err="1">
              <a:latin typeface="Avenir Next LT Pro"/>
            </a:rPr>
            <a:t>myśli</a:t>
          </a:r>
          <a:r>
            <a:rPr lang="en-US" sz="2200" kern="1200" dirty="0">
              <a:latin typeface="Avenir Next LT Pro"/>
            </a:rPr>
            <a:t> </a:t>
          </a:r>
          <a:r>
            <a:rPr lang="pl-PL" sz="2200" kern="1200" dirty="0" smtClean="0">
              <a:latin typeface="Avenir Next LT Pro"/>
            </a:rPr>
            <a:t>i</a:t>
          </a:r>
          <a:r>
            <a:rPr lang="en-US" sz="2200" kern="1200" dirty="0" smtClean="0">
              <a:latin typeface="Avenir Next LT Pro"/>
            </a:rPr>
            <a:t> </a:t>
          </a:r>
          <a:r>
            <a:rPr lang="en-US" sz="2200" kern="1200" dirty="0" err="1">
              <a:latin typeface="Avenir Next LT Pro"/>
            </a:rPr>
            <a:t>zachowania</a:t>
          </a:r>
          <a:r>
            <a:rPr lang="en-US" sz="2200" kern="1200" dirty="0">
              <a:latin typeface="Avenir Next LT Pro"/>
            </a:rPr>
            <a:t>?</a:t>
          </a:r>
        </a:p>
      </dsp:txBody>
      <dsp:txXfrm>
        <a:off x="2021866" y="987182"/>
        <a:ext cx="2976608" cy="1262803"/>
      </dsp:txXfrm>
    </dsp:sp>
    <dsp:sp modelId="{90F2B492-10D4-4CA7-88FF-B38A60C7F377}">
      <dsp:nvSpPr>
        <dsp:cNvPr id="0" name=""/>
        <dsp:cNvSpPr/>
      </dsp:nvSpPr>
      <dsp:spPr>
        <a:xfrm>
          <a:off x="5517125" y="987182"/>
          <a:ext cx="1262803" cy="126280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0D72C-EFFC-4DA0-AD71-695630B9AB21}">
      <dsp:nvSpPr>
        <dsp:cNvPr id="0" name=""/>
        <dsp:cNvSpPr/>
      </dsp:nvSpPr>
      <dsp:spPr>
        <a:xfrm>
          <a:off x="5782314" y="1252370"/>
          <a:ext cx="732426" cy="73242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9B3CE-F48C-4D71-80D2-3CDE9E81E835}">
      <dsp:nvSpPr>
        <dsp:cNvPr id="0" name=""/>
        <dsp:cNvSpPr/>
      </dsp:nvSpPr>
      <dsp:spPr>
        <a:xfrm>
          <a:off x="7050529" y="987182"/>
          <a:ext cx="2976608" cy="1262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Avenir Next LT Pro"/>
            </a:rPr>
            <a:t>A </a:t>
          </a:r>
          <a:r>
            <a:rPr lang="en-US" sz="2200" kern="1200" err="1">
              <a:latin typeface="Avenir Next LT Pro"/>
            </a:rPr>
            <a:t>może</a:t>
          </a:r>
          <a:r>
            <a:rPr lang="en-US" sz="2200" kern="1200">
              <a:latin typeface="Avenir Next LT Pro"/>
            </a:rPr>
            <a:t> </a:t>
          </a:r>
          <a:r>
            <a:rPr lang="en-US" sz="2200" kern="1200" err="1">
              <a:latin typeface="Avenir Next LT Pro"/>
            </a:rPr>
            <a:t>szybko</a:t>
          </a:r>
          <a:r>
            <a:rPr lang="en-US" sz="2200" kern="1200">
              <a:latin typeface="Avenir Next LT Pro"/>
            </a:rPr>
            <a:t> </a:t>
          </a:r>
          <a:r>
            <a:rPr lang="en-US" sz="2200" kern="1200" err="1">
              <a:latin typeface="Avenir Next LT Pro"/>
            </a:rPr>
            <a:t>sobie</a:t>
          </a:r>
          <a:r>
            <a:rPr lang="en-US" sz="2200" kern="1200">
              <a:latin typeface="Avenir Next LT Pro"/>
            </a:rPr>
            <a:t> z </a:t>
          </a:r>
          <a:r>
            <a:rPr lang="en-US" sz="2200" kern="1200" err="1">
              <a:latin typeface="Avenir Next LT Pro"/>
            </a:rPr>
            <a:t>tym</a:t>
          </a:r>
          <a:r>
            <a:rPr lang="en-US" sz="2200" kern="1200">
              <a:latin typeface="Avenir Next LT Pro"/>
            </a:rPr>
            <a:t> </a:t>
          </a:r>
          <a:r>
            <a:rPr lang="en-US" sz="2200" kern="1200" err="1">
              <a:latin typeface="Avenir Next LT Pro"/>
            </a:rPr>
            <a:t>poradziłeś</a:t>
          </a:r>
          <a:r>
            <a:rPr lang="en-US" sz="2200" kern="1200">
              <a:latin typeface="Avenir Next LT Pro"/>
            </a:rPr>
            <a:t>?</a:t>
          </a:r>
        </a:p>
      </dsp:txBody>
      <dsp:txXfrm>
        <a:off x="7050529" y="987182"/>
        <a:ext cx="2976608" cy="1262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6T08:38:17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9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2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9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1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3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4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4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2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5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3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5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84" r:id="rId6"/>
    <p:sldLayoutId id="2147483789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B400AA-E3F2-4126-A631-1587C4948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132" y="1295231"/>
            <a:ext cx="5895178" cy="3807446"/>
          </a:xfrm>
        </p:spPr>
        <p:txBody>
          <a:bodyPr anchor="b">
            <a:normAutofit/>
          </a:bodyPr>
          <a:lstStyle/>
          <a:p>
            <a:r>
              <a:rPr lang="pl-PL" sz="8800">
                <a:latin typeface="Modern Love Grunge"/>
              </a:rPr>
              <a:t>STRES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CFCF510-55A0-4CD5-AF28-6B7B8C2F3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872" y="1122363"/>
            <a:ext cx="3223928" cy="3807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3600">
                <a:solidFill>
                  <a:srgbClr val="FFFFFF"/>
                </a:solidFill>
                <a:latin typeface="Baskerville Old Face"/>
                <a:ea typeface="STXingkai"/>
              </a:rPr>
              <a:t>Jak sobie z nim radzić ?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27432"/>
          </a:xfrm>
          <a:custGeom>
            <a:avLst/>
            <a:gdLst>
              <a:gd name="connsiteX0" fmla="*/ 0 w 5897880"/>
              <a:gd name="connsiteY0" fmla="*/ 0 h 27432"/>
              <a:gd name="connsiteX1" fmla="*/ 537362 w 5897880"/>
              <a:gd name="connsiteY1" fmla="*/ 0 h 27432"/>
              <a:gd name="connsiteX2" fmla="*/ 1133704 w 5897880"/>
              <a:gd name="connsiteY2" fmla="*/ 0 h 27432"/>
              <a:gd name="connsiteX3" fmla="*/ 1671066 w 5897880"/>
              <a:gd name="connsiteY3" fmla="*/ 0 h 27432"/>
              <a:gd name="connsiteX4" fmla="*/ 2385365 w 5897880"/>
              <a:gd name="connsiteY4" fmla="*/ 0 h 27432"/>
              <a:gd name="connsiteX5" fmla="*/ 3040685 w 5897880"/>
              <a:gd name="connsiteY5" fmla="*/ 0 h 27432"/>
              <a:gd name="connsiteX6" fmla="*/ 3696005 w 5897880"/>
              <a:gd name="connsiteY6" fmla="*/ 0 h 27432"/>
              <a:gd name="connsiteX7" fmla="*/ 4469282 w 5897880"/>
              <a:gd name="connsiteY7" fmla="*/ 0 h 27432"/>
              <a:gd name="connsiteX8" fmla="*/ 5183581 w 5897880"/>
              <a:gd name="connsiteY8" fmla="*/ 0 h 27432"/>
              <a:gd name="connsiteX9" fmla="*/ 5897880 w 5897880"/>
              <a:gd name="connsiteY9" fmla="*/ 0 h 27432"/>
              <a:gd name="connsiteX10" fmla="*/ 5897880 w 5897880"/>
              <a:gd name="connsiteY10" fmla="*/ 27432 h 27432"/>
              <a:gd name="connsiteX11" fmla="*/ 5419496 w 5897880"/>
              <a:gd name="connsiteY11" fmla="*/ 27432 h 27432"/>
              <a:gd name="connsiteX12" fmla="*/ 4882134 w 5897880"/>
              <a:gd name="connsiteY12" fmla="*/ 27432 h 27432"/>
              <a:gd name="connsiteX13" fmla="*/ 4167835 w 5897880"/>
              <a:gd name="connsiteY13" fmla="*/ 27432 h 27432"/>
              <a:gd name="connsiteX14" fmla="*/ 3394558 w 5897880"/>
              <a:gd name="connsiteY14" fmla="*/ 27432 h 27432"/>
              <a:gd name="connsiteX15" fmla="*/ 2798216 w 5897880"/>
              <a:gd name="connsiteY15" fmla="*/ 27432 h 27432"/>
              <a:gd name="connsiteX16" fmla="*/ 2024939 w 5897880"/>
              <a:gd name="connsiteY16" fmla="*/ 27432 h 27432"/>
              <a:gd name="connsiteX17" fmla="*/ 1487576 w 5897880"/>
              <a:gd name="connsiteY17" fmla="*/ 27432 h 27432"/>
              <a:gd name="connsiteX18" fmla="*/ 1009193 w 5897880"/>
              <a:gd name="connsiteY18" fmla="*/ 27432 h 27432"/>
              <a:gd name="connsiteX19" fmla="*/ 0 w 5897880"/>
              <a:gd name="connsiteY19" fmla="*/ 27432 h 27432"/>
              <a:gd name="connsiteX20" fmla="*/ 0 w 5897880"/>
              <a:gd name="connsiteY20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27432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716" y="13055"/>
                  <a:pt x="5897707" y="18641"/>
                  <a:pt x="5897880" y="27432"/>
                </a:cubicBezTo>
                <a:cubicBezTo>
                  <a:pt x="5682742" y="40412"/>
                  <a:pt x="5520014" y="23844"/>
                  <a:pt x="5419496" y="27432"/>
                </a:cubicBezTo>
                <a:cubicBezTo>
                  <a:pt x="5318978" y="31020"/>
                  <a:pt x="5012864" y="6698"/>
                  <a:pt x="4882134" y="27432"/>
                </a:cubicBezTo>
                <a:cubicBezTo>
                  <a:pt x="4751404" y="48166"/>
                  <a:pt x="4313676" y="5207"/>
                  <a:pt x="4167835" y="27432"/>
                </a:cubicBezTo>
                <a:cubicBezTo>
                  <a:pt x="4021994" y="49657"/>
                  <a:pt x="3715729" y="59193"/>
                  <a:pt x="3394558" y="27432"/>
                </a:cubicBezTo>
                <a:cubicBezTo>
                  <a:pt x="3073387" y="-4329"/>
                  <a:pt x="3093227" y="38972"/>
                  <a:pt x="2798216" y="27432"/>
                </a:cubicBezTo>
                <a:cubicBezTo>
                  <a:pt x="2503205" y="15892"/>
                  <a:pt x="2297615" y="31603"/>
                  <a:pt x="2024939" y="27432"/>
                </a:cubicBezTo>
                <a:cubicBezTo>
                  <a:pt x="1752263" y="23261"/>
                  <a:pt x="1629814" y="3659"/>
                  <a:pt x="1487576" y="27432"/>
                </a:cubicBezTo>
                <a:cubicBezTo>
                  <a:pt x="1345338" y="51205"/>
                  <a:pt x="1238885" y="24954"/>
                  <a:pt x="1009193" y="27432"/>
                </a:cubicBezTo>
                <a:cubicBezTo>
                  <a:pt x="779501" y="29910"/>
                  <a:pt x="441829" y="-15535"/>
                  <a:pt x="0" y="27432"/>
                </a:cubicBezTo>
                <a:cubicBezTo>
                  <a:pt x="988" y="17221"/>
                  <a:pt x="-970" y="7538"/>
                  <a:pt x="0" y="0"/>
                </a:cubicBezTo>
                <a:close/>
              </a:path>
              <a:path w="5897880" h="27432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677" y="11634"/>
                  <a:pt x="5899083" y="16994"/>
                  <a:pt x="5897880" y="27432"/>
                </a:cubicBezTo>
                <a:cubicBezTo>
                  <a:pt x="5630425" y="7719"/>
                  <a:pt x="5532865" y="21388"/>
                  <a:pt x="5242560" y="27432"/>
                </a:cubicBezTo>
                <a:cubicBezTo>
                  <a:pt x="4952255" y="33476"/>
                  <a:pt x="4783060" y="14892"/>
                  <a:pt x="4646219" y="27432"/>
                </a:cubicBezTo>
                <a:cubicBezTo>
                  <a:pt x="4509378" y="39972"/>
                  <a:pt x="4163771" y="-4851"/>
                  <a:pt x="3872941" y="27432"/>
                </a:cubicBezTo>
                <a:cubicBezTo>
                  <a:pt x="3582111" y="59715"/>
                  <a:pt x="3362704" y="7742"/>
                  <a:pt x="3099664" y="27432"/>
                </a:cubicBezTo>
                <a:cubicBezTo>
                  <a:pt x="2836624" y="47122"/>
                  <a:pt x="2747441" y="28801"/>
                  <a:pt x="2562301" y="27432"/>
                </a:cubicBezTo>
                <a:cubicBezTo>
                  <a:pt x="2377161" y="26063"/>
                  <a:pt x="2104946" y="30879"/>
                  <a:pt x="1906981" y="27432"/>
                </a:cubicBezTo>
                <a:cubicBezTo>
                  <a:pt x="1709016" y="23985"/>
                  <a:pt x="1304654" y="6821"/>
                  <a:pt x="1133704" y="27432"/>
                </a:cubicBezTo>
                <a:cubicBezTo>
                  <a:pt x="962754" y="48043"/>
                  <a:pt x="457048" y="12129"/>
                  <a:pt x="0" y="27432"/>
                </a:cubicBezTo>
                <a:cubicBezTo>
                  <a:pt x="894" y="14250"/>
                  <a:pt x="667" y="1105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53BEA983-EAAB-42FB-84E9-E77708168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6" y="5440680"/>
            <a:ext cx="3200400" cy="27432"/>
          </a:xfrm>
          <a:custGeom>
            <a:avLst/>
            <a:gdLst>
              <a:gd name="connsiteX0" fmla="*/ 0 w 3200400"/>
              <a:gd name="connsiteY0" fmla="*/ 0 h 27432"/>
              <a:gd name="connsiteX1" fmla="*/ 608076 w 3200400"/>
              <a:gd name="connsiteY1" fmla="*/ 0 h 27432"/>
              <a:gd name="connsiteX2" fmla="*/ 1248156 w 3200400"/>
              <a:gd name="connsiteY2" fmla="*/ 0 h 27432"/>
              <a:gd name="connsiteX3" fmla="*/ 1920240 w 3200400"/>
              <a:gd name="connsiteY3" fmla="*/ 0 h 27432"/>
              <a:gd name="connsiteX4" fmla="*/ 2592324 w 3200400"/>
              <a:gd name="connsiteY4" fmla="*/ 0 h 27432"/>
              <a:gd name="connsiteX5" fmla="*/ 3200400 w 3200400"/>
              <a:gd name="connsiteY5" fmla="*/ 0 h 27432"/>
              <a:gd name="connsiteX6" fmla="*/ 3200400 w 3200400"/>
              <a:gd name="connsiteY6" fmla="*/ 27432 h 27432"/>
              <a:gd name="connsiteX7" fmla="*/ 2496312 w 3200400"/>
              <a:gd name="connsiteY7" fmla="*/ 27432 h 27432"/>
              <a:gd name="connsiteX8" fmla="*/ 1792224 w 3200400"/>
              <a:gd name="connsiteY8" fmla="*/ 27432 h 27432"/>
              <a:gd name="connsiteX9" fmla="*/ 1152144 w 3200400"/>
              <a:gd name="connsiteY9" fmla="*/ 27432 h 27432"/>
              <a:gd name="connsiteX10" fmla="*/ 0 w 3200400"/>
              <a:gd name="connsiteY10" fmla="*/ 27432 h 27432"/>
              <a:gd name="connsiteX11" fmla="*/ 0 w 320040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0400" h="27432" fill="none" extrusionOk="0">
                <a:moveTo>
                  <a:pt x="0" y="0"/>
                </a:moveTo>
                <a:cubicBezTo>
                  <a:pt x="176560" y="-17034"/>
                  <a:pt x="345323" y="-28956"/>
                  <a:pt x="608076" y="0"/>
                </a:cubicBezTo>
                <a:cubicBezTo>
                  <a:pt x="870829" y="28956"/>
                  <a:pt x="955637" y="-27357"/>
                  <a:pt x="1248156" y="0"/>
                </a:cubicBezTo>
                <a:cubicBezTo>
                  <a:pt x="1540675" y="27357"/>
                  <a:pt x="1624069" y="30558"/>
                  <a:pt x="1920240" y="0"/>
                </a:cubicBezTo>
                <a:cubicBezTo>
                  <a:pt x="2216411" y="-30558"/>
                  <a:pt x="2344585" y="12271"/>
                  <a:pt x="2592324" y="0"/>
                </a:cubicBezTo>
                <a:cubicBezTo>
                  <a:pt x="2840063" y="-12271"/>
                  <a:pt x="2987913" y="7129"/>
                  <a:pt x="3200400" y="0"/>
                </a:cubicBezTo>
                <a:cubicBezTo>
                  <a:pt x="3199234" y="7395"/>
                  <a:pt x="3200445" y="21864"/>
                  <a:pt x="3200400" y="27432"/>
                </a:cubicBezTo>
                <a:cubicBezTo>
                  <a:pt x="2991642" y="45977"/>
                  <a:pt x="2778729" y="1200"/>
                  <a:pt x="2496312" y="27432"/>
                </a:cubicBezTo>
                <a:cubicBezTo>
                  <a:pt x="2213895" y="53664"/>
                  <a:pt x="2080041" y="8460"/>
                  <a:pt x="1792224" y="27432"/>
                </a:cubicBezTo>
                <a:cubicBezTo>
                  <a:pt x="1504407" y="46404"/>
                  <a:pt x="1357364" y="6320"/>
                  <a:pt x="1152144" y="27432"/>
                </a:cubicBezTo>
                <a:cubicBezTo>
                  <a:pt x="946924" y="48544"/>
                  <a:pt x="515176" y="6141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00400" h="27432" stroke="0" extrusionOk="0">
                <a:moveTo>
                  <a:pt x="0" y="0"/>
                </a:moveTo>
                <a:cubicBezTo>
                  <a:pt x="273892" y="-2049"/>
                  <a:pt x="368520" y="4190"/>
                  <a:pt x="608076" y="0"/>
                </a:cubicBezTo>
                <a:cubicBezTo>
                  <a:pt x="847632" y="-4190"/>
                  <a:pt x="971999" y="7437"/>
                  <a:pt x="1152144" y="0"/>
                </a:cubicBezTo>
                <a:cubicBezTo>
                  <a:pt x="1332289" y="-7437"/>
                  <a:pt x="1665848" y="24107"/>
                  <a:pt x="1856232" y="0"/>
                </a:cubicBezTo>
                <a:cubicBezTo>
                  <a:pt x="2046616" y="-24107"/>
                  <a:pt x="2167965" y="18079"/>
                  <a:pt x="2464308" y="0"/>
                </a:cubicBezTo>
                <a:cubicBezTo>
                  <a:pt x="2760651" y="-18079"/>
                  <a:pt x="2877599" y="28161"/>
                  <a:pt x="3200400" y="0"/>
                </a:cubicBezTo>
                <a:cubicBezTo>
                  <a:pt x="3200593" y="12649"/>
                  <a:pt x="3199412" y="17989"/>
                  <a:pt x="3200400" y="27432"/>
                </a:cubicBezTo>
                <a:cubicBezTo>
                  <a:pt x="2978255" y="22115"/>
                  <a:pt x="2854979" y="18349"/>
                  <a:pt x="2560320" y="27432"/>
                </a:cubicBezTo>
                <a:cubicBezTo>
                  <a:pt x="2265661" y="36515"/>
                  <a:pt x="2043241" y="2929"/>
                  <a:pt x="1856232" y="27432"/>
                </a:cubicBezTo>
                <a:cubicBezTo>
                  <a:pt x="1669223" y="51935"/>
                  <a:pt x="1428863" y="5228"/>
                  <a:pt x="1312164" y="27432"/>
                </a:cubicBezTo>
                <a:cubicBezTo>
                  <a:pt x="1195465" y="49636"/>
                  <a:pt x="838125" y="31438"/>
                  <a:pt x="672084" y="27432"/>
                </a:cubicBezTo>
                <a:cubicBezTo>
                  <a:pt x="506043" y="23426"/>
                  <a:pt x="200317" y="-1243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47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10" name="Symbol zastępczy tekstu 3">
            <a:extLst>
              <a:ext uri="{FF2B5EF4-FFF2-40B4-BE49-F238E27FC236}">
                <a16:creationId xmlns:a16="http://schemas.microsoft.com/office/drawing/2014/main" id="{06F260C4-A84F-405A-8A99-D408C64AE1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9965394"/>
              </p:ext>
            </p:extLst>
          </p:nvPr>
        </p:nvGraphicFramePr>
        <p:xfrm>
          <a:off x="838200" y="2748635"/>
          <a:ext cx="10515600" cy="323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5691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4642F0A-0FE0-4F0E-94E7-4AA23762B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0" dirty="0">
                <a:solidFill>
                  <a:schemeClr val="accent1"/>
                </a:solidFill>
                <a:latin typeface="Avenir Next LT Pro"/>
              </a:rPr>
              <a:t>Teraz </a:t>
            </a:r>
            <a:r>
              <a:rPr lang="en-US" sz="8000" err="1">
                <a:solidFill>
                  <a:schemeClr val="accent1"/>
                </a:solidFill>
                <a:latin typeface="Avenir Next LT Pro"/>
              </a:rPr>
              <a:t>zastanówmy</a:t>
            </a:r>
            <a:r>
              <a:rPr lang="en-US" sz="8000" dirty="0">
                <a:solidFill>
                  <a:schemeClr val="accent1"/>
                </a:solidFill>
                <a:latin typeface="Avenir Next LT Pro"/>
              </a:rPr>
              <a:t> </a:t>
            </a:r>
            <a:r>
              <a:rPr lang="en-US" sz="8000" err="1">
                <a:solidFill>
                  <a:schemeClr val="accent1"/>
                </a:solidFill>
                <a:latin typeface="Avenir Next LT Pro"/>
              </a:rPr>
              <a:t>się</a:t>
            </a:r>
            <a:r>
              <a:rPr lang="en-US" sz="8000" dirty="0">
                <a:solidFill>
                  <a:schemeClr val="accent1"/>
                </a:solidFill>
                <a:latin typeface="Avenir Next LT Pro"/>
              </a:rPr>
              <a:t>, co </a:t>
            </a:r>
            <a:r>
              <a:rPr lang="en-US" sz="8000" err="1">
                <a:solidFill>
                  <a:schemeClr val="accent1"/>
                </a:solidFill>
                <a:latin typeface="Avenir Next LT Pro"/>
              </a:rPr>
              <a:t>możemy</a:t>
            </a:r>
            <a:r>
              <a:rPr lang="en-US" sz="8000" dirty="0">
                <a:solidFill>
                  <a:schemeClr val="accent1"/>
                </a:solidFill>
                <a:latin typeface="Avenir Next LT Pro"/>
              </a:rPr>
              <a:t> </a:t>
            </a:r>
            <a:r>
              <a:rPr lang="en-US" sz="8000" err="1">
                <a:solidFill>
                  <a:schemeClr val="accent1"/>
                </a:solidFill>
                <a:latin typeface="Avenir Next LT Pro"/>
              </a:rPr>
              <a:t>zrobić</a:t>
            </a:r>
            <a:r>
              <a:rPr lang="en-US" sz="8000" dirty="0">
                <a:solidFill>
                  <a:schemeClr val="accent1"/>
                </a:solidFill>
                <a:latin typeface="Avenir Next LT Pro"/>
              </a:rPr>
              <a:t> aby </a:t>
            </a:r>
            <a:r>
              <a:rPr lang="en-US" sz="8000" err="1">
                <a:solidFill>
                  <a:schemeClr val="accent1"/>
                </a:solidFill>
                <a:latin typeface="Avenir Next LT Pro"/>
              </a:rPr>
              <a:t>pokonać</a:t>
            </a:r>
            <a:r>
              <a:rPr lang="en-US" sz="8000" dirty="0">
                <a:solidFill>
                  <a:schemeClr val="accent1"/>
                </a:solidFill>
                <a:latin typeface="Avenir Next LT Pro"/>
              </a:rPr>
              <a:t> </a:t>
            </a:r>
            <a:r>
              <a:rPr lang="en-US" sz="8000" err="1">
                <a:solidFill>
                  <a:schemeClr val="accent1"/>
                </a:solidFill>
                <a:latin typeface="Avenir Next LT Pro"/>
              </a:rPr>
              <a:t>stres</a:t>
            </a:r>
            <a:r>
              <a:rPr lang="en-US" sz="8000" dirty="0">
                <a:solidFill>
                  <a:schemeClr val="accent1"/>
                </a:solidFill>
                <a:latin typeface="Avenir Next LT Pro"/>
              </a:rPr>
              <a:t>.</a:t>
            </a:r>
          </a:p>
        </p:txBody>
      </p:sp>
      <p:sp>
        <p:nvSpPr>
          <p:cNvPr id="55" name="Rectangle 6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39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0D3D955-DB4E-4A7F-B5D9-19A1A915F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800" dirty="0"/>
              <a:t>Metody </a:t>
            </a:r>
            <a:r>
              <a:rPr lang="en-US" sz="8800"/>
              <a:t>radzenia</a:t>
            </a:r>
            <a:r>
              <a:rPr lang="en-US" sz="8800" dirty="0"/>
              <a:t> </a:t>
            </a:r>
            <a:r>
              <a:rPr lang="en-US" sz="8800" dirty="0" err="1"/>
              <a:t>sobie</a:t>
            </a:r>
            <a:r>
              <a:rPr lang="en-US" sz="8800" dirty="0"/>
              <a:t> </a:t>
            </a:r>
            <a:r>
              <a:rPr lang="en-US" sz="8800" dirty="0" err="1"/>
              <a:t>ze</a:t>
            </a:r>
            <a:r>
              <a:rPr lang="en-US" sz="8800" dirty="0"/>
              <a:t> </a:t>
            </a:r>
            <a:r>
              <a:rPr lang="en-US" sz="8800" dirty="0" err="1"/>
              <a:t>stresem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27432"/>
          </a:xfrm>
          <a:custGeom>
            <a:avLst/>
            <a:gdLst>
              <a:gd name="connsiteX0" fmla="*/ 0 w 6281928"/>
              <a:gd name="connsiteY0" fmla="*/ 0 h 27432"/>
              <a:gd name="connsiteX1" fmla="*/ 572353 w 6281928"/>
              <a:gd name="connsiteY1" fmla="*/ 0 h 27432"/>
              <a:gd name="connsiteX2" fmla="*/ 1207526 w 6281928"/>
              <a:gd name="connsiteY2" fmla="*/ 0 h 27432"/>
              <a:gd name="connsiteX3" fmla="*/ 1779880 w 6281928"/>
              <a:gd name="connsiteY3" fmla="*/ 0 h 27432"/>
              <a:gd name="connsiteX4" fmla="*/ 2540691 w 6281928"/>
              <a:gd name="connsiteY4" fmla="*/ 0 h 27432"/>
              <a:gd name="connsiteX5" fmla="*/ 3238683 w 6281928"/>
              <a:gd name="connsiteY5" fmla="*/ 0 h 27432"/>
              <a:gd name="connsiteX6" fmla="*/ 3936675 w 6281928"/>
              <a:gd name="connsiteY6" fmla="*/ 0 h 27432"/>
              <a:gd name="connsiteX7" fmla="*/ 4760305 w 6281928"/>
              <a:gd name="connsiteY7" fmla="*/ 0 h 27432"/>
              <a:gd name="connsiteX8" fmla="*/ 5521117 w 6281928"/>
              <a:gd name="connsiteY8" fmla="*/ 0 h 27432"/>
              <a:gd name="connsiteX9" fmla="*/ 6281928 w 6281928"/>
              <a:gd name="connsiteY9" fmla="*/ 0 h 27432"/>
              <a:gd name="connsiteX10" fmla="*/ 6281928 w 6281928"/>
              <a:gd name="connsiteY10" fmla="*/ 27432 h 27432"/>
              <a:gd name="connsiteX11" fmla="*/ 5772394 w 6281928"/>
              <a:gd name="connsiteY11" fmla="*/ 27432 h 27432"/>
              <a:gd name="connsiteX12" fmla="*/ 5200040 w 6281928"/>
              <a:gd name="connsiteY12" fmla="*/ 27432 h 27432"/>
              <a:gd name="connsiteX13" fmla="*/ 4439229 w 6281928"/>
              <a:gd name="connsiteY13" fmla="*/ 27432 h 27432"/>
              <a:gd name="connsiteX14" fmla="*/ 3615599 w 6281928"/>
              <a:gd name="connsiteY14" fmla="*/ 27432 h 27432"/>
              <a:gd name="connsiteX15" fmla="*/ 2980426 w 6281928"/>
              <a:gd name="connsiteY15" fmla="*/ 27432 h 27432"/>
              <a:gd name="connsiteX16" fmla="*/ 2156795 w 6281928"/>
              <a:gd name="connsiteY16" fmla="*/ 27432 h 27432"/>
              <a:gd name="connsiteX17" fmla="*/ 1584442 w 6281928"/>
              <a:gd name="connsiteY17" fmla="*/ 27432 h 27432"/>
              <a:gd name="connsiteX18" fmla="*/ 1074908 w 6281928"/>
              <a:gd name="connsiteY18" fmla="*/ 27432 h 27432"/>
              <a:gd name="connsiteX19" fmla="*/ 0 w 6281928"/>
              <a:gd name="connsiteY19" fmla="*/ 27432 h 27432"/>
              <a:gd name="connsiteX20" fmla="*/ 0 w 6281928"/>
              <a:gd name="connsiteY20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27432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764" y="13055"/>
                  <a:pt x="6281755" y="18641"/>
                  <a:pt x="6281928" y="27432"/>
                </a:cubicBezTo>
                <a:cubicBezTo>
                  <a:pt x="6078981" y="17572"/>
                  <a:pt x="5961061" y="11434"/>
                  <a:pt x="5772394" y="27432"/>
                </a:cubicBezTo>
                <a:cubicBezTo>
                  <a:pt x="5583727" y="43430"/>
                  <a:pt x="5329968" y="33352"/>
                  <a:pt x="5200040" y="27432"/>
                </a:cubicBezTo>
                <a:cubicBezTo>
                  <a:pt x="5070112" y="21512"/>
                  <a:pt x="4793288" y="30214"/>
                  <a:pt x="4439229" y="27432"/>
                </a:cubicBezTo>
                <a:cubicBezTo>
                  <a:pt x="4085170" y="24650"/>
                  <a:pt x="3813765" y="-7322"/>
                  <a:pt x="3615599" y="27432"/>
                </a:cubicBezTo>
                <a:cubicBezTo>
                  <a:pt x="3417433" y="62186"/>
                  <a:pt x="3133643" y="29871"/>
                  <a:pt x="2980426" y="27432"/>
                </a:cubicBezTo>
                <a:cubicBezTo>
                  <a:pt x="2827209" y="24993"/>
                  <a:pt x="2380685" y="60994"/>
                  <a:pt x="2156795" y="27432"/>
                </a:cubicBezTo>
                <a:cubicBezTo>
                  <a:pt x="1932905" y="-6130"/>
                  <a:pt x="1716744" y="7746"/>
                  <a:pt x="1584442" y="27432"/>
                </a:cubicBezTo>
                <a:cubicBezTo>
                  <a:pt x="1452140" y="47118"/>
                  <a:pt x="1280887" y="21894"/>
                  <a:pt x="1074908" y="27432"/>
                </a:cubicBezTo>
                <a:cubicBezTo>
                  <a:pt x="868929" y="32970"/>
                  <a:pt x="318124" y="-8734"/>
                  <a:pt x="0" y="27432"/>
                </a:cubicBezTo>
                <a:cubicBezTo>
                  <a:pt x="988" y="17221"/>
                  <a:pt x="-970" y="7538"/>
                  <a:pt x="0" y="0"/>
                </a:cubicBezTo>
                <a:close/>
              </a:path>
              <a:path w="6281928" h="27432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725" y="11634"/>
                  <a:pt x="6283131" y="16994"/>
                  <a:pt x="6281928" y="27432"/>
                </a:cubicBezTo>
                <a:cubicBezTo>
                  <a:pt x="6036108" y="24483"/>
                  <a:pt x="5743611" y="19559"/>
                  <a:pt x="5583936" y="27432"/>
                </a:cubicBezTo>
                <a:cubicBezTo>
                  <a:pt x="5424261" y="35305"/>
                  <a:pt x="5250533" y="8965"/>
                  <a:pt x="4948763" y="27432"/>
                </a:cubicBezTo>
                <a:cubicBezTo>
                  <a:pt x="4646993" y="45899"/>
                  <a:pt x="4354673" y="16709"/>
                  <a:pt x="4125133" y="27432"/>
                </a:cubicBezTo>
                <a:cubicBezTo>
                  <a:pt x="3895593" y="38156"/>
                  <a:pt x="3570246" y="38353"/>
                  <a:pt x="3301502" y="27432"/>
                </a:cubicBezTo>
                <a:cubicBezTo>
                  <a:pt x="3032758" y="16511"/>
                  <a:pt x="2955340" y="21049"/>
                  <a:pt x="2729149" y="27432"/>
                </a:cubicBezTo>
                <a:cubicBezTo>
                  <a:pt x="2502958" y="33815"/>
                  <a:pt x="2269423" y="12286"/>
                  <a:pt x="2031157" y="27432"/>
                </a:cubicBezTo>
                <a:cubicBezTo>
                  <a:pt x="1792891" y="42578"/>
                  <a:pt x="1484731" y="31266"/>
                  <a:pt x="1207526" y="27432"/>
                </a:cubicBezTo>
                <a:cubicBezTo>
                  <a:pt x="930321" y="23598"/>
                  <a:pt x="560231" y="-24258"/>
                  <a:pt x="0" y="27432"/>
                </a:cubicBezTo>
                <a:cubicBezTo>
                  <a:pt x="894" y="14250"/>
                  <a:pt x="667" y="1105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4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0C5A1A-9C92-4B82-A0B9-FE7405C7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 fontScale="90000"/>
          </a:bodyPr>
          <a:lstStyle/>
          <a:p>
            <a:r>
              <a:rPr lang="pl-PL" sz="7200"/>
              <a:t>Pozytywne myślenie 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5E735"/>
          </a:solidFill>
          <a:ln w="38100" cap="rnd">
            <a:solidFill>
              <a:srgbClr val="F5E735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CB199C-04FF-4D12-B7BC-2A5F9CC2F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/>
          </a:bodyPr>
          <a:lstStyle/>
          <a:p>
            <a:r>
              <a:rPr lang="pl-PL"/>
              <a:t>To, w jaki sposób o czymś myślimy, zależy od naszego nastawienia- obrócenie trudnej sytuacji w żart pomaga rozładować napięcie, warto też myśleć z nadzieją o przyszłości np.. "poradzę sobie", "potrafię to zrobić", "dam radę", "będzie dobrze", "uda się".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C50ECA7-E743-4BEF-A410-3A2C59F2D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43" r="669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2140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EA3B5F2-014F-4425-8BA2-AB77444D1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6600"/>
              <a:t>Rozmowa z bliską osobą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C6C58"/>
          </a:solidFill>
          <a:ln w="38100" cap="rnd">
            <a:solidFill>
              <a:srgbClr val="BC6C5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A9D33C7-C8F3-42E3-8677-37EC6E6B4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Powiedz</a:t>
            </a:r>
            <a:r>
              <a:rPr lang="en-US" sz="2400" dirty="0"/>
              <a:t> o </a:t>
            </a:r>
            <a:r>
              <a:rPr lang="en-US" sz="2400" dirty="0" err="1"/>
              <a:t>tym</a:t>
            </a:r>
            <a:r>
              <a:rPr lang="en-US" sz="2400" dirty="0"/>
              <a:t>, co </a:t>
            </a:r>
            <a:r>
              <a:rPr lang="en-US" sz="2400" dirty="0" err="1"/>
              <a:t>Cię</a:t>
            </a:r>
            <a:r>
              <a:rPr lang="en-US" sz="2400" dirty="0"/>
              <a:t> </a:t>
            </a:r>
            <a:r>
              <a:rPr lang="en-US" sz="2400" dirty="0" err="1"/>
              <a:t>martwi</a:t>
            </a:r>
            <a:r>
              <a:rPr lang="en-US" sz="2400" dirty="0"/>
              <a:t> </a:t>
            </a:r>
            <a:r>
              <a:rPr lang="en-US" sz="2400" dirty="0" err="1"/>
              <a:t>bliskim</a:t>
            </a:r>
            <a:r>
              <a:rPr lang="en-US" sz="2400" dirty="0"/>
              <a:t> </a:t>
            </a:r>
            <a:r>
              <a:rPr lang="en-US" sz="2400" dirty="0" err="1"/>
              <a:t>osobom</a:t>
            </a:r>
            <a:r>
              <a:rPr lang="en-US" sz="2400" dirty="0"/>
              <a:t> - </a:t>
            </a:r>
            <a:r>
              <a:rPr lang="en-US" sz="2400" dirty="0" err="1"/>
              <a:t>rodzicom</a:t>
            </a:r>
            <a:r>
              <a:rPr lang="en-US" sz="2400" dirty="0"/>
              <a:t>, </a:t>
            </a:r>
            <a:r>
              <a:rPr lang="en-US" sz="2400" dirty="0" err="1"/>
              <a:t>rodzeństwu</a:t>
            </a:r>
            <a:r>
              <a:rPr lang="en-US" sz="2400" dirty="0"/>
              <a:t>, </a:t>
            </a:r>
            <a:r>
              <a:rPr lang="en-US" sz="2400" dirty="0" err="1"/>
              <a:t>dziadkom</a:t>
            </a:r>
            <a:r>
              <a:rPr lang="en-US" sz="2400" dirty="0"/>
              <a:t> </a:t>
            </a:r>
            <a:r>
              <a:rPr lang="en-US" sz="2400" dirty="0" err="1"/>
              <a:t>lub</a:t>
            </a:r>
            <a:r>
              <a:rPr lang="en-US" sz="2400" dirty="0"/>
              <a:t> </a:t>
            </a:r>
            <a:r>
              <a:rPr lang="en-US" sz="2400" dirty="0" err="1"/>
              <a:t>przyjaciołom</a:t>
            </a:r>
            <a:r>
              <a:rPr lang="en-US" sz="2400" dirty="0"/>
              <a:t>. 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Otrzymasz</a:t>
            </a:r>
            <a:r>
              <a:rPr lang="en-US" sz="2400" dirty="0"/>
              <a:t> </a:t>
            </a:r>
            <a:r>
              <a:rPr lang="en-US" sz="2400" dirty="0" err="1"/>
              <a:t>wsparcie</a:t>
            </a:r>
            <a:r>
              <a:rPr lang="en-US" sz="2400" dirty="0"/>
              <a:t> </a:t>
            </a:r>
            <a:r>
              <a:rPr lang="pl-PL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pozwolą</a:t>
            </a:r>
            <a:r>
              <a:rPr lang="en-US" sz="2400" dirty="0"/>
              <a:t> Ci </a:t>
            </a:r>
            <a:r>
              <a:rPr lang="en-US" sz="2400" dirty="0" err="1"/>
              <a:t>spojrzeć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trudność</a:t>
            </a:r>
            <a:r>
              <a:rPr lang="en-US" sz="2400" dirty="0"/>
              <a:t> z </a:t>
            </a:r>
            <a:r>
              <a:rPr lang="en-US" sz="2400" dirty="0" err="1"/>
              <a:t>innej</a:t>
            </a:r>
            <a:r>
              <a:rPr lang="en-US" sz="2400" dirty="0"/>
              <a:t> </a:t>
            </a:r>
            <a:r>
              <a:rPr lang="en-US" sz="2400" dirty="0" err="1"/>
              <a:t>perspektywy</a:t>
            </a:r>
            <a:r>
              <a:rPr lang="en-US" sz="2400" dirty="0"/>
              <a:t>.</a:t>
            </a:r>
          </a:p>
        </p:txBody>
      </p:sp>
      <p:pic>
        <p:nvPicPr>
          <p:cNvPr id="15" name="Picture 14" descr="Uśmiechnięci uczniowie wspólnie korzystający z tabletu">
            <a:extLst>
              <a:ext uri="{FF2B5EF4-FFF2-40B4-BE49-F238E27FC236}">
                <a16:creationId xmlns:a16="http://schemas.microsoft.com/office/drawing/2014/main" id="{092E3A1C-0385-4AE3-895B-64D98F435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74" r="1657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7145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6" name="Rectangle 2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4D009CE-E0FD-48F8-9807-57751FFF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700"/>
              <a:t>Ćwiczenia relaksacyjne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CAC5E"/>
          </a:solidFill>
          <a:ln w="38100" cap="rnd">
            <a:solidFill>
              <a:srgbClr val="DCAC5E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279175C-8967-4EF7-B3ED-0BFA50EDC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5906054" cy="33976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W </a:t>
            </a:r>
            <a:r>
              <a:rPr lang="en-US" sz="2400" dirty="0" err="1"/>
              <a:t>stresie</a:t>
            </a:r>
            <a:r>
              <a:rPr lang="en-US" sz="2400" dirty="0"/>
              <a:t> </a:t>
            </a:r>
            <a:r>
              <a:rPr lang="en-US" sz="2400" dirty="0" err="1"/>
              <a:t>pojawia</a:t>
            </a:r>
            <a:r>
              <a:rPr lang="en-US" sz="2400" dirty="0"/>
              <a:t> </a:t>
            </a:r>
            <a:r>
              <a:rPr lang="en-US" sz="2400" dirty="0" err="1"/>
              <a:t>się</a:t>
            </a:r>
            <a:r>
              <a:rPr lang="en-US" sz="2400" dirty="0"/>
              <a:t> </a:t>
            </a:r>
            <a:r>
              <a:rPr lang="en-US" sz="2400" dirty="0" err="1"/>
              <a:t>nieprzyjemne</a:t>
            </a:r>
            <a:r>
              <a:rPr lang="en-US" sz="2400" dirty="0"/>
              <a:t> </a:t>
            </a:r>
            <a:r>
              <a:rPr lang="en-US" sz="2400" dirty="0" err="1"/>
              <a:t>napięcie</a:t>
            </a:r>
            <a:r>
              <a:rPr lang="en-US" sz="2400" dirty="0"/>
              <a:t> </a:t>
            </a:r>
            <a:r>
              <a:rPr lang="en-US" sz="2400" dirty="0" err="1"/>
              <a:t>mięśni</a:t>
            </a:r>
            <a:r>
              <a:rPr lang="en-US" sz="2400" dirty="0"/>
              <a:t>, </a:t>
            </a:r>
            <a:r>
              <a:rPr lang="en-US" sz="2400" dirty="0" err="1"/>
              <a:t>wyraża</a:t>
            </a:r>
            <a:r>
              <a:rPr lang="en-US" sz="2400" dirty="0"/>
              <a:t> </a:t>
            </a:r>
            <a:r>
              <a:rPr lang="en-US" sz="2400" dirty="0" err="1"/>
              <a:t>się</a:t>
            </a:r>
            <a:r>
              <a:rPr lang="en-US" sz="2400" dirty="0"/>
              <a:t> to np. </a:t>
            </a:r>
            <a:r>
              <a:rPr lang="en-US" sz="2400" dirty="0" err="1"/>
              <a:t>drżeniem</a:t>
            </a:r>
            <a:r>
              <a:rPr lang="en-US" sz="2400" dirty="0"/>
              <a:t> </a:t>
            </a:r>
            <a:r>
              <a:rPr lang="en-US" sz="2400" dirty="0" err="1"/>
              <a:t>głosu</a:t>
            </a:r>
            <a:r>
              <a:rPr lang="en-US" sz="2400" dirty="0"/>
              <a:t>, </a:t>
            </a:r>
            <a:r>
              <a:rPr lang="en-US" sz="2400" dirty="0" err="1"/>
              <a:t>rąk</a:t>
            </a:r>
            <a:r>
              <a:rPr lang="en-US" sz="2400" dirty="0"/>
              <a:t>, </a:t>
            </a:r>
            <a:r>
              <a:rPr lang="en-US" sz="2400" dirty="0" err="1"/>
              <a:t>oddechu</a:t>
            </a:r>
            <a:r>
              <a:rPr lang="en-US" sz="2400" dirty="0"/>
              <a:t>. </a:t>
            </a:r>
            <a:r>
              <a:rPr lang="en-US" sz="2400" dirty="0" err="1"/>
              <a:t>Relaks</a:t>
            </a:r>
            <a:r>
              <a:rPr lang="en-US" sz="2400" dirty="0"/>
              <a:t> </a:t>
            </a:r>
            <a:r>
              <a:rPr lang="en-US" sz="2400" dirty="0" err="1"/>
              <a:t>polega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rozluźnieniu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 </a:t>
            </a:r>
            <a:r>
              <a:rPr lang="en-US" sz="2400" dirty="0" err="1"/>
              <a:t>uspokojeniu</a:t>
            </a:r>
            <a:r>
              <a:rPr lang="en-US" sz="2400" dirty="0"/>
              <a:t>. </a:t>
            </a:r>
            <a:endParaRPr lang="pl-PL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Możesz</a:t>
            </a:r>
            <a:r>
              <a:rPr lang="en-US" sz="2400" dirty="0"/>
              <a:t> </a:t>
            </a:r>
            <a:r>
              <a:rPr lang="en-US" sz="2400" dirty="0" err="1"/>
              <a:t>zrobic</a:t>
            </a:r>
            <a:r>
              <a:rPr lang="en-US" sz="2400" dirty="0"/>
              <a:t> </a:t>
            </a:r>
            <a:r>
              <a:rPr lang="en-US" sz="2400" dirty="0" err="1"/>
              <a:t>kilka</a:t>
            </a:r>
            <a:r>
              <a:rPr lang="en-US" sz="2400" dirty="0"/>
              <a:t> </a:t>
            </a:r>
            <a:r>
              <a:rPr lang="en-US" sz="2400" dirty="0" err="1"/>
              <a:t>głębokich</a:t>
            </a:r>
            <a:r>
              <a:rPr lang="en-US" sz="2400" dirty="0"/>
              <a:t> </a:t>
            </a:r>
            <a:r>
              <a:rPr lang="en-US" sz="2400" dirty="0" err="1"/>
              <a:t>oddechów</a:t>
            </a:r>
            <a:r>
              <a:rPr lang="en-US" sz="2400" dirty="0"/>
              <a:t> </a:t>
            </a:r>
            <a:r>
              <a:rPr lang="en-US" sz="2400" dirty="0" err="1"/>
              <a:t>lub</a:t>
            </a:r>
            <a:r>
              <a:rPr lang="en-US" sz="2400" dirty="0"/>
              <a:t> </a:t>
            </a:r>
            <a:r>
              <a:rPr lang="en-US" sz="2400" dirty="0" err="1"/>
              <a:t>spróbować</a:t>
            </a:r>
            <a:r>
              <a:rPr lang="en-US" sz="2400" dirty="0"/>
              <a:t> </a:t>
            </a:r>
            <a:r>
              <a:rPr lang="en-US" sz="2400" dirty="0" err="1"/>
              <a:t>ćwiczeń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uważność</a:t>
            </a:r>
            <a:r>
              <a:rPr lang="en-US" sz="2400" dirty="0"/>
              <a:t>, aby </a:t>
            </a:r>
            <a:r>
              <a:rPr lang="en-US" sz="2400" dirty="0" err="1"/>
              <a:t>poprawić</a:t>
            </a:r>
            <a:r>
              <a:rPr lang="en-US" sz="2400" dirty="0"/>
              <a:t> </a:t>
            </a:r>
            <a:r>
              <a:rPr lang="en-US" sz="2400" dirty="0" err="1"/>
              <a:t>koncentrację</a:t>
            </a:r>
            <a:r>
              <a:rPr lang="en-US" sz="2400" dirty="0"/>
              <a:t>.</a:t>
            </a:r>
            <a:endParaRPr lang="en-US"/>
          </a:p>
        </p:txBody>
      </p:sp>
      <p:pic>
        <p:nvPicPr>
          <p:cNvPr id="15" name="Picture 14" descr="Osoba wykonująca relaksujące ćwiczenia na macie">
            <a:extLst>
              <a:ext uri="{FF2B5EF4-FFF2-40B4-BE49-F238E27FC236}">
                <a16:creationId xmlns:a16="http://schemas.microsoft.com/office/drawing/2014/main" id="{4F19D6C9-673F-4E86-8B12-1537038CD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92" r="4083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8835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2FF7EB-143F-4365-8205-26899A5E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/>
              <a:t>Ćwiczenia fizyczne</a:t>
            </a: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4CF3C1"/>
          </a:solidFill>
          <a:ln w="38100" cap="rnd">
            <a:solidFill>
              <a:srgbClr val="4CF3C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AE79915-EEE2-460F-80FD-8C52FB128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358607" cy="255866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Odprężają</a:t>
            </a:r>
            <a:r>
              <a:rPr lang="en-US" dirty="0"/>
              <a:t> 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pomagają</a:t>
            </a:r>
            <a:r>
              <a:rPr lang="en-US" dirty="0"/>
              <a:t> </a:t>
            </a:r>
            <a:r>
              <a:rPr lang="en-US" dirty="0" err="1"/>
              <a:t>rozluźnić</a:t>
            </a:r>
            <a:r>
              <a:rPr lang="en-US" dirty="0"/>
              <a:t> </a:t>
            </a:r>
            <a:r>
              <a:rPr lang="en-US" dirty="0" err="1"/>
              <a:t>napięte</a:t>
            </a:r>
            <a:r>
              <a:rPr lang="en-US" dirty="0"/>
              <a:t> </a:t>
            </a:r>
            <a:r>
              <a:rPr lang="en-US" dirty="0" err="1"/>
              <a:t>mięśnie</a:t>
            </a:r>
            <a:r>
              <a:rPr lang="en-US" dirty="0"/>
              <a:t>.</a:t>
            </a:r>
            <a:endParaRPr lang="en-US"/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en-US" err="1"/>
              <a:t>Dodatkowo</a:t>
            </a:r>
            <a:r>
              <a:rPr lang="en-US" dirty="0"/>
              <a:t> </a:t>
            </a:r>
            <a:r>
              <a:rPr lang="en-US" err="1"/>
              <a:t>organizm</a:t>
            </a:r>
            <a:r>
              <a:rPr lang="en-US" dirty="0"/>
              <a:t> </a:t>
            </a:r>
            <a:r>
              <a:rPr lang="en-US" err="1"/>
              <a:t>dotlenia</a:t>
            </a:r>
            <a:r>
              <a:rPr lang="en-US" dirty="0"/>
              <a:t> </a:t>
            </a:r>
            <a:r>
              <a:rPr lang="en-US" err="1"/>
              <a:t>się</a:t>
            </a:r>
            <a:r>
              <a:rPr lang="en-US" dirty="0"/>
              <a:t>, </a:t>
            </a:r>
            <a:r>
              <a:rPr lang="en-US" sz="2800" err="1"/>
              <a:t>czyli</a:t>
            </a:r>
            <a:r>
              <a:rPr lang="en-US" dirty="0"/>
              <a:t> </a:t>
            </a:r>
            <a:r>
              <a:rPr lang="en-US" err="1"/>
              <a:t>poprawia</a:t>
            </a:r>
            <a:r>
              <a:rPr lang="en-US" dirty="0"/>
              <a:t> </a:t>
            </a:r>
            <a:r>
              <a:rPr lang="en-US" err="1"/>
              <a:t>się</a:t>
            </a:r>
            <a:r>
              <a:rPr lang="en-US" dirty="0"/>
              <a:t> </a:t>
            </a:r>
            <a:r>
              <a:rPr lang="en-US" err="1"/>
              <a:t>praca</a:t>
            </a:r>
            <a:r>
              <a:rPr lang="en-US" dirty="0"/>
              <a:t> </a:t>
            </a:r>
            <a:r>
              <a:rPr lang="en-US" err="1"/>
              <a:t>mózgu</a:t>
            </a:r>
            <a:r>
              <a:rPr lang="en-US" dirty="0"/>
              <a:t>, </a:t>
            </a:r>
            <a:r>
              <a:rPr lang="en-US" err="1"/>
              <a:t>serca</a:t>
            </a:r>
            <a:r>
              <a:rPr lang="en-US" dirty="0"/>
              <a:t> I </a:t>
            </a:r>
            <a:r>
              <a:rPr lang="en-US" err="1"/>
              <a:t>płuc</a:t>
            </a:r>
            <a:r>
              <a:rPr lang="en-US" dirty="0"/>
              <a:t>. 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To </a:t>
            </a:r>
            <a:r>
              <a:rPr lang="en-US" dirty="0" err="1"/>
              <a:t>wpływa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lepsza</a:t>
            </a:r>
            <a:r>
              <a:rPr lang="en-US" dirty="0"/>
              <a:t> </a:t>
            </a:r>
            <a:r>
              <a:rPr lang="en-US" dirty="0" err="1"/>
              <a:t>pamięć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koncentrację</a:t>
            </a:r>
            <a:r>
              <a:rPr lang="en-US" dirty="0"/>
              <a:t>.</a:t>
            </a:r>
            <a:endParaRPr lang="en-US"/>
          </a:p>
        </p:txBody>
      </p:sp>
      <p:pic>
        <p:nvPicPr>
          <p:cNvPr id="15" name="Picture 14" descr="Osoba biegnąca na drodze">
            <a:extLst>
              <a:ext uri="{FF2B5EF4-FFF2-40B4-BE49-F238E27FC236}">
                <a16:creationId xmlns:a16="http://schemas.microsoft.com/office/drawing/2014/main" id="{1F61DEE2-562F-4EBB-A10F-81C014C00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2399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E54F9-849C-4865-8C5E-FD967B81D7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91AE6B3-1D2D-4C67-A4DB-888635B527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21DAAD-75FB-4FD7-8B66-550DEFEE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29452"/>
            <a:ext cx="9144000" cy="25267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8100">
                <a:solidFill>
                  <a:srgbClr val="FFFFFF"/>
                </a:solidFill>
              </a:rPr>
              <a:t>A jakie są twoje pomysły na radzenie sobie ze stresem?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08FD86A2-82CE-48F4-B78A-8B9CA7BA2C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3542284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4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F8690AC-6946-4248-8EE3-FE019F04C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1F7E9BC-1924-482D-8AEC-082CEEB4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4543"/>
            <a:ext cx="4059647" cy="5146675"/>
          </a:xfrm>
        </p:spPr>
        <p:txBody>
          <a:bodyPr>
            <a:normAutofit/>
          </a:bodyPr>
          <a:lstStyle/>
          <a:p>
            <a:r>
              <a:rPr lang="pl-PL" sz="6000">
                <a:solidFill>
                  <a:schemeClr val="accent1"/>
                </a:solidFill>
              </a:rPr>
              <a:t>Warto pamiętać!!!</a:t>
            </a:r>
          </a:p>
        </p:txBody>
      </p:sp>
      <p:sp>
        <p:nvSpPr>
          <p:cNvPr id="17" name="sketchy content container">
            <a:extLst>
              <a:ext uri="{FF2B5EF4-FFF2-40B4-BE49-F238E27FC236}">
                <a16:creationId xmlns:a16="http://schemas.microsoft.com/office/drawing/2014/main" id="{54012837-9F12-440F-990A-71AA288BB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4340" y="493776"/>
            <a:ext cx="6101694" cy="5722227"/>
          </a:xfrm>
          <a:custGeom>
            <a:avLst/>
            <a:gdLst>
              <a:gd name="connsiteX0" fmla="*/ 0 w 6101694"/>
              <a:gd name="connsiteY0" fmla="*/ 0 h 5722227"/>
              <a:gd name="connsiteX1" fmla="*/ 800000 w 6101694"/>
              <a:gd name="connsiteY1" fmla="*/ 0 h 5722227"/>
              <a:gd name="connsiteX2" fmla="*/ 1355932 w 6101694"/>
              <a:gd name="connsiteY2" fmla="*/ 0 h 5722227"/>
              <a:gd name="connsiteX3" fmla="*/ 2033898 w 6101694"/>
              <a:gd name="connsiteY3" fmla="*/ 0 h 5722227"/>
              <a:gd name="connsiteX4" fmla="*/ 2772881 w 6101694"/>
              <a:gd name="connsiteY4" fmla="*/ 0 h 5722227"/>
              <a:gd name="connsiteX5" fmla="*/ 3267796 w 6101694"/>
              <a:gd name="connsiteY5" fmla="*/ 0 h 5722227"/>
              <a:gd name="connsiteX6" fmla="*/ 3762711 w 6101694"/>
              <a:gd name="connsiteY6" fmla="*/ 0 h 5722227"/>
              <a:gd name="connsiteX7" fmla="*/ 4562711 w 6101694"/>
              <a:gd name="connsiteY7" fmla="*/ 0 h 5722227"/>
              <a:gd name="connsiteX8" fmla="*/ 5240677 w 6101694"/>
              <a:gd name="connsiteY8" fmla="*/ 0 h 5722227"/>
              <a:gd name="connsiteX9" fmla="*/ 6101694 w 6101694"/>
              <a:gd name="connsiteY9" fmla="*/ 0 h 5722227"/>
              <a:gd name="connsiteX10" fmla="*/ 6101694 w 6101694"/>
              <a:gd name="connsiteY10" fmla="*/ 635803 h 5722227"/>
              <a:gd name="connsiteX11" fmla="*/ 6101694 w 6101694"/>
              <a:gd name="connsiteY11" fmla="*/ 1328828 h 5722227"/>
              <a:gd name="connsiteX12" fmla="*/ 6101694 w 6101694"/>
              <a:gd name="connsiteY12" fmla="*/ 1850187 h 5722227"/>
              <a:gd name="connsiteX13" fmla="*/ 6101694 w 6101694"/>
              <a:gd name="connsiteY13" fmla="*/ 2485990 h 5722227"/>
              <a:gd name="connsiteX14" fmla="*/ 6101694 w 6101694"/>
              <a:gd name="connsiteY14" fmla="*/ 2950126 h 5722227"/>
              <a:gd name="connsiteX15" fmla="*/ 6101694 w 6101694"/>
              <a:gd name="connsiteY15" fmla="*/ 3700373 h 5722227"/>
              <a:gd name="connsiteX16" fmla="*/ 6101694 w 6101694"/>
              <a:gd name="connsiteY16" fmla="*/ 4336176 h 5722227"/>
              <a:gd name="connsiteX17" fmla="*/ 6101694 w 6101694"/>
              <a:gd name="connsiteY17" fmla="*/ 5086424 h 5722227"/>
              <a:gd name="connsiteX18" fmla="*/ 6101694 w 6101694"/>
              <a:gd name="connsiteY18" fmla="*/ 5722227 h 5722227"/>
              <a:gd name="connsiteX19" fmla="*/ 5545762 w 6101694"/>
              <a:gd name="connsiteY19" fmla="*/ 5722227 h 5722227"/>
              <a:gd name="connsiteX20" fmla="*/ 4745762 w 6101694"/>
              <a:gd name="connsiteY20" fmla="*/ 5722227 h 5722227"/>
              <a:gd name="connsiteX21" fmla="*/ 4067796 w 6101694"/>
              <a:gd name="connsiteY21" fmla="*/ 5722227 h 5722227"/>
              <a:gd name="connsiteX22" fmla="*/ 3572881 w 6101694"/>
              <a:gd name="connsiteY22" fmla="*/ 5722227 h 5722227"/>
              <a:gd name="connsiteX23" fmla="*/ 2894915 w 6101694"/>
              <a:gd name="connsiteY23" fmla="*/ 5722227 h 5722227"/>
              <a:gd name="connsiteX24" fmla="*/ 2277966 w 6101694"/>
              <a:gd name="connsiteY24" fmla="*/ 5722227 h 5722227"/>
              <a:gd name="connsiteX25" fmla="*/ 1661017 w 6101694"/>
              <a:gd name="connsiteY25" fmla="*/ 5722227 h 5722227"/>
              <a:gd name="connsiteX26" fmla="*/ 1044068 w 6101694"/>
              <a:gd name="connsiteY26" fmla="*/ 5722227 h 5722227"/>
              <a:gd name="connsiteX27" fmla="*/ 0 w 6101694"/>
              <a:gd name="connsiteY27" fmla="*/ 5722227 h 5722227"/>
              <a:gd name="connsiteX28" fmla="*/ 0 w 6101694"/>
              <a:gd name="connsiteY28" fmla="*/ 5029202 h 5722227"/>
              <a:gd name="connsiteX29" fmla="*/ 0 w 6101694"/>
              <a:gd name="connsiteY29" fmla="*/ 4450621 h 5722227"/>
              <a:gd name="connsiteX30" fmla="*/ 0 w 6101694"/>
              <a:gd name="connsiteY30" fmla="*/ 3986485 h 5722227"/>
              <a:gd name="connsiteX31" fmla="*/ 0 w 6101694"/>
              <a:gd name="connsiteY31" fmla="*/ 3407904 h 5722227"/>
              <a:gd name="connsiteX32" fmla="*/ 0 w 6101694"/>
              <a:gd name="connsiteY32" fmla="*/ 2714879 h 5722227"/>
              <a:gd name="connsiteX33" fmla="*/ 0 w 6101694"/>
              <a:gd name="connsiteY33" fmla="*/ 1964631 h 5722227"/>
              <a:gd name="connsiteX34" fmla="*/ 0 w 6101694"/>
              <a:gd name="connsiteY34" fmla="*/ 1500495 h 5722227"/>
              <a:gd name="connsiteX35" fmla="*/ 0 w 6101694"/>
              <a:gd name="connsiteY35" fmla="*/ 1036359 h 5722227"/>
              <a:gd name="connsiteX36" fmla="*/ 0 w 610169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101694" h="5722227" fill="none" extrusionOk="0">
                <a:moveTo>
                  <a:pt x="0" y="0"/>
                </a:moveTo>
                <a:cubicBezTo>
                  <a:pt x="264111" y="-34544"/>
                  <a:pt x="599981" y="-21810"/>
                  <a:pt x="800000" y="0"/>
                </a:cubicBezTo>
                <a:cubicBezTo>
                  <a:pt x="1000019" y="21810"/>
                  <a:pt x="1172170" y="-17208"/>
                  <a:pt x="1355932" y="0"/>
                </a:cubicBezTo>
                <a:cubicBezTo>
                  <a:pt x="1539694" y="17208"/>
                  <a:pt x="1711827" y="4491"/>
                  <a:pt x="2033898" y="0"/>
                </a:cubicBezTo>
                <a:cubicBezTo>
                  <a:pt x="2355969" y="-4491"/>
                  <a:pt x="2445821" y="-13174"/>
                  <a:pt x="2772881" y="0"/>
                </a:cubicBezTo>
                <a:cubicBezTo>
                  <a:pt x="3099941" y="13174"/>
                  <a:pt x="3023884" y="12786"/>
                  <a:pt x="3267796" y="0"/>
                </a:cubicBezTo>
                <a:cubicBezTo>
                  <a:pt x="3511709" y="-12786"/>
                  <a:pt x="3662887" y="-22845"/>
                  <a:pt x="3762711" y="0"/>
                </a:cubicBezTo>
                <a:cubicBezTo>
                  <a:pt x="3862535" y="22845"/>
                  <a:pt x="4224831" y="13579"/>
                  <a:pt x="4562711" y="0"/>
                </a:cubicBezTo>
                <a:cubicBezTo>
                  <a:pt x="4900591" y="-13579"/>
                  <a:pt x="4973014" y="1525"/>
                  <a:pt x="5240677" y="0"/>
                </a:cubicBezTo>
                <a:cubicBezTo>
                  <a:pt x="5508340" y="-1525"/>
                  <a:pt x="5866423" y="39443"/>
                  <a:pt x="6101694" y="0"/>
                </a:cubicBezTo>
                <a:cubicBezTo>
                  <a:pt x="6116066" y="203473"/>
                  <a:pt x="6082666" y="354587"/>
                  <a:pt x="6101694" y="635803"/>
                </a:cubicBezTo>
                <a:cubicBezTo>
                  <a:pt x="6120722" y="917019"/>
                  <a:pt x="6128465" y="1080490"/>
                  <a:pt x="6101694" y="1328828"/>
                </a:cubicBezTo>
                <a:cubicBezTo>
                  <a:pt x="6074923" y="1577167"/>
                  <a:pt x="6096140" y="1683839"/>
                  <a:pt x="6101694" y="1850187"/>
                </a:cubicBezTo>
                <a:cubicBezTo>
                  <a:pt x="6107248" y="2016535"/>
                  <a:pt x="6116565" y="2293482"/>
                  <a:pt x="6101694" y="2485990"/>
                </a:cubicBezTo>
                <a:cubicBezTo>
                  <a:pt x="6086823" y="2678498"/>
                  <a:pt x="6119719" y="2760200"/>
                  <a:pt x="6101694" y="2950126"/>
                </a:cubicBezTo>
                <a:cubicBezTo>
                  <a:pt x="6083669" y="3140052"/>
                  <a:pt x="6086742" y="3337929"/>
                  <a:pt x="6101694" y="3700373"/>
                </a:cubicBezTo>
                <a:cubicBezTo>
                  <a:pt x="6116646" y="4062817"/>
                  <a:pt x="6100526" y="4074588"/>
                  <a:pt x="6101694" y="4336176"/>
                </a:cubicBezTo>
                <a:cubicBezTo>
                  <a:pt x="6102862" y="4597764"/>
                  <a:pt x="6089487" y="4910678"/>
                  <a:pt x="6101694" y="5086424"/>
                </a:cubicBezTo>
                <a:cubicBezTo>
                  <a:pt x="6113901" y="5262170"/>
                  <a:pt x="6085924" y="5572099"/>
                  <a:pt x="6101694" y="5722227"/>
                </a:cubicBezTo>
                <a:cubicBezTo>
                  <a:pt x="5919744" y="5716778"/>
                  <a:pt x="5790906" y="5742305"/>
                  <a:pt x="5545762" y="5722227"/>
                </a:cubicBezTo>
                <a:cubicBezTo>
                  <a:pt x="5300618" y="5702149"/>
                  <a:pt x="5040097" y="5710674"/>
                  <a:pt x="4745762" y="5722227"/>
                </a:cubicBezTo>
                <a:cubicBezTo>
                  <a:pt x="4451427" y="5733780"/>
                  <a:pt x="4304452" y="5701165"/>
                  <a:pt x="4067796" y="5722227"/>
                </a:cubicBezTo>
                <a:cubicBezTo>
                  <a:pt x="3831140" y="5743289"/>
                  <a:pt x="3687500" y="5717858"/>
                  <a:pt x="3572881" y="5722227"/>
                </a:cubicBezTo>
                <a:cubicBezTo>
                  <a:pt x="3458263" y="5726596"/>
                  <a:pt x="3233099" y="5703665"/>
                  <a:pt x="2894915" y="5722227"/>
                </a:cubicBezTo>
                <a:cubicBezTo>
                  <a:pt x="2556731" y="5740789"/>
                  <a:pt x="2513553" y="5741605"/>
                  <a:pt x="2277966" y="5722227"/>
                </a:cubicBezTo>
                <a:cubicBezTo>
                  <a:pt x="2042379" y="5702849"/>
                  <a:pt x="1946932" y="5707233"/>
                  <a:pt x="1661017" y="5722227"/>
                </a:cubicBezTo>
                <a:cubicBezTo>
                  <a:pt x="1375102" y="5737221"/>
                  <a:pt x="1212345" y="5721134"/>
                  <a:pt x="1044068" y="5722227"/>
                </a:cubicBezTo>
                <a:cubicBezTo>
                  <a:pt x="875791" y="5723320"/>
                  <a:pt x="298249" y="5685035"/>
                  <a:pt x="0" y="5722227"/>
                </a:cubicBezTo>
                <a:cubicBezTo>
                  <a:pt x="-7210" y="5391018"/>
                  <a:pt x="-25179" y="5360677"/>
                  <a:pt x="0" y="5029202"/>
                </a:cubicBezTo>
                <a:cubicBezTo>
                  <a:pt x="25179" y="4697727"/>
                  <a:pt x="-20542" y="4653879"/>
                  <a:pt x="0" y="4450621"/>
                </a:cubicBezTo>
                <a:cubicBezTo>
                  <a:pt x="20542" y="4247363"/>
                  <a:pt x="-2859" y="4184961"/>
                  <a:pt x="0" y="3986485"/>
                </a:cubicBezTo>
                <a:cubicBezTo>
                  <a:pt x="2859" y="3788009"/>
                  <a:pt x="-1796" y="3641618"/>
                  <a:pt x="0" y="3407904"/>
                </a:cubicBezTo>
                <a:cubicBezTo>
                  <a:pt x="1796" y="3174190"/>
                  <a:pt x="24860" y="2909434"/>
                  <a:pt x="0" y="2714879"/>
                </a:cubicBezTo>
                <a:cubicBezTo>
                  <a:pt x="-24860" y="2520324"/>
                  <a:pt x="16000" y="2130810"/>
                  <a:pt x="0" y="1964631"/>
                </a:cubicBezTo>
                <a:cubicBezTo>
                  <a:pt x="-16000" y="1798452"/>
                  <a:pt x="7625" y="1600521"/>
                  <a:pt x="0" y="1500495"/>
                </a:cubicBezTo>
                <a:cubicBezTo>
                  <a:pt x="-7625" y="1400469"/>
                  <a:pt x="11054" y="1189580"/>
                  <a:pt x="0" y="1036359"/>
                </a:cubicBezTo>
                <a:cubicBezTo>
                  <a:pt x="-11054" y="883138"/>
                  <a:pt x="-253" y="300104"/>
                  <a:pt x="0" y="0"/>
                </a:cubicBezTo>
                <a:close/>
              </a:path>
              <a:path w="6101694" h="5722227" stroke="0" extrusionOk="0">
                <a:moveTo>
                  <a:pt x="0" y="0"/>
                </a:moveTo>
                <a:cubicBezTo>
                  <a:pt x="209331" y="11587"/>
                  <a:pt x="450211" y="18912"/>
                  <a:pt x="616949" y="0"/>
                </a:cubicBezTo>
                <a:cubicBezTo>
                  <a:pt x="783687" y="-18912"/>
                  <a:pt x="893121" y="-1594"/>
                  <a:pt x="1111864" y="0"/>
                </a:cubicBezTo>
                <a:cubicBezTo>
                  <a:pt x="1330608" y="1594"/>
                  <a:pt x="1740887" y="-39579"/>
                  <a:pt x="1911864" y="0"/>
                </a:cubicBezTo>
                <a:cubicBezTo>
                  <a:pt x="2082841" y="39579"/>
                  <a:pt x="2378650" y="-14252"/>
                  <a:pt x="2528813" y="0"/>
                </a:cubicBezTo>
                <a:cubicBezTo>
                  <a:pt x="2678976" y="14252"/>
                  <a:pt x="2911915" y="20021"/>
                  <a:pt x="3145762" y="0"/>
                </a:cubicBezTo>
                <a:cubicBezTo>
                  <a:pt x="3379609" y="-20021"/>
                  <a:pt x="3572055" y="-4809"/>
                  <a:pt x="3945762" y="0"/>
                </a:cubicBezTo>
                <a:cubicBezTo>
                  <a:pt x="4319469" y="4809"/>
                  <a:pt x="4380532" y="22923"/>
                  <a:pt x="4501694" y="0"/>
                </a:cubicBezTo>
                <a:cubicBezTo>
                  <a:pt x="4622856" y="-22923"/>
                  <a:pt x="5105454" y="38231"/>
                  <a:pt x="5301694" y="0"/>
                </a:cubicBezTo>
                <a:cubicBezTo>
                  <a:pt x="5497934" y="-38231"/>
                  <a:pt x="5801758" y="-1787"/>
                  <a:pt x="6101694" y="0"/>
                </a:cubicBezTo>
                <a:cubicBezTo>
                  <a:pt x="6080386" y="256153"/>
                  <a:pt x="6091900" y="335049"/>
                  <a:pt x="6101694" y="635803"/>
                </a:cubicBezTo>
                <a:cubicBezTo>
                  <a:pt x="6111488" y="936557"/>
                  <a:pt x="6102274" y="1092448"/>
                  <a:pt x="6101694" y="1271606"/>
                </a:cubicBezTo>
                <a:cubicBezTo>
                  <a:pt x="6101114" y="1450764"/>
                  <a:pt x="6089931" y="1797531"/>
                  <a:pt x="6101694" y="1964631"/>
                </a:cubicBezTo>
                <a:cubicBezTo>
                  <a:pt x="6113457" y="2131731"/>
                  <a:pt x="6092457" y="2235822"/>
                  <a:pt x="6101694" y="2428767"/>
                </a:cubicBezTo>
                <a:cubicBezTo>
                  <a:pt x="6110931" y="2621712"/>
                  <a:pt x="6093019" y="2925917"/>
                  <a:pt x="6101694" y="3064570"/>
                </a:cubicBezTo>
                <a:cubicBezTo>
                  <a:pt x="6110369" y="3203223"/>
                  <a:pt x="6128845" y="3501958"/>
                  <a:pt x="6101694" y="3700373"/>
                </a:cubicBezTo>
                <a:cubicBezTo>
                  <a:pt x="6074543" y="3898788"/>
                  <a:pt x="6073804" y="4046823"/>
                  <a:pt x="6101694" y="4336176"/>
                </a:cubicBezTo>
                <a:cubicBezTo>
                  <a:pt x="6129584" y="4625529"/>
                  <a:pt x="6130911" y="4774033"/>
                  <a:pt x="6101694" y="5029202"/>
                </a:cubicBezTo>
                <a:cubicBezTo>
                  <a:pt x="6072477" y="5284371"/>
                  <a:pt x="6105424" y="5383875"/>
                  <a:pt x="6101694" y="5722227"/>
                </a:cubicBezTo>
                <a:cubicBezTo>
                  <a:pt x="5868939" y="5758327"/>
                  <a:pt x="5599911" y="5706985"/>
                  <a:pt x="5362711" y="5722227"/>
                </a:cubicBezTo>
                <a:cubicBezTo>
                  <a:pt x="5125511" y="5737469"/>
                  <a:pt x="4979264" y="5718034"/>
                  <a:pt x="4806779" y="5722227"/>
                </a:cubicBezTo>
                <a:cubicBezTo>
                  <a:pt x="4634294" y="5726420"/>
                  <a:pt x="4390013" y="5742179"/>
                  <a:pt x="4006779" y="5722227"/>
                </a:cubicBezTo>
                <a:cubicBezTo>
                  <a:pt x="3623545" y="5702275"/>
                  <a:pt x="3615470" y="5754067"/>
                  <a:pt x="3328813" y="5722227"/>
                </a:cubicBezTo>
                <a:cubicBezTo>
                  <a:pt x="3042156" y="5690387"/>
                  <a:pt x="2924084" y="5695553"/>
                  <a:pt x="2772881" y="5722227"/>
                </a:cubicBezTo>
                <a:cubicBezTo>
                  <a:pt x="2621678" y="5748901"/>
                  <a:pt x="2380031" y="5698146"/>
                  <a:pt x="2094915" y="5722227"/>
                </a:cubicBezTo>
                <a:cubicBezTo>
                  <a:pt x="1809799" y="5746308"/>
                  <a:pt x="1743826" y="5719353"/>
                  <a:pt x="1600000" y="5722227"/>
                </a:cubicBezTo>
                <a:cubicBezTo>
                  <a:pt x="1456174" y="5725101"/>
                  <a:pt x="1293395" y="5743243"/>
                  <a:pt x="1105085" y="5722227"/>
                </a:cubicBezTo>
                <a:cubicBezTo>
                  <a:pt x="916775" y="5701211"/>
                  <a:pt x="536449" y="5753320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BA2B36-43EB-4FBE-AB74-DD08F336E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40" y="804544"/>
            <a:ext cx="5544312" cy="5146675"/>
          </a:xfrm>
        </p:spPr>
        <p:txBody>
          <a:bodyPr anchor="ctr">
            <a:normAutofit lnSpcReduction="10000"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Choć stres kojarzy się z czymś negatywnym, warto pamiętać, że do prawidłowego funkcjonowania organizmu niezbędne jest pewne napięcie.</a:t>
            </a:r>
          </a:p>
          <a:p>
            <a:r>
              <a:rPr lang="pl-PL" sz="2400" dirty="0">
                <a:solidFill>
                  <a:schemeClr val="bg1"/>
                </a:solidFill>
              </a:rPr>
              <a:t>Odpowiednia porcja stresu pobudza do działania, motywuje, ma pozytywny wpływ na nasz ogólny rozwój.</a:t>
            </a:r>
          </a:p>
          <a:p>
            <a:r>
              <a:rPr lang="pl-PL" sz="2400" dirty="0">
                <a:solidFill>
                  <a:schemeClr val="bg1"/>
                </a:solidFill>
              </a:rPr>
              <a:t>Jeśli napięcie towarzyszy nam zbyt długo lub za często - wtedy jego działanie może być szkodliwe.</a:t>
            </a:r>
          </a:p>
          <a:p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2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306AB6-9D65-4F8E-9FD7-C3F3A3DE39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B42CA-2ED2-4153-9DDB-2CF5A9974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7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4C940E-7A1D-418E-A9E8-C9852CA8EE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chemeClr val="accent1">
              <a:alpha val="91000"/>
            </a:scheme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DB6B2EA-B611-4EA6-B86E-9DEF39547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010" y="3358397"/>
            <a:ext cx="4574851" cy="177840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</a:rPr>
              <a:t>Gdy stres lub zmęczenie pojawią się podczas nauki...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2E0F698-EDF5-464C-B466-8D34B8AF17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9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B3AC37D-E914-4DF0-954F-B6B786B6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569" y="1867954"/>
            <a:ext cx="4589085" cy="3122092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4700" dirty="0">
                <a:solidFill>
                  <a:srgbClr val="FFFFFF"/>
                </a:solidFill>
                <a:latin typeface="Modern Love Grunge"/>
              </a:rPr>
              <a:t>Z czym kojarzy Ci się słowo</a:t>
            </a:r>
            <a:r>
              <a:rPr lang="pl-PL" sz="4700" dirty="0">
                <a:solidFill>
                  <a:srgbClr val="FFFFFF"/>
                </a:solidFill>
              </a:rPr>
              <a:t>   </a:t>
            </a:r>
            <a:r>
              <a:rPr lang="pl-PL" sz="4700" dirty="0" smtClean="0">
                <a:solidFill>
                  <a:srgbClr val="FFFFFF"/>
                </a:solidFill>
              </a:rPr>
              <a:t/>
            </a:r>
            <a:br>
              <a:rPr lang="pl-PL" sz="4700" dirty="0" smtClean="0">
                <a:solidFill>
                  <a:srgbClr val="FFFFFF"/>
                </a:solidFill>
              </a:rPr>
            </a:br>
            <a:r>
              <a:rPr lang="pl-PL" sz="4700" b="1" dirty="0" smtClean="0">
                <a:solidFill>
                  <a:srgbClr val="FFFFFF"/>
                </a:solidFill>
                <a:latin typeface="Modern Love Grunge"/>
                <a:ea typeface="STXingkai"/>
              </a:rPr>
              <a:t>STRES </a:t>
            </a:r>
            <a:r>
              <a:rPr lang="pl-PL" sz="4700" b="1" dirty="0">
                <a:solidFill>
                  <a:srgbClr val="FFFFFF"/>
                </a:solidFill>
                <a:latin typeface="Modern Love Grunge"/>
                <a:ea typeface="STXingkai"/>
              </a:rPr>
              <a:t>? </a:t>
            </a:r>
            <a:endParaRPr lang="pl-PL" sz="47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69F5F6-BE60-4B13-B50D-6451A15FB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395" y="4226944"/>
            <a:ext cx="5452872" cy="165506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pl-PL" sz="2000" dirty="0"/>
          </a:p>
          <a:p>
            <a:r>
              <a:rPr lang="pl-PL" sz="3000" dirty="0">
                <a:latin typeface="Modern Love Grunge"/>
              </a:rPr>
              <a:t>Napisz wszystko, co tylko kojarzy Ci się z tym słowem</a:t>
            </a:r>
            <a:r>
              <a:rPr lang="pl-PL" sz="3000" dirty="0" smtClean="0">
                <a:latin typeface="Modern Love Grunge"/>
              </a:rPr>
              <a:t>.</a:t>
            </a:r>
            <a:endParaRPr lang="pl-PL" sz="3000" dirty="0">
              <a:latin typeface="Modern Love Grunge"/>
            </a:endParaRPr>
          </a:p>
        </p:txBody>
      </p:sp>
      <p:pic>
        <p:nvPicPr>
          <p:cNvPr id="16" name="Graphic 15" descr="Ołówek">
            <a:extLst>
              <a:ext uri="{FF2B5EF4-FFF2-40B4-BE49-F238E27FC236}">
                <a16:creationId xmlns:a16="http://schemas.microsoft.com/office/drawing/2014/main" id="{93D0DB2B-3CDE-401C-AA08-BB5CD8DC7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95999" y="643466"/>
            <a:ext cx="3590207" cy="359020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61BF499-9E0E-4D5C-85A4-8C24E73B03DD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8513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21E71B5-3223-4315-A75C-3D073313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/>
              <a:t>Zrób przerwę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4F76B"/>
          </a:solidFill>
          <a:ln w="38100" cap="rnd">
            <a:solidFill>
              <a:srgbClr val="F4F76B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Uśmiechnięci pracownicy korzystający z przerwy na kawę w fabryce">
            <a:extLst>
              <a:ext uri="{FF2B5EF4-FFF2-40B4-BE49-F238E27FC236}">
                <a16:creationId xmlns:a16="http://schemas.microsoft.com/office/drawing/2014/main" id="{2FBEB1D4-CD67-4839-AC53-CC586D54D8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7590" r="27588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663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21E71B5-3223-4315-A75C-3D073313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79"/>
            <a:ext cx="5428400" cy="37966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 err="1"/>
              <a:t>Zdrzemnij</a:t>
            </a:r>
            <a:r>
              <a:rPr lang="en-US" sz="8000" dirty="0"/>
              <a:t> </a:t>
            </a:r>
            <a:r>
              <a:rPr lang="en-US" sz="8000" dirty="0" err="1"/>
              <a:t>się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4F76B"/>
          </a:solidFill>
          <a:ln w="38100" cap="rnd">
            <a:solidFill>
              <a:srgbClr val="F4F76B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Półksiężyc na nocnym niebie">
            <a:extLst>
              <a:ext uri="{FF2B5EF4-FFF2-40B4-BE49-F238E27FC236}">
                <a16:creationId xmlns:a16="http://schemas.microsoft.com/office/drawing/2014/main" id="{2FBEB1D4-CD67-4839-AC53-CC586D54D8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6525" r="1652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9635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21E71B5-3223-4315-A75C-3D073313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8000"/>
              <a:t>Poproś o pomoc w nauce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7705E"/>
          </a:solidFill>
          <a:ln w="38100" cap="rnd">
            <a:solidFill>
              <a:srgbClr val="B7705E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Młodzi studenci uczący się razem">
            <a:extLst>
              <a:ext uri="{FF2B5EF4-FFF2-40B4-BE49-F238E27FC236}">
                <a16:creationId xmlns:a16="http://schemas.microsoft.com/office/drawing/2014/main" id="{2FBEB1D4-CD67-4839-AC53-CC586D54D8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6483" r="1656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4880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21E71B5-3223-4315-A75C-3D073313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8200" dirty="0" err="1"/>
              <a:t>Przez</a:t>
            </a:r>
            <a:r>
              <a:rPr lang="en-US" sz="8200" dirty="0"/>
              <a:t> </a:t>
            </a:r>
            <a:r>
              <a:rPr lang="en-US" sz="8200" dirty="0" err="1"/>
              <a:t>chwile</a:t>
            </a:r>
            <a:r>
              <a:rPr lang="en-US" sz="8200" dirty="0"/>
              <a:t> </a:t>
            </a:r>
            <a:r>
              <a:rPr lang="en-US" sz="8200" dirty="0" err="1"/>
              <a:t>zajmij</a:t>
            </a:r>
            <a:r>
              <a:rPr lang="en-US" sz="8200" dirty="0"/>
              <a:t> </a:t>
            </a:r>
            <a:r>
              <a:rPr lang="en-US" sz="8200" dirty="0" err="1"/>
              <a:t>się</a:t>
            </a:r>
            <a:r>
              <a:rPr lang="en-US" sz="8200" dirty="0"/>
              <a:t> </a:t>
            </a:r>
            <a:r>
              <a:rPr lang="en-US" sz="8200" dirty="0" err="1"/>
              <a:t>czymś</a:t>
            </a:r>
            <a:r>
              <a:rPr lang="en-US" sz="8200" dirty="0"/>
              <a:t> </a:t>
            </a:r>
            <a:r>
              <a:rPr lang="en-US" sz="8200" dirty="0" err="1"/>
              <a:t>innym</a:t>
            </a:r>
            <a:endParaRPr lang="en-US" sz="8200" dirty="0"/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C577"/>
          </a:solidFill>
          <a:ln w="38100" cap="rnd">
            <a:solidFill>
              <a:srgbClr val="FFC577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Mała dziewczynka grająca na skrzypcach">
            <a:extLst>
              <a:ext uri="{FF2B5EF4-FFF2-40B4-BE49-F238E27FC236}">
                <a16:creationId xmlns:a16="http://schemas.microsoft.com/office/drawing/2014/main" id="{2FBEB1D4-CD67-4839-AC53-CC586D54D8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1296" r="2354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6081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21E71B5-3223-4315-A75C-3D073313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7" y="640080"/>
            <a:ext cx="4056131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8000" dirty="0" err="1"/>
              <a:t>Zadbaj</a:t>
            </a:r>
            <a:r>
              <a:rPr lang="en-US" sz="8000" dirty="0"/>
              <a:t> </a:t>
            </a:r>
            <a:r>
              <a:rPr lang="en-US" sz="8000" dirty="0" smtClean="0"/>
              <a:t>o</a:t>
            </a:r>
            <a:r>
              <a:rPr lang="pl-PL" sz="8000" dirty="0" smtClean="0"/>
              <a:t> </a:t>
            </a:r>
            <a:r>
              <a:rPr lang="en-US" sz="8000" dirty="0" err="1" smtClean="0"/>
              <a:t>zdrowe</a:t>
            </a:r>
            <a:r>
              <a:rPr lang="en-US" sz="8000" dirty="0" smtClean="0"/>
              <a:t> </a:t>
            </a:r>
            <a:r>
              <a:rPr lang="en-US" sz="8000" dirty="0" err="1"/>
              <a:t>posiłki</a:t>
            </a:r>
            <a:endParaRPr lang="en-US" sz="8000" dirty="0"/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8C26A"/>
          </a:solidFill>
          <a:ln w="38100" cap="rnd">
            <a:solidFill>
              <a:srgbClr val="F8C26A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Łyżka płatków i owoców jagodowych">
            <a:extLst>
              <a:ext uri="{FF2B5EF4-FFF2-40B4-BE49-F238E27FC236}">
                <a16:creationId xmlns:a16="http://schemas.microsoft.com/office/drawing/2014/main" id="{2FBEB1D4-CD67-4839-AC53-CC586D54D8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6524" r="1652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53368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21E71B5-3223-4315-A75C-3D073313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/>
              <a:t>Napij się wody</a:t>
            </a:r>
          </a:p>
        </p:txBody>
      </p:sp>
      <p:sp>
        <p:nvSpPr>
          <p:cNvPr id="59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Krople wody i fale">
            <a:extLst>
              <a:ext uri="{FF2B5EF4-FFF2-40B4-BE49-F238E27FC236}">
                <a16:creationId xmlns:a16="http://schemas.microsoft.com/office/drawing/2014/main" id="{2FBEB1D4-CD67-4839-AC53-CC586D54D8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1171" r="13498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2363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446EB39-7BA7-4108-8AA1-B2AAF67FE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544" y="1911096"/>
            <a:ext cx="8055864" cy="2076651"/>
          </a:xfrm>
        </p:spPr>
        <p:txBody>
          <a:bodyPr anchor="b">
            <a:normAutofit/>
          </a:bodyPr>
          <a:lstStyle/>
          <a:p>
            <a:pPr algn="ctr"/>
            <a:r>
              <a:rPr lang="pl-PL" sz="8000" dirty="0">
                <a:solidFill>
                  <a:srgbClr val="FFFFFF"/>
                </a:solidFill>
                <a:latin typeface="Modern Love Grunge"/>
              </a:rPr>
              <a:t>P</a:t>
            </a:r>
            <a:r>
              <a:rPr lang="pl-PL" sz="8000" dirty="0" smtClean="0">
                <a:solidFill>
                  <a:srgbClr val="FFFFFF"/>
                </a:solidFill>
                <a:latin typeface="Modern Love Grunge"/>
              </a:rPr>
              <a:t>owodzenia</a:t>
            </a:r>
            <a:endParaRPr lang="pl-PL" sz="8000" dirty="0">
              <a:solidFill>
                <a:srgbClr val="FFFFFF"/>
              </a:solidFill>
              <a:latin typeface="Modern Love Grunge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E021A2-8B95-47D8-B9D8-4687156A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1911096"/>
            <a:ext cx="8055864" cy="20766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  <a:latin typeface="Modern Love Grunge"/>
              </a:rPr>
              <a:t>STRES</a:t>
            </a: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7ACEF68C-F73B-4C09-9EEB-9E47251D496E}"/>
              </a:ext>
            </a:extLst>
          </p:cNvPr>
          <p:cNvSpPr/>
          <p:nvPr/>
        </p:nvSpPr>
        <p:spPr>
          <a:xfrm rot="-3240000">
            <a:off x="7647483" y="1474880"/>
            <a:ext cx="977660" cy="488830"/>
          </a:xfrm>
          <a:prstGeom prst="rightArrow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C461E365-997C-478C-A95B-FBA65B48054E}"/>
              </a:ext>
            </a:extLst>
          </p:cNvPr>
          <p:cNvSpPr/>
          <p:nvPr/>
        </p:nvSpPr>
        <p:spPr>
          <a:xfrm>
            <a:off x="8782395" y="3026736"/>
            <a:ext cx="977660" cy="488830"/>
          </a:xfrm>
          <a:prstGeom prst="rightArrow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górę 6">
            <a:extLst>
              <a:ext uri="{FF2B5EF4-FFF2-40B4-BE49-F238E27FC236}">
                <a16:creationId xmlns:a16="http://schemas.microsoft.com/office/drawing/2014/main" id="{8BC9A439-AA70-4DC8-A658-C0B10CB84717}"/>
              </a:ext>
            </a:extLst>
          </p:cNvPr>
          <p:cNvSpPr/>
          <p:nvPr/>
        </p:nvSpPr>
        <p:spPr>
          <a:xfrm>
            <a:off x="5850988" y="838006"/>
            <a:ext cx="488830" cy="977660"/>
          </a:xfrm>
          <a:prstGeom prst="upArrow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lewo 8">
            <a:extLst>
              <a:ext uri="{FF2B5EF4-FFF2-40B4-BE49-F238E27FC236}">
                <a16:creationId xmlns:a16="http://schemas.microsoft.com/office/drawing/2014/main" id="{2E951B1E-5BF2-4748-9A47-BCA42C2BDC8C}"/>
              </a:ext>
            </a:extLst>
          </p:cNvPr>
          <p:cNvSpPr/>
          <p:nvPr/>
        </p:nvSpPr>
        <p:spPr>
          <a:xfrm>
            <a:off x="2468938" y="3024939"/>
            <a:ext cx="977660" cy="488830"/>
          </a:xfrm>
          <a:prstGeom prst="leftArrow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górę 10">
            <a:extLst>
              <a:ext uri="{FF2B5EF4-FFF2-40B4-BE49-F238E27FC236}">
                <a16:creationId xmlns:a16="http://schemas.microsoft.com/office/drawing/2014/main" id="{49854429-AAE1-45F7-A54B-0B5DDCC7D42F}"/>
              </a:ext>
            </a:extLst>
          </p:cNvPr>
          <p:cNvSpPr/>
          <p:nvPr/>
        </p:nvSpPr>
        <p:spPr>
          <a:xfrm rot="-1980000">
            <a:off x="4167040" y="1181265"/>
            <a:ext cx="488830" cy="977660"/>
          </a:xfrm>
          <a:prstGeom prst="upArrow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396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7D45B6-7628-4A9D-8C5F-331B6EE5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pl-PL" sz="7200">
                <a:latin typeface="Modern Love Grunge"/>
              </a:rPr>
              <a:t>STRES</a:t>
            </a:r>
            <a:endParaRPr lang="pl-PL" sz="7200"/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Symbol zastępczy zawartości 2">
            <a:extLst>
              <a:ext uri="{FF2B5EF4-FFF2-40B4-BE49-F238E27FC236}">
                <a16:creationId xmlns:a16="http://schemas.microsoft.com/office/drawing/2014/main" id="{2232F822-8D4C-4B72-8315-775599A490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678229"/>
              </p:ext>
            </p:extLst>
          </p:nvPr>
        </p:nvGraphicFramePr>
        <p:xfrm>
          <a:off x="632647" y="2517551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95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0" name="Rectangle 36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51">
            <a:extLst>
              <a:ext uri="{FF2B5EF4-FFF2-40B4-BE49-F238E27FC236}">
                <a16:creationId xmlns:a16="http://schemas.microsoft.com/office/drawing/2014/main" id="{5E0D0E5A-6E97-46A9-AF74-EAEA1E044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9417" y="6756322"/>
            <a:ext cx="5657849" cy="101678"/>
          </a:xfrm>
          <a:custGeom>
            <a:avLst/>
            <a:gdLst>
              <a:gd name="connsiteX0" fmla="*/ 0 w 2374107"/>
              <a:gd name="connsiteY0" fmla="*/ 0 h 45719"/>
              <a:gd name="connsiteX1" fmla="*/ 2374107 w 2374107"/>
              <a:gd name="connsiteY1" fmla="*/ 0 h 45719"/>
              <a:gd name="connsiteX2" fmla="*/ 2374107 w 2374107"/>
              <a:gd name="connsiteY2" fmla="*/ 45719 h 45719"/>
              <a:gd name="connsiteX3" fmla="*/ 0 w 2374107"/>
              <a:gd name="connsiteY3" fmla="*/ 45719 h 45719"/>
              <a:gd name="connsiteX4" fmla="*/ 0 w 2374107"/>
              <a:gd name="connsiteY4" fmla="*/ 0 h 45719"/>
              <a:gd name="connsiteX0" fmla="*/ 0 w 2430067"/>
              <a:gd name="connsiteY0" fmla="*/ 0 h 64769"/>
              <a:gd name="connsiteX1" fmla="*/ 2430067 w 2430067"/>
              <a:gd name="connsiteY1" fmla="*/ 19050 h 64769"/>
              <a:gd name="connsiteX2" fmla="*/ 2430067 w 2430067"/>
              <a:gd name="connsiteY2" fmla="*/ 64769 h 64769"/>
              <a:gd name="connsiteX3" fmla="*/ 55960 w 2430067"/>
              <a:gd name="connsiteY3" fmla="*/ 64769 h 64769"/>
              <a:gd name="connsiteX4" fmla="*/ 0 w 2430067"/>
              <a:gd name="connsiteY4" fmla="*/ 0 h 64769"/>
              <a:gd name="connsiteX0" fmla="*/ 0 w 2431088"/>
              <a:gd name="connsiteY0" fmla="*/ 0 h 94534"/>
              <a:gd name="connsiteX1" fmla="*/ 2431088 w 2431088"/>
              <a:gd name="connsiteY1" fmla="*/ 48815 h 94534"/>
              <a:gd name="connsiteX2" fmla="*/ 2431088 w 2431088"/>
              <a:gd name="connsiteY2" fmla="*/ 94534 h 94534"/>
              <a:gd name="connsiteX3" fmla="*/ 56981 w 2431088"/>
              <a:gd name="connsiteY3" fmla="*/ 94534 h 94534"/>
              <a:gd name="connsiteX4" fmla="*/ 0 w 2431088"/>
              <a:gd name="connsiteY4" fmla="*/ 0 h 94534"/>
              <a:gd name="connsiteX0" fmla="*/ 0 w 2425473"/>
              <a:gd name="connsiteY0" fmla="*/ 0 h 101678"/>
              <a:gd name="connsiteX1" fmla="*/ 2425473 w 2425473"/>
              <a:gd name="connsiteY1" fmla="*/ 55959 h 101678"/>
              <a:gd name="connsiteX2" fmla="*/ 2425473 w 2425473"/>
              <a:gd name="connsiteY2" fmla="*/ 101678 h 101678"/>
              <a:gd name="connsiteX3" fmla="*/ 51366 w 2425473"/>
              <a:gd name="connsiteY3" fmla="*/ 101678 h 101678"/>
              <a:gd name="connsiteX4" fmla="*/ 0 w 2425473"/>
              <a:gd name="connsiteY4" fmla="*/ 0 h 10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473" h="101678">
                <a:moveTo>
                  <a:pt x="0" y="0"/>
                </a:moveTo>
                <a:lnTo>
                  <a:pt x="2425473" y="55959"/>
                </a:lnTo>
                <a:lnTo>
                  <a:pt x="2425473" y="101678"/>
                </a:lnTo>
                <a:lnTo>
                  <a:pt x="51366" y="1016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52">
            <a:extLst>
              <a:ext uri="{FF2B5EF4-FFF2-40B4-BE49-F238E27FC236}">
                <a16:creationId xmlns:a16="http://schemas.microsoft.com/office/drawing/2014/main" id="{E197A7FD-CD8D-4609-AE35-64C89063E3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8697" y="6809135"/>
            <a:ext cx="160496" cy="48864"/>
          </a:xfrm>
          <a:custGeom>
            <a:avLst/>
            <a:gdLst>
              <a:gd name="connsiteX0" fmla="*/ 0 w 91440"/>
              <a:gd name="connsiteY0" fmla="*/ 0 h 27432"/>
              <a:gd name="connsiteX1" fmla="*/ 91440 w 91440"/>
              <a:gd name="connsiteY1" fmla="*/ 0 h 27432"/>
              <a:gd name="connsiteX2" fmla="*/ 91440 w 91440"/>
              <a:gd name="connsiteY2" fmla="*/ 27432 h 27432"/>
              <a:gd name="connsiteX3" fmla="*/ 0 w 91440"/>
              <a:gd name="connsiteY3" fmla="*/ 27432 h 27432"/>
              <a:gd name="connsiteX4" fmla="*/ 0 w 91440"/>
              <a:gd name="connsiteY4" fmla="*/ 0 h 27432"/>
              <a:gd name="connsiteX0" fmla="*/ 0 w 128350"/>
              <a:gd name="connsiteY0" fmla="*/ 0 h 36957"/>
              <a:gd name="connsiteX1" fmla="*/ 128350 w 128350"/>
              <a:gd name="connsiteY1" fmla="*/ 9525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28350"/>
              <a:gd name="connsiteY0" fmla="*/ 0 h 36957"/>
              <a:gd name="connsiteX1" fmla="*/ 83106 w 128350"/>
              <a:gd name="connsiteY1" fmla="*/ 11906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62878"/>
              <a:gd name="connsiteY0" fmla="*/ 0 h 44101"/>
              <a:gd name="connsiteX1" fmla="*/ 117634 w 162878"/>
              <a:gd name="connsiteY1" fmla="*/ 19050 h 44101"/>
              <a:gd name="connsiteX2" fmla="*/ 162878 w 162878"/>
              <a:gd name="connsiteY2" fmla="*/ 44101 h 44101"/>
              <a:gd name="connsiteX3" fmla="*/ 71438 w 162878"/>
              <a:gd name="connsiteY3" fmla="*/ 44101 h 44101"/>
              <a:gd name="connsiteX4" fmla="*/ 0 w 162878"/>
              <a:gd name="connsiteY4" fmla="*/ 0 h 44101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9056 w 160496"/>
              <a:gd name="connsiteY3" fmla="*/ 48864 h 48864"/>
              <a:gd name="connsiteX4" fmla="*/ 0 w 160496"/>
              <a:gd name="connsiteY4" fmla="*/ 0 h 48864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1912 w 160496"/>
              <a:gd name="connsiteY3" fmla="*/ 48864 h 48864"/>
              <a:gd name="connsiteX4" fmla="*/ 0 w 160496"/>
              <a:gd name="connsiteY4" fmla="*/ 0 h 4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96" h="48864">
                <a:moveTo>
                  <a:pt x="0" y="0"/>
                </a:moveTo>
                <a:lnTo>
                  <a:pt x="115252" y="23813"/>
                </a:lnTo>
                <a:lnTo>
                  <a:pt x="160496" y="48864"/>
                </a:lnTo>
                <a:lnTo>
                  <a:pt x="61912" y="488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B3AC37D-E914-4DF0-954F-B6B786B6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1242856"/>
            <a:ext cx="7074568" cy="28989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Contoso University"/>
              </a:rPr>
              <a:t>Jak </a:t>
            </a:r>
            <a:r>
              <a:rPr lang="en-US" sz="6600" dirty="0" err="1">
                <a:solidFill>
                  <a:srgbClr val="FFFFFF"/>
                </a:solidFill>
                <a:latin typeface="Contoso University"/>
              </a:rPr>
              <a:t>poznać</a:t>
            </a:r>
            <a:r>
              <a:rPr lang="en-US" sz="6600" dirty="0">
                <a:solidFill>
                  <a:srgbClr val="FFFFFF"/>
                </a:solidFill>
                <a:latin typeface="Contoso University"/>
              </a:rPr>
              <a:t>, </a:t>
            </a:r>
            <a:r>
              <a:rPr lang="en-US" sz="6600" dirty="0" err="1">
                <a:solidFill>
                  <a:srgbClr val="FFFFFF"/>
                </a:solidFill>
                <a:latin typeface="Contoso University"/>
              </a:rPr>
              <a:t>że</a:t>
            </a:r>
            <a:r>
              <a:rPr lang="en-US" sz="6600" dirty="0">
                <a:solidFill>
                  <a:srgbClr val="FFFFFF"/>
                </a:solidFill>
                <a:latin typeface="Contoso University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Contoso University"/>
              </a:rPr>
              <a:t>ktoś</a:t>
            </a:r>
            <a:r>
              <a:rPr lang="en-US" sz="6600" dirty="0">
                <a:solidFill>
                  <a:srgbClr val="FFFFFF"/>
                </a:solidFill>
                <a:latin typeface="Contoso University"/>
              </a:rPr>
              <a:t> jest </a:t>
            </a:r>
            <a:r>
              <a:rPr lang="en-US" sz="6600" dirty="0" err="1">
                <a:solidFill>
                  <a:srgbClr val="FFFFFF"/>
                </a:solidFill>
                <a:latin typeface="Contoso University"/>
              </a:rPr>
              <a:t>zestresowany</a:t>
            </a:r>
            <a:r>
              <a:rPr lang="en-US" sz="6600" dirty="0">
                <a:solidFill>
                  <a:srgbClr val="FFFFFF"/>
                </a:solidFill>
                <a:latin typeface="Contoso University"/>
              </a:rPr>
              <a:t>?</a:t>
            </a:r>
          </a:p>
        </p:txBody>
      </p:sp>
      <p:sp>
        <p:nvSpPr>
          <p:cNvPr id="45" name="Rectangle 6">
            <a:extLst>
              <a:ext uri="{FF2B5EF4-FFF2-40B4-BE49-F238E27FC236}">
                <a16:creationId xmlns:a16="http://schemas.microsoft.com/office/drawing/2014/main" id="{C0B64B74-19BE-47D9-8BB8-7081BF0E0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61BF499-9E0E-4D5C-85A4-8C24E73B03DD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534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7D45B6-7628-4A9D-8C5F-331B6EE5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l-PL" sz="6000">
                <a:latin typeface="Modern Love Grunge"/>
              </a:rPr>
              <a:t>OZNAKI STRESU</a:t>
            </a:r>
            <a:endParaRPr lang="pl-PL" sz="6000"/>
          </a:p>
        </p:txBody>
      </p:sp>
      <p:sp>
        <p:nvSpPr>
          <p:cNvPr id="6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Symbol zastępczy zawartości 2">
            <a:extLst>
              <a:ext uri="{FF2B5EF4-FFF2-40B4-BE49-F238E27FC236}">
                <a16:creationId xmlns:a16="http://schemas.microsoft.com/office/drawing/2014/main" id="{2232F822-8D4C-4B72-8315-775599A490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51169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1595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7D45B6-7628-4A9D-8C5F-331B6EE5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l-PL" sz="6000">
                <a:latin typeface="Modern Love Grunge"/>
              </a:rPr>
              <a:t>OZNAKI STRESU</a:t>
            </a:r>
            <a:endParaRPr lang="pl-PL" sz="6000"/>
          </a:p>
        </p:txBody>
      </p:sp>
      <p:sp>
        <p:nvSpPr>
          <p:cNvPr id="6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Symbol zastępczy zawartości 2">
            <a:extLst>
              <a:ext uri="{FF2B5EF4-FFF2-40B4-BE49-F238E27FC236}">
                <a16:creationId xmlns:a16="http://schemas.microsoft.com/office/drawing/2014/main" id="{2232F822-8D4C-4B72-8315-775599A490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183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7D45B6-7628-4A9D-8C5F-331B6EE5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l-PL" sz="6000">
                <a:latin typeface="Modern Love Grunge"/>
              </a:rPr>
              <a:t>OZNAKI STRESU</a:t>
            </a:r>
            <a:endParaRPr lang="pl-PL" sz="6000"/>
          </a:p>
        </p:txBody>
      </p:sp>
      <p:sp>
        <p:nvSpPr>
          <p:cNvPr id="6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Symbol zastępczy zawartości 2">
            <a:extLst>
              <a:ext uri="{FF2B5EF4-FFF2-40B4-BE49-F238E27FC236}">
                <a16:creationId xmlns:a16="http://schemas.microsoft.com/office/drawing/2014/main" id="{2232F822-8D4C-4B72-8315-775599A490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6703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132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FCA74F-66A3-4775-A9AA-B0BD5C64B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600" dirty="0">
                <a:solidFill>
                  <a:schemeClr val="accent1"/>
                </a:solidFill>
                <a:latin typeface="Avenir Next LT Pro"/>
                <a:cs typeface="Aparajita"/>
              </a:rPr>
              <a:t>Które oznaki stresu najczęściej rozpoznajesz u</a:t>
            </a:r>
            <a:r>
              <a:rPr lang="en-US" sz="6600" dirty="0">
                <a:solidFill>
                  <a:schemeClr val="accent1"/>
                </a:solidFill>
                <a:latin typeface="Avenir Next LT Pro"/>
                <a:cs typeface="Browallia New"/>
              </a:rPr>
              <a:t> siebie?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6745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398</Words>
  <Application>Microsoft Office PowerPoint</Application>
  <PresentationFormat>Panoramiczny</PresentationFormat>
  <Paragraphs>48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9" baseType="lpstr">
      <vt:lpstr>Agency FB</vt:lpstr>
      <vt:lpstr>Aparajita</vt:lpstr>
      <vt:lpstr>Arial</vt:lpstr>
      <vt:lpstr>Avenir Next LT Pro</vt:lpstr>
      <vt:lpstr>Baskerville Old Face</vt:lpstr>
      <vt:lpstr>Browallia New</vt:lpstr>
      <vt:lpstr>Contoso University</vt:lpstr>
      <vt:lpstr>Microsoft GothicNeo</vt:lpstr>
      <vt:lpstr>Modern Love Grunge</vt:lpstr>
      <vt:lpstr>STXingkai</vt:lpstr>
      <vt:lpstr>The Hand Bold</vt:lpstr>
      <vt:lpstr>The Serif Hand Black</vt:lpstr>
      <vt:lpstr>SketchyVTI</vt:lpstr>
      <vt:lpstr>STRES</vt:lpstr>
      <vt:lpstr>Z czym kojarzy Ci się słowo    STRES ? </vt:lpstr>
      <vt:lpstr>STRES</vt:lpstr>
      <vt:lpstr>STRES</vt:lpstr>
      <vt:lpstr>Jak poznać, że ktoś jest zestresowany?</vt:lpstr>
      <vt:lpstr>OZNAKI STRESU</vt:lpstr>
      <vt:lpstr>OZNAKI STRESU</vt:lpstr>
      <vt:lpstr>OZNAKI STRESU</vt:lpstr>
      <vt:lpstr>Które oznaki stresu najczęściej rozpoznajesz u siebie?</vt:lpstr>
      <vt:lpstr>Prezentacja programu PowerPoint</vt:lpstr>
      <vt:lpstr>Teraz zastanówmy się, co możemy zrobić aby pokonać stres.</vt:lpstr>
      <vt:lpstr>Metody radzenia sobie ze stresem</vt:lpstr>
      <vt:lpstr>Pozytywne myślenie </vt:lpstr>
      <vt:lpstr>Rozmowa z bliską osobą</vt:lpstr>
      <vt:lpstr>Ćwiczenia relaksacyjne</vt:lpstr>
      <vt:lpstr>Ćwiczenia fizyczne</vt:lpstr>
      <vt:lpstr>A jakie są twoje pomysły na radzenie sobie ze stresem?</vt:lpstr>
      <vt:lpstr>Warto pamiętać!!!</vt:lpstr>
      <vt:lpstr>Gdy stres lub zmęczenie pojawią się podczas nauki...</vt:lpstr>
      <vt:lpstr>Zrób przerwę</vt:lpstr>
      <vt:lpstr>Zdrzemnij się</vt:lpstr>
      <vt:lpstr>Poproś o pomoc w nauce</vt:lpstr>
      <vt:lpstr>Przez chwile zajmij się czymś innym</vt:lpstr>
      <vt:lpstr>Zadbaj o zdrowe posiłki</vt:lpstr>
      <vt:lpstr>Napij się wody</vt:lpstr>
      <vt:lpstr>Powodzenia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ASUS</dc:creator>
  <cp:lastModifiedBy>Dell</cp:lastModifiedBy>
  <cp:revision>581</cp:revision>
  <dcterms:created xsi:type="dcterms:W3CDTF">2021-01-26T08:04:51Z</dcterms:created>
  <dcterms:modified xsi:type="dcterms:W3CDTF">2023-04-14T08:55:08Z</dcterms:modified>
</cp:coreProperties>
</file>