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D6A232-0E28-4CA4-BBA7-B8A1BB7C1E6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05C375-301B-4A87-AA4F-8E4FCCCE2D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l.wikipedia.org/wiki/Lista_%C5%9Bwiatowego_dziedzictwa_UNESC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19400" y="359898"/>
            <a:ext cx="6019800" cy="2611902"/>
          </a:xfrm>
        </p:spPr>
        <p:txBody>
          <a:bodyPr>
            <a:normAutofit/>
          </a:bodyPr>
          <a:lstStyle/>
          <a:p>
            <a:r>
              <a:rPr lang="en-US" sz="8000" b="1" dirty="0"/>
              <a:t>KOREA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73152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Nina Nguyen 8c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ŚWIĘTA W KOREI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3581400"/>
            <a:ext cx="7174992" cy="327660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Koreański kalendarz księżycowy podzielony jest na 24 </a:t>
            </a:r>
            <a:r>
              <a:rPr lang="pl-PL" i="1" dirty="0"/>
              <a:t>jeologi</a:t>
            </a:r>
            <a:r>
              <a:rPr lang="pl-PL" dirty="0"/>
              <a:t>, każdy trwający około 15 dni.</a:t>
            </a:r>
          </a:p>
          <a:p>
            <a:r>
              <a:rPr lang="pl-PL" dirty="0"/>
              <a:t>Tradycyjne festiwale są w dalszym ciągu celebrowane zgodnie z kalendarzem księżycowym. Największym świętem jest Nowy Rok, inne ważne święta to pierwsza pełnia księżyca </a:t>
            </a:r>
            <a:r>
              <a:rPr lang="en-US" dirty="0"/>
              <a:t>,</a:t>
            </a:r>
            <a:r>
              <a:rPr lang="pl-PL" dirty="0"/>
              <a:t>festiwal wiosenny oraz festiwal żniw</a:t>
            </a:r>
          </a:p>
          <a:p>
            <a:r>
              <a:rPr lang="pl-PL" dirty="0"/>
              <a:t>Starsi ludzie nadal obchodzą swoje urodziny zgodnie z kalendarzem księżycowym. Wśród młodego pokolenia, ten kalendarz nie jest już tak popularny</a:t>
            </a:r>
          </a:p>
        </p:txBody>
      </p:sp>
      <p:pic>
        <p:nvPicPr>
          <p:cNvPr id="4" name="Obraz 3" descr="wpid-92418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3276600" cy="2188768"/>
          </a:xfrm>
          <a:prstGeom prst="rect">
            <a:avLst/>
          </a:prstGeom>
        </p:spPr>
      </p:pic>
      <p:pic>
        <p:nvPicPr>
          <p:cNvPr id="5" name="Obraz 4" descr="chinski-rok-ksiezycowy-20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505200" cy="22158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GRY PLANSZOWE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4965192" cy="525780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 Korei istnieje wiele popularnych gier planszowych. Bardzo popularna wśród starszych i młodszych mężczyzn jest gra go, która w Korei nazywa się </a:t>
            </a:r>
            <a:r>
              <a:rPr lang="pl-PL" i="1" dirty="0"/>
              <a:t>baduk</a:t>
            </a:r>
            <a:r>
              <a:rPr lang="pl-PL" dirty="0"/>
              <a:t>. Koreańska wersja szachów nosi nazwę </a:t>
            </a:r>
            <a:r>
              <a:rPr lang="pl-PL" i="1" dirty="0"/>
              <a:t>janggi</a:t>
            </a:r>
            <a:r>
              <a:rPr lang="pl-PL" dirty="0"/>
              <a:t> i bazuje na starej wersji chińskich szachów. Popularną grą rodzinną na obszarze całej Korei jest </a:t>
            </a:r>
            <a:r>
              <a:rPr lang="pl-PL" i="1" dirty="0"/>
              <a:t>yut</a:t>
            </a:r>
            <a:r>
              <a:rPr lang="pl-PL" dirty="0"/>
              <a:t>. Tradycyjną grą jest także </a:t>
            </a:r>
            <a:r>
              <a:rPr lang="pl-PL" i="1" dirty="0"/>
              <a:t>golpae</a:t>
            </a:r>
            <a:r>
              <a:rPr lang="pl-PL" dirty="0"/>
              <a:t>, czyli chińskie domino.</a:t>
            </a:r>
            <a:endParaRPr lang="en-US" b="1" dirty="0"/>
          </a:p>
        </p:txBody>
      </p:sp>
      <p:pic>
        <p:nvPicPr>
          <p:cNvPr id="4" name="Obraz 3" descr="800px-Jangg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09800"/>
            <a:ext cx="2514600" cy="3124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ŚWIĄTYNIA  JONGMYO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295400"/>
            <a:ext cx="7696200" cy="3352800"/>
          </a:xfrm>
        </p:spPr>
        <p:txBody>
          <a:bodyPr>
            <a:normAutofit fontScale="62500" lnSpcReduction="20000"/>
          </a:bodyPr>
          <a:lstStyle/>
          <a:p>
            <a:r>
              <a:rPr lang="pl-PL" sz="3800" dirty="0"/>
              <a:t>Świątynia Jongmyo została dodana do listy</a:t>
            </a:r>
            <a:r>
              <a:rPr lang="pl-PL" sz="3800" dirty="0">
                <a:hlinkClick r:id="rId2" tooltip="Lista światowego dziedzictwa UNESCO"/>
              </a:rPr>
              <a:t> </a:t>
            </a:r>
            <a:r>
              <a:rPr lang="pl-PL" sz="3800" dirty="0"/>
              <a:t>światowego dziedzictwa UNESCO w roku 1995. Jest poświęcona duchom przodków rodziny królewskiej dynastii Joseon. Widać w niej duży wpływ tradycji konfucjanizmu.</a:t>
            </a:r>
          </a:p>
          <a:p>
            <a:r>
              <a:rPr lang="pl-PL" sz="3800" dirty="0"/>
              <a:t>W roku 1394, kiedy świątynia powstała, była jednym z najdłuższych, o ile nie najdłuższym budynkiem w Azji. Jest tutaj 19 tablic upamiętniających królów i 30 ich królowych umieszczonych w 19 komorach. Podczas inwazji japońskiej w 1592 roku świątynia została zniszczona, a następnie w 1608 roku odbudowana.</a:t>
            </a:r>
          </a:p>
          <a:p>
            <a:endParaRPr lang="en-US" dirty="0"/>
          </a:p>
        </p:txBody>
      </p:sp>
      <p:pic>
        <p:nvPicPr>
          <p:cNvPr id="4" name="Obraz 3" descr="jongmyo-świątynia-w-seul-korea-95319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419600"/>
            <a:ext cx="3733800" cy="22098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ŹRÓDŁA</a:t>
            </a:r>
            <a:endParaRPr lang="en-US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r>
              <a:rPr lang="en-US" dirty="0"/>
              <a:t>https://pl.wikipedia.org/</a:t>
            </a:r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dirty="0"/>
              <a:t>                                Dziękuje za uwagę!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Obraz 3" descr="428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1981200" cy="18288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62088" cy="1143000"/>
          </a:xfrm>
        </p:spPr>
        <p:txBody>
          <a:bodyPr/>
          <a:lstStyle/>
          <a:p>
            <a:r>
              <a:rPr lang="en-US" dirty="0"/>
              <a:t>KULTURA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47800"/>
            <a:ext cx="7315200" cy="2133600"/>
          </a:xfrm>
        </p:spPr>
        <p:txBody>
          <a:bodyPr>
            <a:normAutofit/>
          </a:bodyPr>
          <a:lstStyle/>
          <a:p>
            <a:r>
              <a:rPr lang="pl-PL" sz="2400" b="1" dirty="0"/>
              <a:t>Tradycyjna kultura Korei</a:t>
            </a:r>
            <a:r>
              <a:rPr lang="pl-PL" sz="2400" dirty="0"/>
              <a:t> jest częścią wspólną północno- i południowokoreańskiej kultur</a:t>
            </a:r>
            <a:r>
              <a:rPr lang="en-US" sz="2400" dirty="0"/>
              <a:t>y.</a:t>
            </a:r>
            <a:r>
              <a:rPr lang="pl-PL" sz="2400" dirty="0"/>
              <a:t> Różnice polityczne pomiędzy obydwoma państwami, odzwierciedlają się także w różnym spojrzeniu na niektóre specyficzne aspekty kultury narodowej.</a:t>
            </a:r>
            <a:endParaRPr lang="en-US" sz="2400" dirty="0"/>
          </a:p>
        </p:txBody>
      </p:sp>
      <p:pic>
        <p:nvPicPr>
          <p:cNvPr id="4" name="Obraz 3" descr="korea_poludniow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4191000" cy="2786063"/>
          </a:xfrm>
          <a:prstGeom prst="rect">
            <a:avLst/>
          </a:prstGeom>
        </p:spPr>
      </p:pic>
      <p:pic>
        <p:nvPicPr>
          <p:cNvPr id="5" name="Obraz 4" descr="photo-1565837938839-c177e70af08f-8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33800"/>
            <a:ext cx="3886200" cy="27527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DOMY W KOREI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447800"/>
            <a:ext cx="4495800" cy="4876800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Budynki w tradycji koreańskiej budowane są zgodnie z zasadami geomancji. </a:t>
            </a:r>
            <a:r>
              <a:rPr lang="en-US" sz="2400" dirty="0"/>
              <a:t> </a:t>
            </a:r>
            <a:r>
              <a:rPr lang="pl-PL" sz="2400" dirty="0"/>
              <a:t>Wierzy się, że różne konfiguracje topograficzne powodują powstawanie niewidzialnych sił zła i dobra</a:t>
            </a:r>
            <a:r>
              <a:rPr lang="en-US" sz="2400" dirty="0"/>
              <a:t>.</a:t>
            </a:r>
            <a:r>
              <a:rPr lang="pl-PL" sz="2400" dirty="0"/>
              <a:t> Tradycyjne domy koreańskie można podzielić na dwie części, skrzydło wewnętrzne oraz zewnętrzne</a:t>
            </a:r>
            <a:r>
              <a:rPr lang="en-US" sz="2400" dirty="0"/>
              <a:t>.</a:t>
            </a:r>
            <a:r>
              <a:rPr lang="pl-PL" sz="2400" dirty="0"/>
              <a:t>Wykończenie zależy głównie od regionu a także zamożności rodziny. Wielkość domu także zależała od statusu społecznego, a więc i pieniędzy. </a:t>
            </a:r>
            <a:endParaRPr lang="en-US" sz="2400" dirty="0"/>
          </a:p>
        </p:txBody>
      </p:sp>
      <p:pic>
        <p:nvPicPr>
          <p:cNvPr id="4" name="Obraz 3" descr="ko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3581400" cy="2386893"/>
          </a:xfrm>
          <a:prstGeom prst="rect">
            <a:avLst/>
          </a:prstGeom>
        </p:spPr>
      </p:pic>
      <p:pic>
        <p:nvPicPr>
          <p:cNvPr id="5" name="Obraz 4" descr="정관신도시 정관동원로얄듀크2차 아파트 내집마련방법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962400"/>
            <a:ext cx="3439160" cy="257937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16162"/>
          </a:xfrm>
        </p:spPr>
        <p:txBody>
          <a:bodyPr>
            <a:noAutofit/>
          </a:bodyPr>
          <a:lstStyle/>
          <a:p>
            <a:r>
              <a:rPr lang="en-US" sz="5400" dirty="0"/>
              <a:t>MUZYKA  </a:t>
            </a:r>
            <a:br>
              <a:rPr lang="en-US" sz="5400" dirty="0"/>
            </a:br>
            <a:r>
              <a:rPr lang="en-US" sz="5400" dirty="0"/>
              <a:t>W KOREI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895600"/>
            <a:ext cx="76962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pl-PL" dirty="0"/>
              <a:t>radycyjna muzyka w Korei opiera się na brzmieniu głosu, który oddawać ma temperament i historię Koreańczyków. Muzyka jest często improwizowana i często brak jest przerw między poszczególnymi utworami czy wystąpieniami. Dobrym przykładem jest pansori, wystąpienie jednego artysty (śpiewaka), które może trwać przez osiem godzin bez przerwy. Istnieją dwa rodzaje muzyki tradycyjnej: jeongak i minsogak.</a:t>
            </a:r>
            <a:endParaRPr lang="en-US" dirty="0"/>
          </a:p>
        </p:txBody>
      </p:sp>
      <p:pic>
        <p:nvPicPr>
          <p:cNvPr id="4" name="Obraz 3" descr="284885_8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733800" cy="2489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GRY I ZABAWY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3276600"/>
          </a:xfrm>
        </p:spPr>
        <p:txBody>
          <a:bodyPr>
            <a:normAutofit fontScale="85000" lnSpcReduction="20000"/>
          </a:bodyPr>
          <a:lstStyle/>
          <a:p>
            <a:r>
              <a:rPr lang="pl-PL" sz="3100" dirty="0"/>
              <a:t>Wiele tradycyjnych gier i zabaw powiązanych jest obrządkami szamanistycznymi i była przekazywana z pokolenia na pokolenie. Najstarsze rytuały/przedstawienia powiązane z szamanizmem to: yeonggo, dongmaeng i mucheon. Yeonggo to przedstawienie odgrywane na bębnach, a mające na celu przywołać duchy. Dongmaeng to obrzędy żniwne a mucheon jest tańcem dla niebios. W trakcie okresu Trzech Królestw </a:t>
            </a:r>
            <a:r>
              <a:rPr lang="pl-PL" sz="2600" dirty="0"/>
              <a:t>Korei</a:t>
            </a:r>
            <a:r>
              <a:rPr lang="pl-PL" sz="3100" dirty="0"/>
              <a:t> dodano nowe rodzaje przedstawień/zabaw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4" name="Obraz 3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495800"/>
            <a:ext cx="3733800" cy="2209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TANIEC W KOREI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295400"/>
            <a:ext cx="7467600" cy="320040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Taniec tradycyjny jest obecny w kulturze Korei od dawna. Wymiana kulturowa z Chinami oraz pomiędzy Trzema Królestwami powodowała powstawanie nowych wersji tańców. Wyróżnia się tańce powstałe na terenie Korei oraz importowane z Chin</a:t>
            </a:r>
            <a:r>
              <a:rPr lang="en-US" dirty="0"/>
              <a:t>.</a:t>
            </a:r>
            <a:r>
              <a:rPr lang="pl-PL" dirty="0"/>
              <a:t> Tańce ludowe dzieli się na tańce religijne wykonywane przez mnichów oraz świeckie. Na tańce religijne składają się wszystkie przedstawienia wykonywane podczas obrzędów szamańskich</a:t>
            </a:r>
            <a:r>
              <a:rPr lang="en-US" dirty="0"/>
              <a:t>.</a:t>
            </a:r>
          </a:p>
        </p:txBody>
      </p:sp>
      <p:pic>
        <p:nvPicPr>
          <p:cNvPr id="4" name="Obraz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43400"/>
            <a:ext cx="3886200" cy="2316773"/>
          </a:xfrm>
          <a:prstGeom prst="rect">
            <a:avLst/>
          </a:prstGeom>
        </p:spPr>
      </p:pic>
      <p:pic>
        <p:nvPicPr>
          <p:cNvPr id="5" name="Obraz 4" descr="występ-busan-koreański-tradycyjny-taniec-326469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34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UBRANIA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295400"/>
            <a:ext cx="6324600" cy="228600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Tradycyjne koreańskie ubrania zwane </a:t>
            </a:r>
            <a:r>
              <a:rPr lang="pl-PL" i="1" dirty="0"/>
              <a:t>hanbok</a:t>
            </a:r>
            <a:r>
              <a:rPr lang="pl-PL" dirty="0"/>
              <a:t> znane są już od bardzo dawna, prawdopodobnie od czasów Trzech Królestw Korei. Początkowo szaty męskie i kobiece były takie same, z czasem zaczynały się różnić. W okresie Joseon wygląd szat uległ niewielkim zmianom.</a:t>
            </a:r>
            <a:endParaRPr lang="en-US" dirty="0"/>
          </a:p>
        </p:txBody>
      </p:sp>
      <p:pic>
        <p:nvPicPr>
          <p:cNvPr id="4" name="Obraz 3" descr="photo1518905940621-1518905940622799162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4038600" cy="2727198"/>
          </a:xfrm>
          <a:prstGeom prst="rect">
            <a:avLst/>
          </a:prstGeom>
        </p:spPr>
      </p:pic>
      <p:pic>
        <p:nvPicPr>
          <p:cNvPr id="5" name="Obraz 4" descr="hanbok_women_671x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276600"/>
            <a:ext cx="2684640" cy="3352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POTRAWY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327392" cy="274320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Podstawową potrawą w Korei jest ryż. równie popularna jest także fasola. Ze względu na to, że kraj z trzech stron otaczają morza, popularne są także ryby i owoce morza. Od dawnych czasów znane są metody fermentowania jedzenia, otrzymuje się w ten sposób piklowane ryby i warzywa, co zapewnia odpowiednią ilość witamin podczas zimy</a:t>
            </a:r>
            <a:endParaRPr lang="en-US" dirty="0"/>
          </a:p>
        </p:txBody>
      </p:sp>
      <p:pic>
        <p:nvPicPr>
          <p:cNvPr id="4" name="Obraz 3" descr="120261408285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191000"/>
            <a:ext cx="4714875" cy="2362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TRADYCYJNE 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1295400"/>
            <a:ext cx="6336792" cy="281940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Dziś, tradycyjne dania dworskie dostępne są dla wszystkich. W przeszłości warzywa były głównym składnikiem pożywienia, obecnie wzrasta spożycie mięsa. Tradycyjne potrawy to między innymi ssambap, bulgogi, sinseollo, kimchi, bibimbap czy gujeolpan.</a:t>
            </a:r>
            <a:endParaRPr lang="en-US" dirty="0"/>
          </a:p>
        </p:txBody>
      </p:sp>
      <p:pic>
        <p:nvPicPr>
          <p:cNvPr id="4" name="Obraz 3" descr="koreafood_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38600"/>
            <a:ext cx="3771900" cy="2514600"/>
          </a:xfrm>
          <a:prstGeom prst="rect">
            <a:avLst/>
          </a:prstGeom>
        </p:spPr>
      </p:pic>
      <p:pic>
        <p:nvPicPr>
          <p:cNvPr id="5" name="Obraz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</TotalTime>
  <Words>729</Words>
  <Application>Microsoft Office PowerPoint</Application>
  <PresentationFormat>Pokaz na ekranie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Gill Sans MT</vt:lpstr>
      <vt:lpstr>Verdana</vt:lpstr>
      <vt:lpstr>Wingdings 2</vt:lpstr>
      <vt:lpstr>Przesilenie</vt:lpstr>
      <vt:lpstr>KOREA</vt:lpstr>
      <vt:lpstr>KULTURA</vt:lpstr>
      <vt:lpstr>DOMY W KOREI</vt:lpstr>
      <vt:lpstr>MUZYKA   W KOREI</vt:lpstr>
      <vt:lpstr>GRY I ZABAWY</vt:lpstr>
      <vt:lpstr>TANIEC W KOREI</vt:lpstr>
      <vt:lpstr>UBRANIA</vt:lpstr>
      <vt:lpstr>POTRAWY</vt:lpstr>
      <vt:lpstr>TRADYCYJNE DANIA</vt:lpstr>
      <vt:lpstr>ŚWIĘTA W KOREI</vt:lpstr>
      <vt:lpstr>GRY PLANSZOWE</vt:lpstr>
      <vt:lpstr>ŚWIĄTYNIA  JONGMYO</vt:lpstr>
      <vt:lpstr>ŹRÓDŁA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</dc:title>
  <dc:creator>NINA</dc:creator>
  <cp:lastModifiedBy>EWA WRZESIŃSKA-KUZKA</cp:lastModifiedBy>
  <cp:revision>8</cp:revision>
  <dcterms:created xsi:type="dcterms:W3CDTF">2021-03-23T17:37:07Z</dcterms:created>
  <dcterms:modified xsi:type="dcterms:W3CDTF">2021-03-30T14:30:39Z</dcterms:modified>
</cp:coreProperties>
</file>