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07A3-911E-48BB-8D32-38A21ABBB0C9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001-1794-4543-8431-7543740F4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1001-1794-4543-8431-7543740F4E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308272-3022-4D8D-BF57-36B999F276B7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7F13FC-55C6-4E7E-B2DA-5A8A1EEA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l.wikipedia.org/wiki/Kalendarz_chi%C5%84s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" TargetMode="External"/><Relationship Id="rId2" Type="http://schemas.openxmlformats.org/officeDocument/2006/relationships/hyperlink" Target="http://jakiepiekn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lisci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7200" y="3429000"/>
            <a:ext cx="3429000" cy="160020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Nina Nguyen 8c</a:t>
            </a:r>
            <a:endParaRPr lang="en-US" sz="3600" b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sz="12800" b="1" dirty="0" smtClean="0"/>
              <a:t>Tết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0"/>
            <a:ext cx="579120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NOWY ROK</a:t>
            </a:r>
            <a:endParaRPr lang="en-US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pl-PL" b="1" dirty="0" smtClean="0"/>
              <a:t>Święto Tết</a:t>
            </a:r>
            <a:r>
              <a:rPr lang="pl-PL" dirty="0" smtClean="0"/>
              <a:t> – wietnamski Nowy Rok oparty na chińskim</a:t>
            </a:r>
            <a:r>
              <a:rPr lang="pl-PL" dirty="0" smtClean="0">
                <a:hlinkClick r:id="rId2" tooltip="Kalendarz chiński"/>
              </a:rPr>
              <a:t> </a:t>
            </a:r>
            <a:r>
              <a:rPr lang="pl-PL" dirty="0" smtClean="0"/>
              <a:t>kalendarzu, przypada w styczniu lub lutym.</a:t>
            </a:r>
          </a:p>
          <a:p>
            <a:r>
              <a:rPr lang="pl-PL" b="1" dirty="0" smtClean="0"/>
              <a:t>Tết</a:t>
            </a:r>
            <a:r>
              <a:rPr lang="pl-PL" dirty="0" smtClean="0"/>
              <a:t> jest najważniejszym wietnamskim świętem, rozpoczyna się w ostatnim dniu starego roku i trwa przez następne trzy dni nowego roku.</a:t>
            </a:r>
            <a:endParaRPr lang="pl-PL" dirty="0"/>
          </a:p>
        </p:txBody>
      </p:sp>
      <p:sp>
        <p:nvSpPr>
          <p:cNvPr id="1026" name="AutoShape 2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AutoShape 12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AutoShape 14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Obraz 11" descr="T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76600"/>
            <a:ext cx="2590800" cy="3314700"/>
          </a:xfrm>
          <a:prstGeom prst="rect">
            <a:avLst/>
          </a:prstGeom>
        </p:spPr>
      </p:pic>
      <p:sp>
        <p:nvSpPr>
          <p:cNvPr id="1040" name="AutoShape 16" descr="Should I Travel to Vietnam During Tet? | Earth Trek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Obraz 13" descr="LAM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657600"/>
            <a:ext cx="3429000" cy="2667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vi-VN" sz="4800" dirty="0" smtClean="0"/>
              <a:t>Bánh chưng</a:t>
            </a:r>
            <a:endParaRPr lang="en-US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Święto Tết początkowo trwało 2 dni, podczas których urządzane były huczne zabawy. Tradycyjną potrawą na Tết jest </a:t>
            </a:r>
            <a:r>
              <a:rPr lang="pl-PL" b="1" dirty="0" smtClean="0"/>
              <a:t>Bánh ch</a:t>
            </a:r>
            <a:r>
              <a:rPr lang="pl-PL" dirty="0" smtClean="0"/>
              <a:t>ư</a:t>
            </a:r>
            <a:r>
              <a:rPr lang="pl-PL" b="1" dirty="0" smtClean="0"/>
              <a:t>ng</a:t>
            </a:r>
            <a:r>
              <a:rPr lang="pl-PL" dirty="0" smtClean="0"/>
              <a:t>, rodzaj ciasta z ryżu kleistego, wieprzowiny i fasoli złocistej (mung) gotowanego w opakowaniu z liści bananowych.</a:t>
            </a:r>
            <a:endParaRPr lang="en-US" dirty="0"/>
          </a:p>
        </p:txBody>
      </p:sp>
      <p:pic>
        <p:nvPicPr>
          <p:cNvPr id="4" name="Obraz 3" descr="B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33800"/>
            <a:ext cx="3429000" cy="2404849"/>
          </a:xfrm>
          <a:prstGeom prst="rect">
            <a:avLst/>
          </a:prstGeom>
        </p:spPr>
      </p:pic>
      <p:pic>
        <p:nvPicPr>
          <p:cNvPr id="5" name="Obraz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290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TRADYCJE</a:t>
            </a:r>
            <a:endParaRPr lang="en-US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Noworoczna kolacja dla Wietnamczyków jest tak ważna, jak dla nas kolacja Wigilijna. Powinna być wystawna, zawierać tradycyjne potrawy, m.in.: Banh Chung, czyli ciasto ryżowe nadziewane mięsem i przyprawami. Jedzenie ma wystarczyć na kolejne 3 dni świętowania, więc musi być go dużo. Kolację spędza się w rodzinnym gronie, by następnie udać się na całonocną zabawę.</a:t>
            </a:r>
          </a:p>
          <a:p>
            <a:r>
              <a:rPr lang="pl-PL" sz="2400" dirty="0" smtClean="0"/>
              <a:t>Ważną tradycją jest składanie życzeń rodzicom i dziadkom </a:t>
            </a:r>
            <a:r>
              <a:rPr lang="en-US" sz="2400" dirty="0" smtClean="0"/>
              <a:t>,</a:t>
            </a:r>
            <a:r>
              <a:rPr lang="pl-PL" sz="2400" dirty="0" smtClean="0"/>
              <a:t> dorośli życzą pomyślności swoim dzieciom, wręczając im na szczęście</a:t>
            </a:r>
            <a:r>
              <a:rPr lang="en-US" sz="2400" dirty="0" smtClean="0"/>
              <a:t> pieni</a:t>
            </a:r>
            <a:r>
              <a:rPr lang="pl-PL" sz="2400" dirty="0" smtClean="0"/>
              <a:t>ądze, zapakowane w czerwone koperty.</a:t>
            </a:r>
          </a:p>
          <a:p>
            <a:endParaRPr lang="en-US" sz="2000" dirty="0"/>
          </a:p>
        </p:txBody>
      </p:sp>
      <p:pic>
        <p:nvPicPr>
          <p:cNvPr id="4" name="Obraz 3" descr="wietnam-klimat-i-pogoda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343400"/>
            <a:ext cx="3733800" cy="2253256"/>
          </a:xfrm>
          <a:prstGeom prst="rect">
            <a:avLst/>
          </a:prstGeom>
        </p:spPr>
      </p:pic>
      <p:pic>
        <p:nvPicPr>
          <p:cNvPr id="5" name="Obraz 4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19600"/>
            <a:ext cx="3429000" cy="2057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KULTURA</a:t>
            </a:r>
            <a:endParaRPr lang="en-US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 Tết Wietnamki noszą żółte i czerwone stroje nazywane są, Ao Dai a mężczyźni ubierają się na czarno. Mimo otwarcia Wietnamu na świat, jego mieszkańcy pilnie kultywują swoje stare tradycje, również te związane ze Świętem Tết . Może tylko mniej już przestrzegają zasady świętowania w domu i coraz częściej wyjeżdżają w tym czasie do innych miast, a nawet za granicę.</a:t>
            </a:r>
            <a:endParaRPr lang="en-US" dirty="0"/>
          </a:p>
        </p:txBody>
      </p:sp>
      <p:pic>
        <p:nvPicPr>
          <p:cNvPr id="4" name="Obraz 3" descr="wietnam-nowy-rok-tani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38600"/>
            <a:ext cx="3657600" cy="2540000"/>
          </a:xfrm>
          <a:prstGeom prst="rect">
            <a:avLst/>
          </a:prstGeom>
        </p:spPr>
      </p:pic>
      <p:pic>
        <p:nvPicPr>
          <p:cNvPr id="5" name="Obraz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2400"/>
            <a:ext cx="3581400" cy="2590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pl-PL" dirty="0" smtClean="0"/>
              <a:t> WAŻNY DZIEŃ DLA WIETNAMU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086600" cy="29718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Niezwykle ważnym dniem jest 23 dzień ostatniego miesiąca w starym roku. Dzień ten bowiem jest poświęcony Duchowi Ziemi oraz Bogowi Kuchni. Ulatuje on do nieba właśnie w tym dniu, żeby złożyć „sprawozdanie roczne” Nefrytowemu Władcy, a ma ono dotyczyć całej rodziny. Wówczas też należy postarać się o przychylność owego Ducha przygotowując wspaniałą ucztę z owoców oraz karpi, a także zapalając kadzidła.</a:t>
            </a:r>
            <a:endParaRPr lang="en-US" dirty="0"/>
          </a:p>
        </p:txBody>
      </p:sp>
      <p:pic>
        <p:nvPicPr>
          <p:cNvPr id="4" name="Obraz 3" descr="ono-modli-się-przed-tet-świętowaniem-49285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038600"/>
            <a:ext cx="3886359" cy="2590800"/>
          </a:xfrm>
          <a:prstGeom prst="rect">
            <a:avLst/>
          </a:prstGeom>
        </p:spPr>
      </p:pic>
      <p:pic>
        <p:nvPicPr>
          <p:cNvPr id="5" name="Obraz 4" descr="ban-tho-phat-quan-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91000"/>
            <a:ext cx="3251200" cy="236706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pl-PL" sz="6000" dirty="0" smtClean="0"/>
              <a:t>OZDABIANIE DOMÓW</a:t>
            </a:r>
            <a:endParaRPr lang="en-US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620000" cy="28956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Wietnamczycy też ozdabiają swoje domy na Święto  Tết. W południowym Wietnamie domy ozdabia się gałązkami kwitnącej moreli lub gałązkami kwitnącej brzoskwini. Ważne jest to, aby kwiaty miały po pięć płatków. Na ołtarzach z kolei układane są arbuzy, których miąższ jest symbolem powodzenia w nowym roku. Z kolei na północy kraju domy zdobione są drzewkami mandarynki .Wspaniałymi kwiatami zdobi się nie tylko domy, ale również ulice.</a:t>
            </a:r>
            <a:endParaRPr lang="en-US" dirty="0"/>
          </a:p>
        </p:txBody>
      </p:sp>
      <p:pic>
        <p:nvPicPr>
          <p:cNvPr id="4" name="Obraz 3" descr="220px-Prunus_persica_(Nhat_Tan)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67200"/>
            <a:ext cx="2794000" cy="2095500"/>
          </a:xfrm>
          <a:prstGeom prst="rect">
            <a:avLst/>
          </a:prstGeom>
        </p:spPr>
      </p:pic>
      <p:pic>
        <p:nvPicPr>
          <p:cNvPr id="5" name="Obraz 4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95800"/>
            <a:ext cx="2819400" cy="1895475"/>
          </a:xfrm>
          <a:prstGeom prst="rect">
            <a:avLst/>
          </a:prstGeom>
        </p:spPr>
      </p:pic>
      <p:pic>
        <p:nvPicPr>
          <p:cNvPr id="6" name="Obraz 5" descr="cytrusowe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789" y="3850943"/>
            <a:ext cx="2928016" cy="200501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ŹRÓDŁA</a:t>
            </a:r>
            <a:endParaRPr lang="en-US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696200" cy="4343400"/>
          </a:xfrm>
        </p:spPr>
        <p:txBody>
          <a:bodyPr/>
          <a:lstStyle/>
          <a:p>
            <a:pPr algn="ctr"/>
            <a:r>
              <a:rPr lang="en-US" sz="3200" dirty="0" smtClean="0">
                <a:hlinkClick r:id="rId2"/>
              </a:rPr>
              <a:t>http://jakiepiekne.pl/</a:t>
            </a:r>
            <a:endParaRPr lang="pl-PL" sz="3200" dirty="0" smtClean="0"/>
          </a:p>
          <a:p>
            <a:pPr algn="ctr"/>
            <a:r>
              <a:rPr lang="en-US" sz="3200" dirty="0" smtClean="0">
                <a:hlinkClick r:id="rId3"/>
              </a:rPr>
              <a:t>https://pl.wikipedia.org/</a:t>
            </a:r>
            <a:endParaRPr lang="pl-PL" sz="3200" dirty="0" smtClean="0"/>
          </a:p>
          <a:p>
            <a:pPr algn="ctr"/>
            <a:r>
              <a:rPr lang="en-US" sz="3200" dirty="0" smtClean="0">
                <a:hlinkClick r:id="rId4"/>
              </a:rPr>
              <a:t>https://solisci.pl/</a:t>
            </a:r>
            <a:endParaRPr lang="pl-PL" sz="3200" dirty="0" smtClean="0"/>
          </a:p>
          <a:p>
            <a:pPr algn="ctr"/>
            <a:endParaRPr lang="pl-PL" sz="3200" dirty="0" smtClean="0"/>
          </a:p>
          <a:p>
            <a:pPr algn="ctr"/>
            <a:r>
              <a:rPr lang="pl-PL" sz="3200" dirty="0" smtClean="0"/>
              <a:t>Dziękuje za uwagę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</TotalTime>
  <Words>228</Words>
  <Application>Microsoft Office PowerPoint</Application>
  <PresentationFormat>Pokaz na ekranie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Kapitał</vt:lpstr>
      <vt:lpstr>Tết </vt:lpstr>
      <vt:lpstr>NOWY ROK</vt:lpstr>
      <vt:lpstr>Bánh chưng</vt:lpstr>
      <vt:lpstr>TRADYCJE</vt:lpstr>
      <vt:lpstr>KULTURA</vt:lpstr>
      <vt:lpstr> WAŻNY DZIEŃ DLA WIETNAMU</vt:lpstr>
      <vt:lpstr>OZDABIANIE DOMÓW</vt:lpstr>
      <vt:lpstr>ŹRÓDŁA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</dc:title>
  <dc:creator>NINA</dc:creator>
  <cp:lastModifiedBy>NINA</cp:lastModifiedBy>
  <cp:revision>7</cp:revision>
  <dcterms:created xsi:type="dcterms:W3CDTF">2021-01-22T16:48:15Z</dcterms:created>
  <dcterms:modified xsi:type="dcterms:W3CDTF">2021-01-22T17:53:51Z</dcterms:modified>
</cp:coreProperties>
</file>