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56" r:id="rId2"/>
    <p:sldId id="380" r:id="rId3"/>
    <p:sldId id="366" r:id="rId4"/>
    <p:sldId id="367" r:id="rId5"/>
    <p:sldId id="368" r:id="rId6"/>
    <p:sldId id="369" r:id="rId7"/>
    <p:sldId id="370" r:id="rId8"/>
    <p:sldId id="371" r:id="rId9"/>
    <p:sldId id="372" r:id="rId10"/>
    <p:sldId id="373" r:id="rId11"/>
    <p:sldId id="374" r:id="rId12"/>
    <p:sldId id="375" r:id="rId13"/>
    <p:sldId id="376" r:id="rId14"/>
    <p:sldId id="377" r:id="rId15"/>
    <p:sldId id="378" r:id="rId16"/>
    <p:sldId id="379" r:id="rId17"/>
  </p:sldIdLst>
  <p:sldSz cx="9144000" cy="6858000" type="screen4x3"/>
  <p:notesSz cx="6858000" cy="9144000"/>
  <p:photoAlbum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E82C9D-4E62-44A0-A3AA-1FB5599E19F2}" type="datetimeFigureOut">
              <a:rPr lang="pl-PL" smtClean="0"/>
              <a:t>21.12.2020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04B0EB-0434-4D14-BAC4-6FE8E4552FF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4960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4B0EB-0434-4D14-BAC4-6FE8E4552FF3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7043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ED3941A8-53FD-46F1-A1C9-62496B7824A4}" type="datetimeFigureOut">
              <a:rPr lang="pl-PL" smtClean="0"/>
              <a:t>21.12.2020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C84D9-C6EC-49D6-BAD3-D2F564A781D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41A8-53FD-46F1-A1C9-62496B7824A4}" type="datetimeFigureOut">
              <a:rPr lang="pl-PL" smtClean="0"/>
              <a:t>21.12.2020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C84D9-C6EC-49D6-BAD3-D2F564A781D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41A8-53FD-46F1-A1C9-62496B7824A4}" type="datetimeFigureOut">
              <a:rPr lang="pl-PL" smtClean="0"/>
              <a:t>21.12.2020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C84D9-C6EC-49D6-BAD3-D2F564A781D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41A8-53FD-46F1-A1C9-62496B7824A4}" type="datetimeFigureOut">
              <a:rPr lang="pl-PL" smtClean="0"/>
              <a:t>21.12.2020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C84D9-C6EC-49D6-BAD3-D2F564A781D4}" type="slidenum">
              <a:rPr lang="pl-PL" smtClean="0"/>
              <a:t>‹#›</a:t>
            </a:fld>
            <a:endParaRPr lang="pl-PL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41A8-53FD-46F1-A1C9-62496B7824A4}" type="datetimeFigureOut">
              <a:rPr lang="pl-PL" smtClean="0"/>
              <a:t>21.12.2020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C84D9-C6EC-49D6-BAD3-D2F564A781D4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41A8-53FD-46F1-A1C9-62496B7824A4}" type="datetimeFigureOut">
              <a:rPr lang="pl-PL" smtClean="0"/>
              <a:t>21.12.2020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C84D9-C6EC-49D6-BAD3-D2F564A781D4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41A8-53FD-46F1-A1C9-62496B7824A4}" type="datetimeFigureOut">
              <a:rPr lang="pl-PL" smtClean="0"/>
              <a:t>21.12.2020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C84D9-C6EC-49D6-BAD3-D2F564A781D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41A8-53FD-46F1-A1C9-62496B7824A4}" type="datetimeFigureOut">
              <a:rPr lang="pl-PL" smtClean="0"/>
              <a:t>21.12.2020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C84D9-C6EC-49D6-BAD3-D2F564A781D4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41A8-53FD-46F1-A1C9-62496B7824A4}" type="datetimeFigureOut">
              <a:rPr lang="pl-PL" smtClean="0"/>
              <a:t>21.12.2020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C84D9-C6EC-49D6-BAD3-D2F564A781D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41A8-53FD-46F1-A1C9-62496B7824A4}" type="datetimeFigureOut">
              <a:rPr lang="pl-PL" smtClean="0"/>
              <a:t>21.12.2020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C84D9-C6EC-49D6-BAD3-D2F564A781D4}" type="slidenum">
              <a:rPr lang="pl-PL" smtClean="0"/>
              <a:t>‹#›</a:t>
            </a:fld>
            <a:endParaRPr lang="pl-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41A8-53FD-46F1-A1C9-62496B7824A4}" type="datetimeFigureOut">
              <a:rPr lang="pl-PL" smtClean="0"/>
              <a:t>21.12.2020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C84D9-C6EC-49D6-BAD3-D2F564A781D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ED3941A8-53FD-46F1-A1C9-62496B7824A4}" type="datetimeFigureOut">
              <a:rPr lang="pl-PL" smtClean="0"/>
              <a:t>21.12.2020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009C84D9-C6EC-49D6-BAD3-D2F564A781D4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r>
              <a:rPr lang="pl-PL" sz="4800" dirty="0" smtClean="0"/>
              <a:t>KRÓLOWA ŚNIEGU </a:t>
            </a:r>
            <a:endParaRPr lang="pl-PL" sz="4800" dirty="0"/>
          </a:p>
        </p:txBody>
      </p:sp>
    </p:spTree>
    <p:extLst>
      <p:ext uri="{BB962C8B-B14F-4D97-AF65-F5344CB8AC3E}">
        <p14:creationId xmlns:p14="http://schemas.microsoft.com/office/powerpoint/2010/main" val="102573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0275"/>
            <a:ext cx="9144000" cy="4997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406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0275"/>
            <a:ext cx="9144000" cy="4997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97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0275"/>
            <a:ext cx="9144000" cy="4997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53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0275"/>
            <a:ext cx="9144000" cy="4997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399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0275"/>
            <a:ext cx="9144000" cy="4997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817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0275"/>
            <a:ext cx="9144000" cy="4997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395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0275"/>
            <a:ext cx="9144000" cy="4997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379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4800" dirty="0" smtClean="0"/>
              <a:t>zapraszamy</a:t>
            </a:r>
            <a:endParaRPr lang="pl-PL" sz="4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Autor: Zespół Szkół Specjalnych w Brzeziu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7105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zrzut ekranu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0275"/>
            <a:ext cx="9144000" cy="4997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409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0275"/>
            <a:ext cx="9144000" cy="4997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615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0275"/>
            <a:ext cx="9144000" cy="4997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996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zrzut ekranu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0275"/>
            <a:ext cx="9144000" cy="4997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253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0275"/>
            <a:ext cx="9144000" cy="4997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757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0275"/>
            <a:ext cx="9144000" cy="4997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332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0275"/>
            <a:ext cx="9144000" cy="4997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362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kskluzywny">
  <a:themeElements>
    <a:clrScheme name="Ekskluzywny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Czarny krawat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kskluzywny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71</TotalTime>
  <Words>12</Words>
  <Application>Microsoft Office PowerPoint</Application>
  <PresentationFormat>Pokaz na ekranie (4:3)</PresentationFormat>
  <Paragraphs>4</Paragraphs>
  <Slides>16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17" baseType="lpstr">
      <vt:lpstr>Ekskluzywny</vt:lpstr>
      <vt:lpstr> KRÓLOWA ŚNIEGU </vt:lpstr>
      <vt:lpstr>zapraszamy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ZAPRASZAMY KRÓLOWA ŚNIEGU</dc:title>
  <dc:creator>default</dc:creator>
  <cp:lastModifiedBy>default</cp:lastModifiedBy>
  <cp:revision>5</cp:revision>
  <dcterms:created xsi:type="dcterms:W3CDTF">2020-12-18T17:30:09Z</dcterms:created>
  <dcterms:modified xsi:type="dcterms:W3CDTF">2020-12-21T14:34:26Z</dcterms:modified>
</cp:coreProperties>
</file>