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7" r:id="rId3"/>
    <p:sldId id="258" r:id="rId5"/>
    <p:sldId id="261"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główek — symbol zastępczy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panose="020F0502020204030204"/>
            </a:endParaRPr>
          </a:p>
        </p:txBody>
      </p:sp>
      <p:sp>
        <p:nvSpPr>
          <p:cNvPr id="3" name="Data — symbol zastępczy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6ADA3E62-928C-4754-9682-F7DA1F64E4B1}" type="datetime1">
              <a:rPr lang="pl-PL" sz="1200" b="0" i="0" u="none" strike="noStrike" kern="1200" cap="none" spc="0" baseline="0">
                <a:solidFill>
                  <a:srgbClr val="000000"/>
                </a:solidFill>
                <a:uFillTx/>
                <a:latin typeface="Calibri" panose="020F0502020204030204"/>
              </a:rPr>
            </a:fld>
            <a:endParaRPr lang="pl-PL" sz="1200" b="0" i="0" u="none" strike="noStrike" kern="1200" cap="none" spc="0" baseline="0">
              <a:solidFill>
                <a:srgbClr val="000000"/>
              </a:solidFill>
              <a:uFillTx/>
              <a:latin typeface="Calibri" panose="020F0502020204030204"/>
            </a:endParaRPr>
          </a:p>
        </p:txBody>
      </p:sp>
      <p:sp>
        <p:nvSpPr>
          <p:cNvPr id="4" name="Stopka — symbol zastępczy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panose="020F0502020204030204"/>
            </a:endParaRPr>
          </a:p>
        </p:txBody>
      </p:sp>
      <p:sp>
        <p:nvSpPr>
          <p:cNvPr id="5" name="Numer slajdu — symbol zastępczy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92749E9F-1A3B-46DF-88D7-80F60A4C3263}" type="slidenum">
              <a:rPr/>
            </a:fld>
            <a:endParaRPr lang="pl-PL" sz="1200" b="0" i="0" u="none" strike="noStrike" kern="1200" cap="none" spc="0" baseline="0">
              <a:solidFill>
                <a:srgbClr val="000000"/>
              </a:solidFill>
              <a:uFillTx/>
              <a:latin typeface="Calibri" panose="020F050202020403020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główek — symbol zastępczy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1pPr>
          </a:lstStyle>
          <a:p>
            <a:pPr lvl="0"/>
            <a:endParaRPr lang="pl-PL"/>
          </a:p>
        </p:txBody>
      </p:sp>
      <p:sp>
        <p:nvSpPr>
          <p:cNvPr id="3" name="Data — symbol zastępczy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1pPr>
          </a:lstStyle>
          <a:p>
            <a:pPr lvl="0"/>
            <a:fld id="{0227F634-6D07-4AD1-AE46-BFCDF7687C09}" type="datetime1">
              <a:rPr lang="pl-PL"/>
            </a:fld>
            <a:endParaRPr lang="pl-PL"/>
          </a:p>
        </p:txBody>
      </p:sp>
      <p:sp>
        <p:nvSpPr>
          <p:cNvPr id="4" name="Obraz slajdu — symbol zastępczy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atki — symbol zastępczy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Stopka — symbol zastępczy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1pPr>
          </a:lstStyle>
          <a:p>
            <a:pPr lvl="0"/>
            <a:endParaRPr lang="pl-PL"/>
          </a:p>
        </p:txBody>
      </p:sp>
      <p:sp>
        <p:nvSpPr>
          <p:cNvPr id="7" name="Numer slajdu — symbol zastępczy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1pPr>
          </a:lstStyle>
          <a:p>
            <a:pPr lvl="0"/>
            <a:fld id="{2382AD0A-29E1-4E50-8FE3-E5D0E6BF8240}" type="slidenum">
              <a:rPr/>
            </a:fld>
            <a:endParaRPr lang="pl-PL"/>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1pPr>
    <a:lvl2pPr marL="457200" marR="0" lvl="1"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2pPr>
    <a:lvl3pPr marL="914400" marR="0" lvl="2"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3pPr>
    <a:lvl4pPr marL="1371600" marR="0" lvl="3"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4pPr>
    <a:lvl5pPr marL="1828800" marR="0" lvl="4" indent="0" algn="l" defTabSz="914400" rtl="0" fontAlgn="auto" hangingPunct="1">
      <a:lnSpc>
        <a:spcPct val="100000"/>
      </a:lnSpc>
      <a:spcBef>
        <a:spcPts val="0"/>
      </a:spcBef>
      <a:spcAft>
        <a:spcPts val="0"/>
      </a:spcAft>
      <a:buNone/>
      <a:defRPr lang="pl-PL" sz="1200" b="0" i="0" u="none" strike="noStrike" kern="1200" cap="none" spc="0" baseline="0">
        <a:solidFill>
          <a:srgbClr val="000000"/>
        </a:solidFill>
        <a:uFillTx/>
        <a:latin typeface="Calibri" panose="020F050202020403020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txBox="1">
            <a:spLocks noGrp="1"/>
          </p:cNvSpPr>
          <p:nvPr>
            <p:ph type="body" sz="quarter" idx="1"/>
          </p:nvPr>
        </p:nvSpPr>
        <p:spPr/>
        <p:txBody>
          <a:bodyPr/>
          <a:lstStyle/>
          <a:p>
            <a:endParaRPr lang="pl-PL"/>
          </a:p>
        </p:txBody>
      </p:sp>
      <p:sp>
        <p:nvSpPr>
          <p:cNvPr id="4" name="Numer slajdu — symbol zastępczy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401C332C-ED35-4DD7-B11B-51CF5BF53AB9}" type="slidenum">
              <a:rPr/>
            </a:fld>
            <a:endParaRPr lang="pl-PL"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txBox="1">
            <a:spLocks noGrp="1"/>
          </p:cNvSpPr>
          <p:nvPr>
            <p:ph type="body" sz="quarter" idx="1"/>
          </p:nvPr>
        </p:nvSpPr>
        <p:spPr/>
        <p:txBody>
          <a:bodyPr/>
          <a:lstStyle/>
          <a:p>
            <a:endParaRPr lang="pl-PL"/>
          </a:p>
        </p:txBody>
      </p:sp>
      <p:sp>
        <p:nvSpPr>
          <p:cNvPr id="4" name="Numer slajdu — symbol zastępczy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84AAD68D-EE3C-451D-ADF8-17C6381BB6CC}" type="slidenum">
              <a:rPr/>
            </a:fld>
            <a:endParaRPr lang="pl-PL"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txBox="1">
            <a:spLocks noGrp="1"/>
          </p:cNvSpPr>
          <p:nvPr>
            <p:ph type="body" sz="quarter" idx="1"/>
          </p:nvPr>
        </p:nvSpPr>
        <p:spPr/>
        <p:txBody>
          <a:bodyPr/>
          <a:lstStyle/>
          <a:p>
            <a:endParaRPr lang="pl-PL"/>
          </a:p>
        </p:txBody>
      </p:sp>
      <p:sp>
        <p:nvSpPr>
          <p:cNvPr id="4" name="Numer slajdu — symbol zastępczy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9F3EF4D0-6F45-42F6-B5F1-981D4507F7C6}" type="slidenum">
              <a:rPr/>
            </a:fld>
            <a:endParaRPr lang="pl-PL"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txBox="1">
            <a:spLocks noGrp="1"/>
          </p:cNvSpPr>
          <p:nvPr>
            <p:ph type="body" sz="quarter" idx="1"/>
          </p:nvPr>
        </p:nvSpPr>
        <p:spPr/>
        <p:txBody>
          <a:bodyPr/>
          <a:lstStyle/>
          <a:p>
            <a:endParaRPr lang="pl-PL"/>
          </a:p>
        </p:txBody>
      </p:sp>
      <p:sp>
        <p:nvSpPr>
          <p:cNvPr id="4" name="Numer slajdu — symbol zastępczy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F6FC2659-B38D-43CB-9F08-D044DA3B0DBC}" type="slidenum">
              <a:rPr/>
            </a:fld>
            <a:endParaRPr lang="pl-PL" sz="1200" b="0" i="0" u="none" strike="noStrike" kern="1200" cap="none" spc="0" baseline="0">
              <a:solidFill>
                <a:srgbClr val="000000"/>
              </a:solidFill>
              <a:uFillTx/>
              <a:latin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txBox="1">
            <a:spLocks noGrp="1"/>
          </p:cNvSpPr>
          <p:nvPr>
            <p:ph type="body" sz="quarter" idx="1"/>
          </p:nvPr>
        </p:nvSpPr>
        <p:spPr/>
        <p:txBody>
          <a:bodyPr/>
          <a:lstStyle/>
          <a:p>
            <a:endParaRPr lang="pl-PL"/>
          </a:p>
        </p:txBody>
      </p:sp>
      <p:sp>
        <p:nvSpPr>
          <p:cNvPr id="4" name="Numer slajdu — symbol zastępczy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fld id="{20D1D0DE-B02B-4D5D-A2E4-8A1B703B2AC6}" type="slidenum">
              <a:rPr/>
            </a:fld>
            <a:endParaRPr lang="pl-PL" sz="1200" b="0" i="0" u="none" strike="noStrike" kern="1200" cap="none" spc="0" baseline="0">
              <a:solidFill>
                <a:srgbClr val="000000"/>
              </a:solidFill>
              <a:uFillTx/>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Data — symbol zastępczy 27"/>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16"/>
          <p:cNvSpPr txBox="1">
            <a:spLocks noGrp="1"/>
          </p:cNvSpPr>
          <p:nvPr>
            <p:ph type="ftr" sz="quarter" idx="9"/>
          </p:nvPr>
        </p:nvSpPr>
        <p:spPr/>
        <p:txBody>
          <a:bodyPr/>
          <a:lstStyle>
            <a:lvl1pPr>
              <a:defRPr/>
            </a:lvl1pPr>
          </a:lstStyle>
          <a:p>
            <a:pPr lvl="0"/>
            <a:endParaRPr lang="pl-PL"/>
          </a:p>
        </p:txBody>
      </p:sp>
      <p:sp>
        <p:nvSpPr>
          <p:cNvPr id="4" name="Numer slajdu — symbol zastępczy 28"/>
          <p:cNvSpPr txBox="1">
            <a:spLocks noGrp="1"/>
          </p:cNvSpPr>
          <p:nvPr>
            <p:ph type="sldNum" sz="quarter" idx="8"/>
          </p:nvPr>
        </p:nvSpPr>
        <p:spPr/>
        <p:txBody>
          <a:bodyPr/>
          <a:lstStyle>
            <a:lvl1pPr>
              <a:defRPr/>
            </a:lvl1pPr>
          </a:lstStyle>
          <a:p>
            <a:pPr lvl="0"/>
            <a:fld id="{973E153A-0D7F-4EF5-98ED-4B3C127D61B7}" type="slidenum">
              <a:rPr/>
            </a:fld>
            <a:endParaRPr lang="pl-PL"/>
          </a:p>
        </p:txBody>
      </p:sp>
      <p:sp>
        <p:nvSpPr>
          <p:cNvPr id="5" name="Podtytuł 8"/>
          <p:cNvSpPr txBox="1">
            <a:spLocks noGrp="1"/>
          </p:cNvSpPr>
          <p:nvPr>
            <p:ph type="subTitle" idx="1" hasCustomPrompt="1"/>
          </p:nvPr>
        </p:nvSpPr>
        <p:spPr>
          <a:xfrm>
            <a:off x="562703" y="2320335"/>
            <a:ext cx="8534396" cy="1752603"/>
          </a:xfrm>
        </p:spPr>
        <p:txBody>
          <a:bodyPr/>
          <a:lstStyle>
            <a:lvl1pPr marL="0" indent="0">
              <a:buNone/>
              <a:defRPr/>
            </a:lvl1pPr>
          </a:lstStyle>
          <a:p>
            <a:pPr lvl="0"/>
            <a:r>
              <a:rPr lang="pl-PL"/>
              <a:t>Kliknij, aby edytować styl wzorca podtytułu</a:t>
            </a:r>
            <a:endParaRPr lang="pl-PL"/>
          </a:p>
        </p:txBody>
      </p:sp>
      <p:sp>
        <p:nvSpPr>
          <p:cNvPr id="6" name="Tytuł 7"/>
          <p:cNvSpPr txBox="1">
            <a:spLocks noGrp="1"/>
          </p:cNvSpPr>
          <p:nvPr>
            <p:ph type="ctrTitle" hasCustomPrompt="1"/>
          </p:nvPr>
        </p:nvSpPr>
        <p:spPr>
          <a:xfrm>
            <a:off x="562703" y="288337"/>
            <a:ext cx="10972800" cy="1828800"/>
          </a:xfrm>
        </p:spPr>
        <p:txBody>
          <a:bodyPr lIns="45720" tIns="0" rIns="45720" bIns="0" anchor="b" anchorCtr="0"/>
          <a:lstStyle>
            <a:lvl1pPr algn="l">
              <a:defRPr sz="4800" cap="all">
                <a:effectLst>
                  <a:outerShdw blurRad="152400" dist="199999" dir="2700000">
                    <a:srgbClr val="000000"/>
                  </a:outerShdw>
                </a:effectLst>
              </a:defRPr>
            </a:lvl1pPr>
          </a:lstStyle>
          <a:p>
            <a:pPr lvl="0"/>
            <a:r>
              <a:rPr lang="pl-PL"/>
              <a:t>Kliknij, aby edytować styl wzorca tytułu</a:t>
            </a:r>
            <a:endParaRPr lang="pl-PL"/>
          </a:p>
        </p:txBody>
      </p:sp>
    </p:spTree>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Data — symbol zastępczy 3"/>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4"/>
          <p:cNvSpPr txBox="1">
            <a:spLocks noGrp="1"/>
          </p:cNvSpPr>
          <p:nvPr>
            <p:ph type="ftr" sz="quarter" idx="9"/>
          </p:nvPr>
        </p:nvSpPr>
        <p:spPr/>
        <p:txBody>
          <a:bodyPr/>
          <a:lstStyle>
            <a:lvl1pPr>
              <a:defRPr/>
            </a:lvl1pPr>
          </a:lstStyle>
          <a:p>
            <a:pPr lvl="0"/>
            <a:endParaRPr lang="pl-PL"/>
          </a:p>
        </p:txBody>
      </p:sp>
      <p:sp>
        <p:nvSpPr>
          <p:cNvPr id="4" name="Numer slajdu — symbol zastępczy 5"/>
          <p:cNvSpPr txBox="1">
            <a:spLocks noGrp="1"/>
          </p:cNvSpPr>
          <p:nvPr>
            <p:ph type="sldNum" sz="quarter" idx="8"/>
          </p:nvPr>
        </p:nvSpPr>
        <p:spPr/>
        <p:txBody>
          <a:bodyPr/>
          <a:lstStyle>
            <a:lvl1pPr>
              <a:defRPr/>
            </a:lvl1pPr>
          </a:lstStyle>
          <a:p>
            <a:pPr lvl="0"/>
            <a:fld id="{4B84230B-F47B-4477-9F4F-55A919F1EE4D}" type="slidenum">
              <a:rPr/>
            </a:fld>
            <a:endParaRPr lang="pl-PL"/>
          </a:p>
        </p:txBody>
      </p:sp>
      <p:sp>
        <p:nvSpPr>
          <p:cNvPr id="5" name="Tekst pionowy — symbol zastępczy 2"/>
          <p:cNvSpPr txBox="1">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Tytuł 1"/>
          <p:cNvSpPr txBox="1">
            <a:spLocks noGrp="1"/>
          </p:cNvSpPr>
          <p:nvPr>
            <p:ph type="title" hasCustomPrompt="1"/>
          </p:nvPr>
        </p:nvSpPr>
        <p:spPr/>
        <p:txBody>
          <a:bodyPr/>
          <a:lstStyle>
            <a:lvl1pPr>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Data — symbol zastępczy 3"/>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4"/>
          <p:cNvSpPr txBox="1">
            <a:spLocks noGrp="1"/>
          </p:cNvSpPr>
          <p:nvPr>
            <p:ph type="ftr" sz="quarter" idx="9"/>
          </p:nvPr>
        </p:nvSpPr>
        <p:spPr/>
        <p:txBody>
          <a:bodyPr/>
          <a:lstStyle>
            <a:lvl1pPr>
              <a:defRPr/>
            </a:lvl1pPr>
          </a:lstStyle>
          <a:p>
            <a:pPr lvl="0"/>
            <a:endParaRPr lang="pl-PL"/>
          </a:p>
        </p:txBody>
      </p:sp>
      <p:sp>
        <p:nvSpPr>
          <p:cNvPr id="4" name="Numer slajdu — symbol zastępczy 5"/>
          <p:cNvSpPr txBox="1">
            <a:spLocks noGrp="1"/>
          </p:cNvSpPr>
          <p:nvPr>
            <p:ph type="sldNum" sz="quarter" idx="8"/>
          </p:nvPr>
        </p:nvSpPr>
        <p:spPr/>
        <p:txBody>
          <a:bodyPr/>
          <a:lstStyle>
            <a:lvl1pPr>
              <a:defRPr/>
            </a:lvl1pPr>
          </a:lstStyle>
          <a:p>
            <a:pPr lvl="0"/>
            <a:fld id="{0D520D85-2B8B-4B9D-9B70-C327CDFD4568}" type="slidenum">
              <a:rPr/>
            </a:fld>
            <a:endParaRPr lang="pl-PL"/>
          </a:p>
        </p:txBody>
      </p:sp>
      <p:sp>
        <p:nvSpPr>
          <p:cNvPr id="5" name="Tekst pionowy — symbol zastępczy 2"/>
          <p:cNvSpPr txBox="1">
            <a:spLocks noGrp="1"/>
          </p:cNvSpPr>
          <p:nvPr>
            <p:ph type="body" orient="vert" idx="1" hasCustomPrompt="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Tytuł pionowy 1"/>
          <p:cNvSpPr txBox="1">
            <a:spLocks noGrp="1"/>
          </p:cNvSpPr>
          <p:nvPr>
            <p:ph type="title" orient="vert" hasCustomPrompt="1"/>
          </p:nvPr>
        </p:nvSpPr>
        <p:spPr>
          <a:xfrm>
            <a:off x="8839203" y="274640"/>
            <a:ext cx="2743200" cy="5851529"/>
          </a:xfrm>
        </p:spPr>
        <p:txBody>
          <a:bodyPr vert="eaVert"/>
          <a:lstStyle>
            <a:lvl1pPr>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Data — symbol zastępczy 3"/>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4"/>
          <p:cNvSpPr txBox="1">
            <a:spLocks noGrp="1"/>
          </p:cNvSpPr>
          <p:nvPr>
            <p:ph type="ftr" sz="quarter" idx="9"/>
          </p:nvPr>
        </p:nvSpPr>
        <p:spPr/>
        <p:txBody>
          <a:bodyPr/>
          <a:lstStyle>
            <a:lvl1pPr>
              <a:defRPr/>
            </a:lvl1pPr>
          </a:lstStyle>
          <a:p>
            <a:pPr lvl="0"/>
            <a:endParaRPr lang="pl-PL"/>
          </a:p>
        </p:txBody>
      </p:sp>
      <p:sp>
        <p:nvSpPr>
          <p:cNvPr id="4" name="Numer slajdu — symbol zastępczy 5"/>
          <p:cNvSpPr txBox="1">
            <a:spLocks noGrp="1"/>
          </p:cNvSpPr>
          <p:nvPr>
            <p:ph type="sldNum" sz="quarter" idx="8"/>
          </p:nvPr>
        </p:nvSpPr>
        <p:spPr/>
        <p:txBody>
          <a:bodyPr/>
          <a:lstStyle>
            <a:lvl1pPr>
              <a:defRPr/>
            </a:lvl1pPr>
          </a:lstStyle>
          <a:p>
            <a:pPr lvl="0"/>
            <a:fld id="{05478C48-1726-4E75-9657-0FD84CDCDC95}" type="slidenum">
              <a:rPr/>
            </a:fld>
            <a:endParaRPr lang="pl-PL"/>
          </a:p>
        </p:txBody>
      </p:sp>
      <p:sp>
        <p:nvSpPr>
          <p:cNvPr id="5" name="Zawartość — symbol zastępczy 2"/>
          <p:cNvSpPr txBox="1">
            <a:spLocks noGrp="1"/>
          </p:cNvSpPr>
          <p:nvPr>
            <p:ph idx="1" hasCustomPrompt="1"/>
          </p:nvPr>
        </p:nvSpPr>
        <p:spPr/>
        <p:txBody>
          <a:bodyPr/>
          <a:lstStyle>
            <a:lvl1pPr>
              <a:defRPr/>
            </a:lvl1pPr>
            <a:lvl2pPr>
              <a:defRPr/>
            </a:lvl2pPr>
            <a:lvl3pPr>
              <a:defRPr/>
            </a:lvl3pPr>
            <a:lvl4pPr>
              <a:defRPr/>
            </a:lvl4pPr>
            <a:lvl5pPr>
              <a:defRPr/>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Tytuł 1"/>
          <p:cNvSpPr txBox="1">
            <a:spLocks noGrp="1"/>
          </p:cNvSpPr>
          <p:nvPr>
            <p:ph type="title" hasCustomPrompt="1"/>
          </p:nvPr>
        </p:nvSpPr>
        <p:spPr/>
        <p:txBody>
          <a:bodyPr/>
          <a:lstStyle>
            <a:lvl1pPr>
              <a:defRPr/>
            </a:lvl1pPr>
          </a:lstStyle>
          <a:p>
            <a:pPr lvl="0"/>
            <a:r>
              <a:rPr lang="pl-PL"/>
              <a:t>Kliknij, aby edytować styl wzorca tytułu</a:t>
            </a:r>
            <a:endParaRPr lang="pl-PL"/>
          </a:p>
        </p:txBody>
      </p:sp>
    </p:spTree>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główek sekcji">
    <p:spTree>
      <p:nvGrpSpPr>
        <p:cNvPr id="1" name=""/>
        <p:cNvGrpSpPr/>
        <p:nvPr/>
      </p:nvGrpSpPr>
      <p:grpSpPr>
        <a:xfrm>
          <a:off x="0" y="0"/>
          <a:ext cx="0" cy="0"/>
          <a:chOff x="0" y="0"/>
          <a:chExt cx="0" cy="0"/>
        </a:xfrm>
      </p:grpSpPr>
      <p:sp>
        <p:nvSpPr>
          <p:cNvPr id="2" name="Data — symbol zastępczy 3"/>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4"/>
          <p:cNvSpPr txBox="1">
            <a:spLocks noGrp="1"/>
          </p:cNvSpPr>
          <p:nvPr>
            <p:ph type="ftr" sz="quarter" idx="9"/>
          </p:nvPr>
        </p:nvSpPr>
        <p:spPr/>
        <p:txBody>
          <a:bodyPr/>
          <a:lstStyle>
            <a:lvl1pPr>
              <a:defRPr/>
            </a:lvl1pPr>
          </a:lstStyle>
          <a:p>
            <a:pPr lvl="0"/>
            <a:endParaRPr lang="pl-PL"/>
          </a:p>
        </p:txBody>
      </p:sp>
      <p:sp>
        <p:nvSpPr>
          <p:cNvPr id="4" name="Numer slajdu — symbol zastępczy 5"/>
          <p:cNvSpPr txBox="1">
            <a:spLocks noGrp="1"/>
          </p:cNvSpPr>
          <p:nvPr>
            <p:ph type="sldNum" sz="quarter" idx="8"/>
          </p:nvPr>
        </p:nvSpPr>
        <p:spPr/>
        <p:txBody>
          <a:bodyPr/>
          <a:lstStyle>
            <a:lvl1pPr>
              <a:defRPr/>
            </a:lvl1pPr>
          </a:lstStyle>
          <a:p>
            <a:pPr lvl="0"/>
            <a:fld id="{A794674B-020E-41EB-8922-4F0146BA8EAB}" type="slidenum">
              <a:rPr/>
            </a:fld>
            <a:endParaRPr lang="pl-PL"/>
          </a:p>
        </p:txBody>
      </p:sp>
      <p:sp>
        <p:nvSpPr>
          <p:cNvPr id="5" name="Podtytuł 8"/>
          <p:cNvSpPr txBox="1">
            <a:spLocks noGrp="1"/>
          </p:cNvSpPr>
          <p:nvPr>
            <p:ph type="subTitle" idx="4294967295" hasCustomPrompt="1"/>
          </p:nvPr>
        </p:nvSpPr>
        <p:spPr>
          <a:xfrm>
            <a:off x="562703" y="2320335"/>
            <a:ext cx="8534396" cy="1752603"/>
          </a:xfrm>
        </p:spPr>
        <p:txBody>
          <a:bodyPr/>
          <a:lstStyle>
            <a:lvl1pPr marL="0" indent="0">
              <a:buNone/>
              <a:defRPr/>
            </a:lvl1pPr>
          </a:lstStyle>
          <a:p>
            <a:pPr lvl="0"/>
            <a:r>
              <a:rPr lang="pl-PL"/>
              <a:t>Kliknij, aby edytować styl wzorca podtytułu</a:t>
            </a:r>
            <a:endParaRPr lang="pl-PL"/>
          </a:p>
        </p:txBody>
      </p:sp>
      <p:sp>
        <p:nvSpPr>
          <p:cNvPr id="6" name="Tytuł 7"/>
          <p:cNvSpPr txBox="1">
            <a:spLocks noGrp="1"/>
          </p:cNvSpPr>
          <p:nvPr>
            <p:ph type="title" hasCustomPrompt="1"/>
          </p:nvPr>
        </p:nvSpPr>
        <p:spPr>
          <a:xfrm>
            <a:off x="562703" y="288337"/>
            <a:ext cx="10972800" cy="1828800"/>
          </a:xfrm>
        </p:spPr>
        <p:txBody>
          <a:bodyPr lIns="45720" tIns="0" rIns="45720" bIns="0" anchor="b" anchorCtr="0"/>
          <a:lstStyle>
            <a:lvl1pPr algn="l">
              <a:defRPr sz="4800" cap="all">
                <a:solidFill>
                  <a:srgbClr val="000000"/>
                </a:solidFill>
                <a:effectLst>
                  <a:outerShdw blurRad="152400" dist="199999" dir="2700000">
                    <a:srgbClr val="000000"/>
                  </a:outerShdw>
                </a:effectLst>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Data — symbol zastępczy 4"/>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5"/>
          <p:cNvSpPr txBox="1">
            <a:spLocks noGrp="1"/>
          </p:cNvSpPr>
          <p:nvPr>
            <p:ph type="ftr" sz="quarter" idx="9"/>
          </p:nvPr>
        </p:nvSpPr>
        <p:spPr/>
        <p:txBody>
          <a:bodyPr/>
          <a:lstStyle>
            <a:lvl1pPr>
              <a:defRPr/>
            </a:lvl1pPr>
          </a:lstStyle>
          <a:p>
            <a:pPr lvl="0"/>
            <a:endParaRPr lang="pl-PL"/>
          </a:p>
        </p:txBody>
      </p:sp>
      <p:sp>
        <p:nvSpPr>
          <p:cNvPr id="4" name="Numer slajdu — symbol zastępczy 6"/>
          <p:cNvSpPr txBox="1">
            <a:spLocks noGrp="1"/>
          </p:cNvSpPr>
          <p:nvPr>
            <p:ph type="sldNum" sz="quarter" idx="8"/>
          </p:nvPr>
        </p:nvSpPr>
        <p:spPr/>
        <p:txBody>
          <a:bodyPr/>
          <a:lstStyle>
            <a:lvl1pPr>
              <a:defRPr/>
            </a:lvl1pPr>
          </a:lstStyle>
          <a:p>
            <a:pPr lvl="0"/>
            <a:fld id="{E70B0652-A3DD-4A77-BFBD-85C054155BBE}" type="slidenum">
              <a:rPr/>
            </a:fld>
            <a:endParaRPr lang="pl-PL"/>
          </a:p>
        </p:txBody>
      </p:sp>
      <p:sp>
        <p:nvSpPr>
          <p:cNvPr id="5" name="Zawartość — symbol zastępczy 3"/>
          <p:cNvSpPr txBox="1">
            <a:spLocks noGrp="1"/>
          </p:cNvSpPr>
          <p:nvPr>
            <p:ph idx="1" hasCustomPrompt="1"/>
          </p:nvPr>
        </p:nvSpPr>
        <p:spPr>
          <a:xfrm>
            <a:off x="6197602" y="1600200"/>
            <a:ext cx="5384801" cy="4525959"/>
          </a:xfrm>
        </p:spPr>
        <p:txBody>
          <a:bodyPr/>
          <a:lstStyle>
            <a:lvl1pPr>
              <a:spcBef>
                <a:spcPts val="600"/>
              </a:spcBef>
              <a:defRPr sz="2600"/>
            </a:lvl1pPr>
            <a:lvl2pPr>
              <a:defRPr/>
            </a:lvl2pPr>
            <a:lvl3pPr>
              <a:defRPr sz="2000"/>
            </a:lvl3pPr>
            <a:lvl4pPr>
              <a:spcBef>
                <a:spcPts val="400"/>
              </a:spcBef>
              <a:defRPr sz="1800"/>
            </a:lvl4pPr>
            <a:lvl5pPr>
              <a:spcBef>
                <a:spcPts val="400"/>
              </a:spcBef>
              <a:defRPr sz="1800"/>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Zawartość — symbol zastępczy 2"/>
          <p:cNvSpPr txBox="1">
            <a:spLocks noGrp="1"/>
          </p:cNvSpPr>
          <p:nvPr>
            <p:ph idx="2" hasCustomPrompt="1"/>
          </p:nvPr>
        </p:nvSpPr>
        <p:spPr>
          <a:xfrm>
            <a:off x="609603" y="1600200"/>
            <a:ext cx="5384801" cy="4525959"/>
          </a:xfrm>
        </p:spPr>
        <p:txBody>
          <a:bodyPr/>
          <a:lstStyle>
            <a:lvl1pPr>
              <a:spcBef>
                <a:spcPts val="600"/>
              </a:spcBef>
              <a:defRPr sz="2600"/>
            </a:lvl1pPr>
            <a:lvl2pPr>
              <a:defRPr/>
            </a:lvl2pPr>
            <a:lvl3pPr>
              <a:defRPr sz="2000"/>
            </a:lvl3pPr>
            <a:lvl4pPr>
              <a:spcBef>
                <a:spcPts val="400"/>
              </a:spcBef>
              <a:defRPr sz="1800"/>
            </a:lvl4pPr>
            <a:lvl5pPr>
              <a:spcBef>
                <a:spcPts val="400"/>
              </a:spcBef>
              <a:defRPr sz="1800"/>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Tytuł 1"/>
          <p:cNvSpPr txBox="1">
            <a:spLocks noGrp="1"/>
          </p:cNvSpPr>
          <p:nvPr>
            <p:ph type="title" hasCustomPrompt="1"/>
          </p:nvPr>
        </p:nvSpPr>
        <p:spPr/>
        <p:txBody>
          <a:bodyPr/>
          <a:lstStyle>
            <a:lvl1pPr>
              <a:defRPr/>
            </a:lvl1pPr>
          </a:lstStyle>
          <a:p>
            <a:pPr lvl="0"/>
            <a:r>
              <a:rPr lang="pl-PL"/>
              <a:t>Kliknij, aby edytować styl wzorca tytułu</a:t>
            </a:r>
            <a:endParaRPr lang="pl-PL"/>
          </a:p>
        </p:txBody>
      </p:sp>
    </p:spTree>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Data — symbol zastępczy 6"/>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7"/>
          <p:cNvSpPr txBox="1">
            <a:spLocks noGrp="1"/>
          </p:cNvSpPr>
          <p:nvPr>
            <p:ph type="ftr" sz="quarter" idx="9"/>
          </p:nvPr>
        </p:nvSpPr>
        <p:spPr/>
        <p:txBody>
          <a:bodyPr/>
          <a:lstStyle>
            <a:lvl1pPr>
              <a:defRPr/>
            </a:lvl1pPr>
          </a:lstStyle>
          <a:p>
            <a:pPr lvl="0"/>
            <a:endParaRPr lang="pl-PL"/>
          </a:p>
        </p:txBody>
      </p:sp>
      <p:sp>
        <p:nvSpPr>
          <p:cNvPr id="4" name="Numer slajdu — symbol zastępczy 8"/>
          <p:cNvSpPr txBox="1">
            <a:spLocks noGrp="1"/>
          </p:cNvSpPr>
          <p:nvPr>
            <p:ph type="sldNum" sz="quarter" idx="8"/>
          </p:nvPr>
        </p:nvSpPr>
        <p:spPr/>
        <p:txBody>
          <a:bodyPr/>
          <a:lstStyle>
            <a:lvl1pPr>
              <a:defRPr/>
            </a:lvl1pPr>
          </a:lstStyle>
          <a:p>
            <a:pPr lvl="0"/>
            <a:fld id="{3E4E4DF9-E1B0-44B4-BAE4-5642E6D9FD32}" type="slidenum">
              <a:rPr/>
            </a:fld>
            <a:endParaRPr lang="pl-PL"/>
          </a:p>
        </p:txBody>
      </p:sp>
      <p:sp>
        <p:nvSpPr>
          <p:cNvPr id="5" name="Zawartość — symbol zastępczy 5"/>
          <p:cNvSpPr txBox="1">
            <a:spLocks noGrp="1"/>
          </p:cNvSpPr>
          <p:nvPr>
            <p:ph idx="2" hasCustomPrompt="1"/>
          </p:nvPr>
        </p:nvSpPr>
        <p:spPr>
          <a:xfrm>
            <a:off x="6193368" y="2362196"/>
            <a:ext cx="5389034" cy="3763963"/>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Tekst — symbol zastępczy 3"/>
          <p:cNvSpPr txBox="1">
            <a:spLocks noGrp="1"/>
          </p:cNvSpPr>
          <p:nvPr>
            <p:ph type="body" idx="1" hasCustomPrompt="1"/>
          </p:nvPr>
        </p:nvSpPr>
        <p:spPr>
          <a:xfrm>
            <a:off x="6193368" y="1535113"/>
            <a:ext cx="5389034" cy="750886"/>
          </a:xfrm>
        </p:spPr>
        <p:txBody>
          <a:bodyPr anchor="ctr"/>
          <a:lstStyle>
            <a:lvl1pPr marL="0" indent="0">
              <a:spcBef>
                <a:spcPts val="600"/>
              </a:spcBef>
              <a:buNone/>
              <a:defRPr sz="2400" cap="all"/>
            </a:lvl1pPr>
          </a:lstStyle>
          <a:p>
            <a:pPr lvl="0"/>
            <a:r>
              <a:rPr lang="pl-PL"/>
              <a:t>Kliknij, aby edytować style wzorców tekstu</a:t>
            </a:r>
            <a:endParaRPr lang="pl-PL"/>
          </a:p>
        </p:txBody>
      </p:sp>
      <p:sp>
        <p:nvSpPr>
          <p:cNvPr id="7" name="Zawartość — symbol zastępczy 4"/>
          <p:cNvSpPr txBox="1">
            <a:spLocks noGrp="1"/>
          </p:cNvSpPr>
          <p:nvPr>
            <p:ph idx="4" hasCustomPrompt="1"/>
          </p:nvPr>
        </p:nvSpPr>
        <p:spPr>
          <a:xfrm>
            <a:off x="609603" y="2362196"/>
            <a:ext cx="5386913" cy="3763963"/>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8" name="Tekst — symbol zastępczy 2"/>
          <p:cNvSpPr txBox="1">
            <a:spLocks noGrp="1"/>
          </p:cNvSpPr>
          <p:nvPr>
            <p:ph type="body" idx="3" hasCustomPrompt="1"/>
          </p:nvPr>
        </p:nvSpPr>
        <p:spPr>
          <a:xfrm>
            <a:off x="609603" y="1535113"/>
            <a:ext cx="5386913" cy="750886"/>
          </a:xfrm>
        </p:spPr>
        <p:txBody>
          <a:bodyPr anchor="ctr"/>
          <a:lstStyle>
            <a:lvl1pPr marL="0" indent="0">
              <a:spcBef>
                <a:spcPts val="600"/>
              </a:spcBef>
              <a:buNone/>
              <a:defRPr sz="2400" cap="all"/>
            </a:lvl1pPr>
          </a:lstStyle>
          <a:p>
            <a:pPr lvl="0"/>
            <a:r>
              <a:rPr lang="pl-PL"/>
              <a:t>Kliknij, aby edytować style wzorców tekstu</a:t>
            </a:r>
            <a:endParaRPr lang="pl-PL"/>
          </a:p>
        </p:txBody>
      </p:sp>
      <p:sp>
        <p:nvSpPr>
          <p:cNvPr id="9" name="Tytuł 1"/>
          <p:cNvSpPr txBox="1">
            <a:spLocks noGrp="1"/>
          </p:cNvSpPr>
          <p:nvPr>
            <p:ph type="title" hasCustomPrompt="1"/>
          </p:nvPr>
        </p:nvSpPr>
        <p:spPr>
          <a:xfrm>
            <a:off x="609603" y="273048"/>
            <a:ext cx="10972800" cy="1143000"/>
          </a:xfrm>
        </p:spPr>
        <p:txBody>
          <a:bodyPr/>
          <a:lstStyle>
            <a:lvl1pPr>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Data — symbol zastępczy 2"/>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3"/>
          <p:cNvSpPr txBox="1">
            <a:spLocks noGrp="1"/>
          </p:cNvSpPr>
          <p:nvPr>
            <p:ph type="ftr" sz="quarter" idx="9"/>
          </p:nvPr>
        </p:nvSpPr>
        <p:spPr/>
        <p:txBody>
          <a:bodyPr/>
          <a:lstStyle>
            <a:lvl1pPr>
              <a:defRPr/>
            </a:lvl1pPr>
          </a:lstStyle>
          <a:p>
            <a:pPr lvl="0"/>
            <a:endParaRPr lang="pl-PL"/>
          </a:p>
        </p:txBody>
      </p:sp>
      <p:sp>
        <p:nvSpPr>
          <p:cNvPr id="4" name="Numer slajdu — symbol zastępczy 4"/>
          <p:cNvSpPr txBox="1">
            <a:spLocks noGrp="1"/>
          </p:cNvSpPr>
          <p:nvPr>
            <p:ph type="sldNum" sz="quarter" idx="8"/>
          </p:nvPr>
        </p:nvSpPr>
        <p:spPr/>
        <p:txBody>
          <a:bodyPr/>
          <a:lstStyle>
            <a:lvl1pPr>
              <a:defRPr/>
            </a:lvl1pPr>
          </a:lstStyle>
          <a:p>
            <a:pPr lvl="0"/>
            <a:fld id="{40B55659-C0E3-4AF6-83E9-03FF9996C0EB}" type="slidenum">
              <a:rPr/>
            </a:fld>
            <a:endParaRPr lang="pl-PL"/>
          </a:p>
        </p:txBody>
      </p:sp>
      <p:sp>
        <p:nvSpPr>
          <p:cNvPr id="5" name="Tytuł 1"/>
          <p:cNvSpPr txBox="1">
            <a:spLocks noGrp="1"/>
          </p:cNvSpPr>
          <p:nvPr>
            <p:ph type="title" hasCustomPrompt="1"/>
          </p:nvPr>
        </p:nvSpPr>
        <p:spPr/>
        <p:txBody>
          <a:bodyPr/>
          <a:lstStyle>
            <a:lvl1pPr>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2"/>
          <p:cNvSpPr txBox="1">
            <a:spLocks noGrp="1"/>
          </p:cNvSpPr>
          <p:nvPr>
            <p:ph type="ftr" sz="quarter" idx="9"/>
          </p:nvPr>
        </p:nvSpPr>
        <p:spPr/>
        <p:txBody>
          <a:bodyPr/>
          <a:lstStyle>
            <a:lvl1pPr>
              <a:defRPr/>
            </a:lvl1pPr>
          </a:lstStyle>
          <a:p>
            <a:pPr lvl="0"/>
            <a:endParaRPr lang="pl-PL"/>
          </a:p>
        </p:txBody>
      </p:sp>
      <p:sp>
        <p:nvSpPr>
          <p:cNvPr id="4" name="Numer slajdu — symbol zastępczy 3"/>
          <p:cNvSpPr txBox="1">
            <a:spLocks noGrp="1"/>
          </p:cNvSpPr>
          <p:nvPr>
            <p:ph type="sldNum" sz="quarter" idx="8"/>
          </p:nvPr>
        </p:nvSpPr>
        <p:spPr/>
        <p:txBody>
          <a:bodyPr/>
          <a:lstStyle>
            <a:lvl1pPr>
              <a:defRPr/>
            </a:lvl1pPr>
          </a:lstStyle>
          <a:p>
            <a:pPr lvl="0"/>
            <a:fld id="{B10AC876-7990-4B44-9C52-FE02419EDC62}" type="slidenum">
              <a:rPr/>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Data — symbol zastępczy 4"/>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5"/>
          <p:cNvSpPr txBox="1">
            <a:spLocks noGrp="1"/>
          </p:cNvSpPr>
          <p:nvPr>
            <p:ph type="ftr" sz="quarter" idx="9"/>
          </p:nvPr>
        </p:nvSpPr>
        <p:spPr/>
        <p:txBody>
          <a:bodyPr/>
          <a:lstStyle>
            <a:lvl1pPr>
              <a:defRPr/>
            </a:lvl1pPr>
          </a:lstStyle>
          <a:p>
            <a:pPr lvl="0"/>
            <a:endParaRPr lang="pl-PL"/>
          </a:p>
        </p:txBody>
      </p:sp>
      <p:sp>
        <p:nvSpPr>
          <p:cNvPr id="4" name="Numer slajdu — symbol zastępczy 6"/>
          <p:cNvSpPr txBox="1">
            <a:spLocks noGrp="1"/>
          </p:cNvSpPr>
          <p:nvPr>
            <p:ph type="sldNum" sz="quarter" idx="8"/>
          </p:nvPr>
        </p:nvSpPr>
        <p:spPr/>
        <p:txBody>
          <a:bodyPr/>
          <a:lstStyle>
            <a:lvl1pPr>
              <a:defRPr/>
            </a:lvl1pPr>
          </a:lstStyle>
          <a:p>
            <a:pPr lvl="0"/>
            <a:fld id="{77063069-56FF-4374-A69A-E81DDD0E9214}" type="slidenum">
              <a:rPr/>
            </a:fld>
            <a:endParaRPr lang="pl-PL"/>
          </a:p>
        </p:txBody>
      </p:sp>
      <p:sp>
        <p:nvSpPr>
          <p:cNvPr id="5" name="Zawartość — symbol zastępczy 3"/>
          <p:cNvSpPr txBox="1">
            <a:spLocks noGrp="1"/>
          </p:cNvSpPr>
          <p:nvPr>
            <p:ph idx="1" hasCustomPrompt="1"/>
          </p:nvPr>
        </p:nvSpPr>
        <p:spPr>
          <a:xfrm>
            <a:off x="4766730" y="273048"/>
            <a:ext cx="6815663" cy="5853110"/>
          </a:xfrm>
        </p:spPr>
        <p:txBody>
          <a:bodyPr/>
          <a:lstStyle>
            <a:lvl1pPr>
              <a:spcBef>
                <a:spcPts val="600"/>
              </a:spcBef>
              <a:defRPr sz="2600"/>
            </a:lvl1pPr>
            <a:lvl2pPr>
              <a:defRPr/>
            </a:lvl2pPr>
            <a:lvl3pPr>
              <a:defRPr/>
            </a:lvl3pPr>
            <a:lvl4pPr>
              <a:defRPr/>
            </a:lvl4pPr>
            <a:lvl5pPr>
              <a:spcBef>
                <a:spcPts val="400"/>
              </a:spcBef>
              <a:defRPr sz="1800"/>
            </a:lvl5p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Tekst — symbol zastępczy 2"/>
          <p:cNvSpPr txBox="1">
            <a:spLocks noGrp="1"/>
          </p:cNvSpPr>
          <p:nvPr>
            <p:ph type="body" idx="2" hasCustomPrompt="1"/>
          </p:nvPr>
        </p:nvSpPr>
        <p:spPr>
          <a:xfrm>
            <a:off x="609603" y="1524003"/>
            <a:ext cx="4011079" cy="4602166"/>
          </a:xfrm>
        </p:spPr>
        <p:txBody>
          <a:bodyPr/>
          <a:lstStyle>
            <a:lvl1pPr marL="0" indent="0">
              <a:spcBef>
                <a:spcPts val="300"/>
              </a:spcBef>
              <a:buNone/>
              <a:defRPr sz="1400"/>
            </a:lvl1pPr>
          </a:lstStyle>
          <a:p>
            <a:pPr lvl="0"/>
            <a:r>
              <a:rPr lang="pl-PL"/>
              <a:t>Kliknij, aby edytować style wzorców tekstu</a:t>
            </a:r>
            <a:endParaRPr lang="pl-PL"/>
          </a:p>
        </p:txBody>
      </p:sp>
      <p:sp>
        <p:nvSpPr>
          <p:cNvPr id="7" name="Tytuł 1"/>
          <p:cNvSpPr txBox="1">
            <a:spLocks noGrp="1"/>
          </p:cNvSpPr>
          <p:nvPr>
            <p:ph type="title" hasCustomPrompt="1"/>
          </p:nvPr>
        </p:nvSpPr>
        <p:spPr>
          <a:xfrm>
            <a:off x="609603" y="273048"/>
            <a:ext cx="4011079" cy="1162046"/>
          </a:xfrm>
        </p:spPr>
        <p:txBody>
          <a:bodyPr anchor="b" anchorCtr="0"/>
          <a:lstStyle>
            <a:lvl1pPr algn="l">
              <a:defRPr sz="2200">
                <a:effectLst>
                  <a:outerShdw dist="38096" dir="2700000">
                    <a:srgbClr val="000000"/>
                  </a:outerShdw>
                </a:effectLst>
              </a:defRPr>
            </a:lvl1pPr>
          </a:lstStyle>
          <a:p>
            <a:pPr lvl="0"/>
            <a:r>
              <a:rPr lang="pl-PL"/>
              <a:t>Kliknij, aby edytować styl wzorca tytułu</a:t>
            </a:r>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Obraz z podpisem">
    <p:spTree>
      <p:nvGrpSpPr>
        <p:cNvPr id="1" name=""/>
        <p:cNvGrpSpPr/>
        <p:nvPr/>
      </p:nvGrpSpPr>
      <p:grpSpPr>
        <a:xfrm>
          <a:off x="0" y="0"/>
          <a:ext cx="0" cy="0"/>
          <a:chOff x="0" y="0"/>
          <a:chExt cx="0" cy="0"/>
        </a:xfrm>
      </p:grpSpPr>
      <p:sp>
        <p:nvSpPr>
          <p:cNvPr id="2" name="Data — symbol zastępczy 4"/>
          <p:cNvSpPr txBox="1">
            <a:spLocks noGrp="1"/>
          </p:cNvSpPr>
          <p:nvPr>
            <p:ph type="dt" sz="half" idx="7"/>
          </p:nvPr>
        </p:nvSpPr>
        <p:spPr/>
        <p:txBody>
          <a:bodyPr/>
          <a:lstStyle>
            <a:lvl1pPr>
              <a:defRPr/>
            </a:lvl1pPr>
          </a:lstStyle>
          <a:p>
            <a:pPr lvl="0"/>
            <a:r>
              <a:rPr lang="pl-PL"/>
              <a:t>26.02.2021</a:t>
            </a:r>
            <a:endParaRPr lang="pl-PL"/>
          </a:p>
        </p:txBody>
      </p:sp>
      <p:sp>
        <p:nvSpPr>
          <p:cNvPr id="3" name="Stopka — symbol zastępczy 5"/>
          <p:cNvSpPr txBox="1">
            <a:spLocks noGrp="1"/>
          </p:cNvSpPr>
          <p:nvPr>
            <p:ph type="ftr" sz="quarter" idx="9"/>
          </p:nvPr>
        </p:nvSpPr>
        <p:spPr/>
        <p:txBody>
          <a:bodyPr/>
          <a:lstStyle>
            <a:lvl1pPr>
              <a:defRPr/>
            </a:lvl1pPr>
          </a:lstStyle>
          <a:p>
            <a:pPr lvl="0"/>
            <a:endParaRPr lang="pl-PL"/>
          </a:p>
        </p:txBody>
      </p:sp>
      <p:sp>
        <p:nvSpPr>
          <p:cNvPr id="4" name="Numer slajdu — symbol zastępczy 6"/>
          <p:cNvSpPr txBox="1">
            <a:spLocks noGrp="1"/>
          </p:cNvSpPr>
          <p:nvPr>
            <p:ph type="sldNum" sz="quarter" idx="8"/>
          </p:nvPr>
        </p:nvSpPr>
        <p:spPr/>
        <p:txBody>
          <a:bodyPr/>
          <a:lstStyle>
            <a:lvl1pPr>
              <a:defRPr/>
            </a:lvl1pPr>
          </a:lstStyle>
          <a:p>
            <a:pPr lvl="0"/>
            <a:fld id="{35657B4B-CF2A-49A3-9559-5BDB13CE038D}" type="slidenum">
              <a:rPr/>
            </a:fld>
            <a:endParaRPr lang="pl-PL"/>
          </a:p>
        </p:txBody>
      </p:sp>
      <p:sp>
        <p:nvSpPr>
          <p:cNvPr id="5" name="Obraz — symbol zastępczy 2"/>
          <p:cNvSpPr txBox="1">
            <a:spLocks noGrp="1"/>
          </p:cNvSpPr>
          <p:nvPr>
            <p:ph type="pic" idx="1" hasCustomPrompt="1"/>
          </p:nvPr>
        </p:nvSpPr>
        <p:spPr>
          <a:xfrm>
            <a:off x="2438403" y="1831972"/>
            <a:ext cx="7315200" cy="3962396"/>
          </a:xfrm>
          <a:solidFill>
            <a:srgbClr val="C9CBE7"/>
          </a:solidFill>
          <a:ln w="44448" cap="sq">
            <a:solidFill>
              <a:srgbClr val="FFFFFF"/>
            </a:solidFill>
            <a:prstDash val="solid"/>
            <a:miter/>
          </a:ln>
          <a:effectLst>
            <a:outerShdw dist="228603" dir="2700000" algn="tl">
              <a:srgbClr val="000000">
                <a:alpha val="25000"/>
              </a:srgbClr>
            </a:outerShdw>
          </a:effectLst>
        </p:spPr>
        <p:txBody>
          <a:bodyPr/>
          <a:lstStyle>
            <a:lvl1pPr marL="0" indent="0">
              <a:spcBef>
                <a:spcPts val="800"/>
              </a:spcBef>
              <a:buNone/>
              <a:defRPr sz="3200"/>
            </a:lvl1pPr>
          </a:lstStyle>
          <a:p>
            <a:pPr lvl="0"/>
            <a:r>
              <a:rPr lang="pl-PL"/>
              <a:t>Kliknij ikonę, aby dodać obraz</a:t>
            </a:r>
            <a:endParaRPr lang="pl-PL"/>
          </a:p>
        </p:txBody>
      </p:sp>
      <p:sp>
        <p:nvSpPr>
          <p:cNvPr id="6" name="Tekst — symbol zastępczy 3"/>
          <p:cNvSpPr txBox="1">
            <a:spLocks noGrp="1"/>
          </p:cNvSpPr>
          <p:nvPr>
            <p:ph type="body" idx="2" hasCustomPrompt="1"/>
          </p:nvPr>
        </p:nvSpPr>
        <p:spPr>
          <a:xfrm>
            <a:off x="2438403" y="1166783"/>
            <a:ext cx="7315200" cy="530352"/>
          </a:xfrm>
        </p:spPr>
        <p:txBody>
          <a:bodyPr lIns="45720" rIns="45720" anchorCtr="1"/>
          <a:lstStyle>
            <a:lvl1pPr marL="0" indent="0" algn="ctr">
              <a:spcBef>
                <a:spcPts val="300"/>
              </a:spcBef>
              <a:buNone/>
              <a:defRPr sz="1400"/>
            </a:lvl1pPr>
          </a:lstStyle>
          <a:p>
            <a:pPr lvl="0"/>
            <a:r>
              <a:rPr lang="pl-PL"/>
              <a:t>Kliknij, aby edytować style wzorców tekstu</a:t>
            </a:r>
            <a:endParaRPr lang="pl-PL"/>
          </a:p>
        </p:txBody>
      </p:sp>
      <p:sp>
        <p:nvSpPr>
          <p:cNvPr id="7" name="Tytuł 1"/>
          <p:cNvSpPr txBox="1">
            <a:spLocks noGrp="1"/>
          </p:cNvSpPr>
          <p:nvPr>
            <p:ph type="title" hasCustomPrompt="1"/>
          </p:nvPr>
        </p:nvSpPr>
        <p:spPr>
          <a:xfrm>
            <a:off x="2438403" y="609603"/>
            <a:ext cx="7315200" cy="522286"/>
          </a:xfrm>
        </p:spPr>
        <p:txBody>
          <a:bodyPr lIns="45720" rIns="45720" bIns="0" anchor="b"/>
          <a:lstStyle>
            <a:lvl1pPr>
              <a:defRPr sz="2000"/>
            </a:lvl1pPr>
          </a:lstStyle>
          <a:p>
            <a:pPr lvl="0"/>
            <a:r>
              <a:rPr lang="pl-PL"/>
              <a:t>Kliknij, aby edytować styl wzorca tytułu</a:t>
            </a:r>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
        <p:cNvGrpSpPr/>
        <p:nvPr/>
      </p:nvGrpSpPr>
      <p:grpSpPr>
        <a:xfrm>
          <a:off x="0" y="0"/>
          <a:ext cx="0" cy="0"/>
          <a:chOff x="0" y="0"/>
          <a:chExt cx="0" cy="0"/>
        </a:xfrm>
      </p:grpSpPr>
      <p:sp>
        <p:nvSpPr>
          <p:cNvPr id="2" name="Data — symbol zastępczy 13"/>
          <p:cNvSpPr txBox="1">
            <a:spLocks noGrp="1"/>
          </p:cNvSpPr>
          <p:nvPr>
            <p:ph type="dt" sz="half" idx="2"/>
          </p:nvPr>
        </p:nvSpPr>
        <p:spPr>
          <a:xfrm>
            <a:off x="609603" y="6416673"/>
            <a:ext cx="2844798" cy="36512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defRPr lang="pl-PL" sz="1200" b="0" i="0" u="none" strike="noStrike" kern="1200" cap="none" spc="0" baseline="0">
                <a:solidFill>
                  <a:srgbClr val="BCBCBC"/>
                </a:solidFill>
                <a:uFillTx/>
                <a:latin typeface="Calibri" panose="020F0502020204030204"/>
              </a:defRPr>
            </a:lvl1pPr>
          </a:lstStyle>
          <a:p>
            <a:pPr lvl="0"/>
            <a:r>
              <a:rPr lang="pl-PL"/>
              <a:t>26.02.2021</a:t>
            </a:r>
            <a:endParaRPr lang="pl-PL"/>
          </a:p>
        </p:txBody>
      </p:sp>
      <p:sp>
        <p:nvSpPr>
          <p:cNvPr id="3" name="Stopka — symbol zastępczy 2"/>
          <p:cNvSpPr txBox="1">
            <a:spLocks noGrp="1"/>
          </p:cNvSpPr>
          <p:nvPr>
            <p:ph type="ftr" sz="quarter" idx="3"/>
          </p:nvPr>
        </p:nvSpPr>
        <p:spPr>
          <a:xfrm>
            <a:off x="4165604" y="6416673"/>
            <a:ext cx="3860797" cy="365129"/>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defRPr lang="pl-PL" sz="1200" b="0" i="0" u="none" strike="noStrike" kern="1200" cap="none" spc="0" baseline="0">
                <a:solidFill>
                  <a:srgbClr val="BCBCBC"/>
                </a:solidFill>
                <a:uFillTx/>
                <a:latin typeface="Calibri" panose="020F0502020204030204"/>
              </a:defRPr>
            </a:lvl1pPr>
          </a:lstStyle>
          <a:p>
            <a:pPr lvl="0"/>
            <a:endParaRPr lang="pl-PL"/>
          </a:p>
        </p:txBody>
      </p:sp>
      <p:sp>
        <p:nvSpPr>
          <p:cNvPr id="4" name="Numer slajdu — symbol zastępczy 22"/>
          <p:cNvSpPr txBox="1">
            <a:spLocks noGrp="1"/>
          </p:cNvSpPr>
          <p:nvPr>
            <p:ph type="sldNum" sz="quarter" idx="4"/>
          </p:nvPr>
        </p:nvSpPr>
        <p:spPr>
          <a:xfrm>
            <a:off x="10566404" y="6416673"/>
            <a:ext cx="1015998" cy="365129"/>
          </a:xfrm>
          <a:prstGeom prst="rect">
            <a:avLst/>
          </a:prstGeom>
          <a:noFill/>
          <a:ln>
            <a:noFill/>
          </a:ln>
        </p:spPr>
        <p:txBody>
          <a:bodyPr vert="horz" wrap="square" lIns="0" tIns="45720" rIns="0" bIns="45720" anchor="b" anchorCtr="0" compatLnSpc="1">
            <a:noAutofit/>
          </a:bodyPr>
          <a:lstStyle>
            <a:lvl1pPr marL="0" marR="0" lvl="0" indent="0" algn="r" defTabSz="914400" rtl="0" fontAlgn="auto" hangingPunct="1">
              <a:lnSpc>
                <a:spcPct val="100000"/>
              </a:lnSpc>
              <a:spcBef>
                <a:spcPts val="0"/>
              </a:spcBef>
              <a:spcAft>
                <a:spcPts val="0"/>
              </a:spcAft>
              <a:buNone/>
              <a:defRPr lang="pl-PL" sz="1200" b="0" i="0" u="none" strike="noStrike" kern="1200" cap="none" spc="0" baseline="0">
                <a:solidFill>
                  <a:srgbClr val="BCBCBC"/>
                </a:solidFill>
                <a:uFillTx/>
                <a:latin typeface="Calibri" panose="020F0502020204030204"/>
              </a:defRPr>
            </a:lvl1pPr>
          </a:lstStyle>
          <a:p>
            <a:pPr lvl="0"/>
            <a:fld id="{187E0B01-0445-443D-8B87-2978A92D779D}" type="slidenum">
              <a:rPr/>
            </a:fld>
            <a:endParaRPr lang="pl-PL"/>
          </a:p>
        </p:txBody>
      </p:sp>
      <p:grpSp>
        <p:nvGrpSpPr>
          <p:cNvPr id="5" name="Grupa 18"/>
          <p:cNvGrpSpPr/>
          <p:nvPr/>
        </p:nvGrpSpPr>
        <p:grpSpPr>
          <a:xfrm>
            <a:off x="4263966" y="1960565"/>
            <a:ext cx="3762435" cy="4821237"/>
            <a:chOff x="4263966" y="1960565"/>
            <a:chExt cx="3762435" cy="4821237"/>
          </a:xfrm>
        </p:grpSpPr>
        <p:sp>
          <p:nvSpPr>
            <p:cNvPr id="6" name="Dowolny kształt 2"/>
            <p:cNvSpPr/>
            <p:nvPr/>
          </p:nvSpPr>
          <p:spPr>
            <a:xfrm>
              <a:off x="6092930" y="2247970"/>
              <a:ext cx="109490" cy="1394734"/>
            </a:xfrm>
            <a:custGeom>
              <a:avLst/>
              <a:gdLst>
                <a:gd name="f0" fmla="val 10800000"/>
                <a:gd name="f1" fmla="val 5400000"/>
                <a:gd name="f2" fmla="val 180"/>
                <a:gd name="f3" fmla="val w"/>
                <a:gd name="f4" fmla="val h"/>
                <a:gd name="f5" fmla="val 0"/>
                <a:gd name="f6" fmla="val 88"/>
                <a:gd name="f7" fmla="val 1121"/>
                <a:gd name="f8" fmla="val 1120"/>
                <a:gd name="f9" fmla="val 87"/>
                <a:gd name="f10" fmla="val 1085"/>
                <a:gd name="f11" fmla="+- 0 0 -90"/>
                <a:gd name="f12" fmla="*/ f3 1 88"/>
                <a:gd name="f13" fmla="*/ f4 1 1121"/>
                <a:gd name="f14" fmla="+- f7 0 f5"/>
                <a:gd name="f15" fmla="+- f6 0 f5"/>
                <a:gd name="f16" fmla="*/ f11 f0 1"/>
                <a:gd name="f17" fmla="*/ f15 1 88"/>
                <a:gd name="f18" fmla="*/ f14 1 1121"/>
                <a:gd name="f19" fmla="*/ 0 f15 1"/>
                <a:gd name="f20" fmla="*/ 1120 f14 1"/>
                <a:gd name="f21" fmla="*/ 0 f14 1"/>
                <a:gd name="f22" fmla="*/ 87 f15 1"/>
                <a:gd name="f23" fmla="*/ 1085 f14 1"/>
                <a:gd name="f24" fmla="*/ f16 1 f2"/>
                <a:gd name="f25" fmla="*/ f19 1 88"/>
                <a:gd name="f26" fmla="*/ f20 1 1121"/>
                <a:gd name="f27" fmla="*/ f21 1 1121"/>
                <a:gd name="f28" fmla="*/ f22 1 88"/>
                <a:gd name="f29" fmla="*/ f23 1 1121"/>
                <a:gd name="f30" fmla="*/ 0 1 f17"/>
                <a:gd name="f31" fmla="*/ f6 1 f17"/>
                <a:gd name="f32" fmla="*/ 0 1 f18"/>
                <a:gd name="f33" fmla="*/ f7 1 f18"/>
                <a:gd name="f34" fmla="+- f24 0 f1"/>
                <a:gd name="f35" fmla="*/ f25 1 f17"/>
                <a:gd name="f36" fmla="*/ f26 1 f18"/>
                <a:gd name="f37" fmla="*/ f27 1 f18"/>
                <a:gd name="f38" fmla="*/ f28 1 f17"/>
                <a:gd name="f39" fmla="*/ f29 1 f18"/>
                <a:gd name="f40" fmla="*/ f30 f12 1"/>
                <a:gd name="f41" fmla="*/ f31 f12 1"/>
                <a:gd name="f42" fmla="*/ f33 f13 1"/>
                <a:gd name="f43" fmla="*/ f32 f13 1"/>
                <a:gd name="f44" fmla="*/ f35 f12 1"/>
                <a:gd name="f45" fmla="*/ f36 f13 1"/>
                <a:gd name="f46" fmla="*/ f37 f13 1"/>
                <a:gd name="f47" fmla="*/ f38 f12 1"/>
                <a:gd name="f48" fmla="*/ f39 f13 1"/>
              </a:gdLst>
              <a:ahLst/>
              <a:cxnLst>
                <a:cxn ang="3">
                  <a:pos x="hc" y="t"/>
                </a:cxn>
                <a:cxn ang="0">
                  <a:pos x="r" y="vc"/>
                </a:cxn>
                <a:cxn ang="cd4">
                  <a:pos x="hc" y="b"/>
                </a:cxn>
                <a:cxn ang="cd2">
                  <a:pos x="l" y="vc"/>
                </a:cxn>
                <a:cxn ang="f34">
                  <a:pos x="f44" y="f45"/>
                </a:cxn>
                <a:cxn ang="f34">
                  <a:pos x="f44" y="f46"/>
                </a:cxn>
                <a:cxn ang="f34">
                  <a:pos x="f47" y="f46"/>
                </a:cxn>
                <a:cxn ang="f34">
                  <a:pos x="f47" y="f48"/>
                </a:cxn>
                <a:cxn ang="f34">
                  <a:pos x="f44" y="f45"/>
                </a:cxn>
              </a:cxnLst>
              <a:rect l="f40" t="f43" r="f41" b="f42"/>
              <a:pathLst>
                <a:path w="88" h="1121">
                  <a:moveTo>
                    <a:pt x="f5" y="f8"/>
                  </a:moveTo>
                  <a:lnTo>
                    <a:pt x="f5" y="f5"/>
                  </a:lnTo>
                  <a:lnTo>
                    <a:pt x="f9" y="f5"/>
                  </a:lnTo>
                  <a:lnTo>
                    <a:pt x="f9" y="f10"/>
                  </a:lnTo>
                  <a:lnTo>
                    <a:pt x="f5" y="f8"/>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7" name="Dowolny kształt 3"/>
            <p:cNvSpPr/>
            <p:nvPr/>
          </p:nvSpPr>
          <p:spPr>
            <a:xfrm>
              <a:off x="6091687" y="3882835"/>
              <a:ext cx="104515" cy="451640"/>
            </a:xfrm>
            <a:custGeom>
              <a:avLst/>
              <a:gdLst>
                <a:gd name="f0" fmla="val 10800000"/>
                <a:gd name="f1" fmla="val 5400000"/>
                <a:gd name="f2" fmla="val 180"/>
                <a:gd name="f3" fmla="val w"/>
                <a:gd name="f4" fmla="val h"/>
                <a:gd name="f5" fmla="val 0"/>
                <a:gd name="f6" fmla="val 84"/>
                <a:gd name="f7" fmla="val 363"/>
                <a:gd name="f8" fmla="val 29"/>
                <a:gd name="f9" fmla="val 83"/>
                <a:gd name="f10" fmla="val 74"/>
                <a:gd name="f11" fmla="val 329"/>
                <a:gd name="f12" fmla="val 362"/>
                <a:gd name="f13" fmla="+- 0 0 -90"/>
                <a:gd name="f14" fmla="*/ f3 1 84"/>
                <a:gd name="f15" fmla="*/ f4 1 363"/>
                <a:gd name="f16" fmla="+- f7 0 f5"/>
                <a:gd name="f17" fmla="+- f6 0 f5"/>
                <a:gd name="f18" fmla="*/ f13 f0 1"/>
                <a:gd name="f19" fmla="*/ f17 1 84"/>
                <a:gd name="f20" fmla="*/ f16 1 363"/>
                <a:gd name="f21" fmla="*/ 0 f17 1"/>
                <a:gd name="f22" fmla="*/ 29 f16 1"/>
                <a:gd name="f23" fmla="*/ 83 f17 1"/>
                <a:gd name="f24" fmla="*/ 0 f16 1"/>
                <a:gd name="f25" fmla="*/ 74 f17 1"/>
                <a:gd name="f26" fmla="*/ 329 f16 1"/>
                <a:gd name="f27" fmla="*/ 362 f16 1"/>
                <a:gd name="f28" fmla="*/ f18 1 f2"/>
                <a:gd name="f29" fmla="*/ f21 1 84"/>
                <a:gd name="f30" fmla="*/ f22 1 363"/>
                <a:gd name="f31" fmla="*/ f23 1 84"/>
                <a:gd name="f32" fmla="*/ f24 1 363"/>
                <a:gd name="f33" fmla="*/ f25 1 84"/>
                <a:gd name="f34" fmla="*/ f26 1 363"/>
                <a:gd name="f35" fmla="*/ f27 1 363"/>
                <a:gd name="f36" fmla="*/ 0 1 f19"/>
                <a:gd name="f37" fmla="*/ f6 1 f19"/>
                <a:gd name="f38" fmla="*/ 0 1 f20"/>
                <a:gd name="f39" fmla="*/ f7 1 f20"/>
                <a:gd name="f40" fmla="+- f28 0 f1"/>
                <a:gd name="f41" fmla="*/ f29 1 f19"/>
                <a:gd name="f42" fmla="*/ f30 1 f20"/>
                <a:gd name="f43" fmla="*/ f31 1 f19"/>
                <a:gd name="f44" fmla="*/ f32 1 f20"/>
                <a:gd name="f45" fmla="*/ f33 1 f19"/>
                <a:gd name="f46" fmla="*/ f34 1 f20"/>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5 1"/>
                <a:gd name="f58" fmla="*/ f47 f15 1"/>
              </a:gdLst>
              <a:ahLst/>
              <a:cxnLst>
                <a:cxn ang="3">
                  <a:pos x="hc" y="t"/>
                </a:cxn>
                <a:cxn ang="0">
                  <a:pos x="r" y="vc"/>
                </a:cxn>
                <a:cxn ang="cd4">
                  <a:pos x="hc" y="b"/>
                </a:cxn>
                <a:cxn ang="cd2">
                  <a:pos x="l" y="vc"/>
                </a:cxn>
                <a:cxn ang="f40">
                  <a:pos x="f52" y="f53"/>
                </a:cxn>
                <a:cxn ang="f40">
                  <a:pos x="f54" y="f55"/>
                </a:cxn>
                <a:cxn ang="f40">
                  <a:pos x="f56" y="f57"/>
                </a:cxn>
                <a:cxn ang="f40">
                  <a:pos x="f52" y="f58"/>
                </a:cxn>
                <a:cxn ang="f40">
                  <a:pos x="f52" y="f53"/>
                </a:cxn>
              </a:cxnLst>
              <a:rect l="f48" t="f51" r="f49" b="f50"/>
              <a:pathLst>
                <a:path w="84" h="363">
                  <a:moveTo>
                    <a:pt x="f5" y="f8"/>
                  </a:moveTo>
                  <a:lnTo>
                    <a:pt x="f9" y="f5"/>
                  </a:lnTo>
                  <a:lnTo>
                    <a:pt x="f10" y="f11"/>
                  </a:lnTo>
                  <a:lnTo>
                    <a:pt x="f5" y="f12"/>
                  </a:lnTo>
                  <a:lnTo>
                    <a:pt x="f5" y="f8"/>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8" name="Dowolny kształt 4"/>
            <p:cNvSpPr/>
            <p:nvPr/>
          </p:nvSpPr>
          <p:spPr>
            <a:xfrm>
              <a:off x="6080485" y="4620646"/>
              <a:ext cx="104515" cy="309798"/>
            </a:xfrm>
            <a:custGeom>
              <a:avLst/>
              <a:gdLst>
                <a:gd name="f0" fmla="val 10800000"/>
                <a:gd name="f1" fmla="val 5400000"/>
                <a:gd name="f2" fmla="val 180"/>
                <a:gd name="f3" fmla="val w"/>
                <a:gd name="f4" fmla="val h"/>
                <a:gd name="f5" fmla="val 0"/>
                <a:gd name="f6" fmla="val 84"/>
                <a:gd name="f7" fmla="val 249"/>
                <a:gd name="f8" fmla="val 2"/>
                <a:gd name="f9" fmla="val 213"/>
                <a:gd name="f10" fmla="val 28"/>
                <a:gd name="f11" fmla="val 83"/>
                <a:gd name="f12" fmla="val 72"/>
                <a:gd name="f13" fmla="val 248"/>
                <a:gd name="f14" fmla="+- 0 0 -90"/>
                <a:gd name="f15" fmla="*/ f3 1 84"/>
                <a:gd name="f16" fmla="*/ f4 1 249"/>
                <a:gd name="f17" fmla="+- f7 0 f5"/>
                <a:gd name="f18" fmla="+- f6 0 f5"/>
                <a:gd name="f19" fmla="*/ f14 f0 1"/>
                <a:gd name="f20" fmla="*/ f18 1 84"/>
                <a:gd name="f21" fmla="*/ f17 1 249"/>
                <a:gd name="f22" fmla="*/ 2 f18 1"/>
                <a:gd name="f23" fmla="*/ 213 f17 1"/>
                <a:gd name="f24" fmla="*/ 0 f18 1"/>
                <a:gd name="f25" fmla="*/ 28 f17 1"/>
                <a:gd name="f26" fmla="*/ 83 f18 1"/>
                <a:gd name="f27" fmla="*/ 0 f17 1"/>
                <a:gd name="f28" fmla="*/ 72 f18 1"/>
                <a:gd name="f29" fmla="*/ 248 f17 1"/>
                <a:gd name="f30" fmla="*/ f19 1 f2"/>
                <a:gd name="f31" fmla="*/ f22 1 84"/>
                <a:gd name="f32" fmla="*/ f23 1 249"/>
                <a:gd name="f33" fmla="*/ f24 1 84"/>
                <a:gd name="f34" fmla="*/ f25 1 249"/>
                <a:gd name="f35" fmla="*/ f26 1 84"/>
                <a:gd name="f36" fmla="*/ f27 1 249"/>
                <a:gd name="f37" fmla="*/ f28 1 84"/>
                <a:gd name="f38" fmla="*/ f29 1 249"/>
                <a:gd name="f39" fmla="*/ 0 1 f20"/>
                <a:gd name="f40" fmla="*/ f6 1 f20"/>
                <a:gd name="f41" fmla="*/ 0 1 f21"/>
                <a:gd name="f42" fmla="*/ f7 1 f21"/>
                <a:gd name="f43" fmla="+- f30 0 f1"/>
                <a:gd name="f44" fmla="*/ f31 1 f20"/>
                <a:gd name="f45" fmla="*/ f32 1 f21"/>
                <a:gd name="f46" fmla="*/ f33 1 f20"/>
                <a:gd name="f47" fmla="*/ f34 1 f21"/>
                <a:gd name="f48" fmla="*/ f35 1 f20"/>
                <a:gd name="f49" fmla="*/ f36 1 f21"/>
                <a:gd name="f50" fmla="*/ f37 1 f20"/>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84" h="249">
                  <a:moveTo>
                    <a:pt x="f8" y="f9"/>
                  </a:moveTo>
                  <a:lnTo>
                    <a:pt x="f5" y="f10"/>
                  </a:lnTo>
                  <a:lnTo>
                    <a:pt x="f11" y="f5"/>
                  </a:lnTo>
                  <a:lnTo>
                    <a:pt x="f12" y="f13"/>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9" name="Dowolny kształt 5"/>
            <p:cNvSpPr/>
            <p:nvPr/>
          </p:nvSpPr>
          <p:spPr>
            <a:xfrm>
              <a:off x="6087956" y="5207901"/>
              <a:ext cx="64693" cy="288648"/>
            </a:xfrm>
            <a:custGeom>
              <a:avLst/>
              <a:gdLst>
                <a:gd name="f0" fmla="val 10800000"/>
                <a:gd name="f1" fmla="val 5400000"/>
                <a:gd name="f2" fmla="val 180"/>
                <a:gd name="f3" fmla="val w"/>
                <a:gd name="f4" fmla="val h"/>
                <a:gd name="f5" fmla="val 0"/>
                <a:gd name="f6" fmla="val 52"/>
                <a:gd name="f7" fmla="val 232"/>
                <a:gd name="f8" fmla="val 13"/>
                <a:gd name="f9" fmla="val 204"/>
                <a:gd name="f10" fmla="val 51"/>
                <a:gd name="f11" fmla="val 26"/>
                <a:gd name="f12" fmla="val 47"/>
                <a:gd name="f13" fmla="val 231"/>
                <a:gd name="f14" fmla="+- 0 0 -90"/>
                <a:gd name="f15" fmla="*/ f3 1 52"/>
                <a:gd name="f16" fmla="*/ f4 1 232"/>
                <a:gd name="f17" fmla="+- f7 0 f5"/>
                <a:gd name="f18" fmla="+- f6 0 f5"/>
                <a:gd name="f19" fmla="*/ f14 f0 1"/>
                <a:gd name="f20" fmla="*/ f18 1 52"/>
                <a:gd name="f21" fmla="*/ f17 1 232"/>
                <a:gd name="f22" fmla="*/ 13 f18 1"/>
                <a:gd name="f23" fmla="*/ 204 f17 1"/>
                <a:gd name="f24" fmla="*/ 0 f18 1"/>
                <a:gd name="f25" fmla="*/ 0 f17 1"/>
                <a:gd name="f26" fmla="*/ 51 f18 1"/>
                <a:gd name="f27" fmla="*/ 26 f17 1"/>
                <a:gd name="f28" fmla="*/ 47 f18 1"/>
                <a:gd name="f29" fmla="*/ 231 f17 1"/>
                <a:gd name="f30" fmla="*/ f19 1 f2"/>
                <a:gd name="f31" fmla="*/ f22 1 52"/>
                <a:gd name="f32" fmla="*/ f23 1 232"/>
                <a:gd name="f33" fmla="*/ f24 1 52"/>
                <a:gd name="f34" fmla="*/ f25 1 232"/>
                <a:gd name="f35" fmla="*/ f26 1 52"/>
                <a:gd name="f36" fmla="*/ f27 1 232"/>
                <a:gd name="f37" fmla="*/ f28 1 52"/>
                <a:gd name="f38" fmla="*/ f29 1 232"/>
                <a:gd name="f39" fmla="*/ 0 1 f20"/>
                <a:gd name="f40" fmla="*/ f6 1 f20"/>
                <a:gd name="f41" fmla="*/ 0 1 f21"/>
                <a:gd name="f42" fmla="*/ f7 1 f21"/>
                <a:gd name="f43" fmla="+- f30 0 f1"/>
                <a:gd name="f44" fmla="*/ f31 1 f20"/>
                <a:gd name="f45" fmla="*/ f32 1 f21"/>
                <a:gd name="f46" fmla="*/ f33 1 f20"/>
                <a:gd name="f47" fmla="*/ f34 1 f21"/>
                <a:gd name="f48" fmla="*/ f35 1 f20"/>
                <a:gd name="f49" fmla="*/ f36 1 f21"/>
                <a:gd name="f50" fmla="*/ f37 1 f20"/>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52" h="232">
                  <a:moveTo>
                    <a:pt x="f8" y="f9"/>
                  </a:moveTo>
                  <a:lnTo>
                    <a:pt x="f5" y="f5"/>
                  </a:lnTo>
                  <a:lnTo>
                    <a:pt x="f10" y="f11"/>
                  </a:lnTo>
                  <a:lnTo>
                    <a:pt x="f12" y="f13"/>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0" name="Dowolny kształt 6"/>
            <p:cNvSpPr/>
            <p:nvPr/>
          </p:nvSpPr>
          <p:spPr>
            <a:xfrm>
              <a:off x="6112837" y="5691893"/>
              <a:ext cx="44787" cy="165478"/>
            </a:xfrm>
            <a:custGeom>
              <a:avLst/>
              <a:gdLst>
                <a:gd name="f0" fmla="val 10800000"/>
                <a:gd name="f1" fmla="val 5400000"/>
                <a:gd name="f2" fmla="val 180"/>
                <a:gd name="f3" fmla="val w"/>
                <a:gd name="f4" fmla="val h"/>
                <a:gd name="f5" fmla="val 0"/>
                <a:gd name="f6" fmla="val 36"/>
                <a:gd name="f7" fmla="val 133"/>
                <a:gd name="f8" fmla="val 4"/>
                <a:gd name="f9" fmla="val 101"/>
                <a:gd name="f10" fmla="val 35"/>
                <a:gd name="f11" fmla="val 20"/>
                <a:gd name="f12" fmla="val 28"/>
                <a:gd name="f13" fmla="val 132"/>
                <a:gd name="f14" fmla="+- 0 0 -90"/>
                <a:gd name="f15" fmla="*/ f3 1 36"/>
                <a:gd name="f16" fmla="*/ f4 1 133"/>
                <a:gd name="f17" fmla="+- f7 0 f5"/>
                <a:gd name="f18" fmla="+- f6 0 f5"/>
                <a:gd name="f19" fmla="*/ f14 f0 1"/>
                <a:gd name="f20" fmla="*/ f18 1 36"/>
                <a:gd name="f21" fmla="*/ f17 1 133"/>
                <a:gd name="f22" fmla="*/ 4 f18 1"/>
                <a:gd name="f23" fmla="*/ 101 f17 1"/>
                <a:gd name="f24" fmla="*/ 0 f18 1"/>
                <a:gd name="f25" fmla="*/ 0 f17 1"/>
                <a:gd name="f26" fmla="*/ 35 f18 1"/>
                <a:gd name="f27" fmla="*/ 20 f17 1"/>
                <a:gd name="f28" fmla="*/ 28 f18 1"/>
                <a:gd name="f29" fmla="*/ 132 f17 1"/>
                <a:gd name="f30" fmla="*/ f19 1 f2"/>
                <a:gd name="f31" fmla="*/ f22 1 36"/>
                <a:gd name="f32" fmla="*/ f23 1 133"/>
                <a:gd name="f33" fmla="*/ f24 1 36"/>
                <a:gd name="f34" fmla="*/ f25 1 133"/>
                <a:gd name="f35" fmla="*/ f26 1 36"/>
                <a:gd name="f36" fmla="*/ f27 1 133"/>
                <a:gd name="f37" fmla="*/ f28 1 36"/>
                <a:gd name="f38" fmla="*/ f29 1 133"/>
                <a:gd name="f39" fmla="*/ 0 1 f20"/>
                <a:gd name="f40" fmla="*/ f6 1 f20"/>
                <a:gd name="f41" fmla="*/ 0 1 f21"/>
                <a:gd name="f42" fmla="*/ f7 1 f21"/>
                <a:gd name="f43" fmla="+- f30 0 f1"/>
                <a:gd name="f44" fmla="*/ f31 1 f20"/>
                <a:gd name="f45" fmla="*/ f32 1 f21"/>
                <a:gd name="f46" fmla="*/ f33 1 f20"/>
                <a:gd name="f47" fmla="*/ f34 1 f21"/>
                <a:gd name="f48" fmla="*/ f35 1 f20"/>
                <a:gd name="f49" fmla="*/ f36 1 f21"/>
                <a:gd name="f50" fmla="*/ f37 1 f20"/>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36" h="133">
                  <a:moveTo>
                    <a:pt x="f8" y="f9"/>
                  </a:moveTo>
                  <a:lnTo>
                    <a:pt x="f5" y="f5"/>
                  </a:lnTo>
                  <a:lnTo>
                    <a:pt x="f10" y="f11"/>
                  </a:lnTo>
                  <a:lnTo>
                    <a:pt x="f12" y="f13"/>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1" name="Dowolny kształt 7"/>
            <p:cNvSpPr/>
            <p:nvPr/>
          </p:nvSpPr>
          <p:spPr>
            <a:xfrm>
              <a:off x="6112837" y="6047731"/>
              <a:ext cx="37325" cy="734071"/>
            </a:xfrm>
            <a:custGeom>
              <a:avLst/>
              <a:gdLst>
                <a:gd name="f0" fmla="val 10800000"/>
                <a:gd name="f1" fmla="val 5400000"/>
                <a:gd name="f2" fmla="val 180"/>
                <a:gd name="f3" fmla="val w"/>
                <a:gd name="f4" fmla="val h"/>
                <a:gd name="f5" fmla="val 0"/>
                <a:gd name="f6" fmla="val 30"/>
                <a:gd name="f7" fmla="val 590"/>
                <a:gd name="f8" fmla="val 15"/>
                <a:gd name="f9" fmla="val 589"/>
                <a:gd name="f10" fmla="val 29"/>
                <a:gd name="f11" fmla="val 37"/>
                <a:gd name="f12" fmla="+- 0 0 -90"/>
                <a:gd name="f13" fmla="*/ f3 1 30"/>
                <a:gd name="f14" fmla="*/ f4 1 590"/>
                <a:gd name="f15" fmla="+- f7 0 f5"/>
                <a:gd name="f16" fmla="+- f6 0 f5"/>
                <a:gd name="f17" fmla="*/ f12 f0 1"/>
                <a:gd name="f18" fmla="*/ f16 1 30"/>
                <a:gd name="f19" fmla="*/ f15 1 590"/>
                <a:gd name="f20" fmla="*/ 15 f16 1"/>
                <a:gd name="f21" fmla="*/ 589 f15 1"/>
                <a:gd name="f22" fmla="*/ 0 f16 1"/>
                <a:gd name="f23" fmla="*/ 0 f15 1"/>
                <a:gd name="f24" fmla="*/ 29 f16 1"/>
                <a:gd name="f25" fmla="*/ 37 f15 1"/>
                <a:gd name="f26" fmla="*/ f17 1 f2"/>
                <a:gd name="f27" fmla="*/ f20 1 30"/>
                <a:gd name="f28" fmla="*/ f21 1 590"/>
                <a:gd name="f29" fmla="*/ f22 1 30"/>
                <a:gd name="f30" fmla="*/ f23 1 590"/>
                <a:gd name="f31" fmla="*/ f24 1 30"/>
                <a:gd name="f32" fmla="*/ f25 1 590"/>
                <a:gd name="f33" fmla="*/ 0 1 f18"/>
                <a:gd name="f34" fmla="*/ f6 1 f18"/>
                <a:gd name="f35" fmla="*/ 0 1 f19"/>
                <a:gd name="f36" fmla="*/ f7 1 f19"/>
                <a:gd name="f37" fmla="+- f26 0 f1"/>
                <a:gd name="f38" fmla="*/ f27 1 f18"/>
                <a:gd name="f39" fmla="*/ f28 1 f19"/>
                <a:gd name="f40" fmla="*/ f29 1 f18"/>
                <a:gd name="f41" fmla="*/ f30 1 f19"/>
                <a:gd name="f42" fmla="*/ f31 1 f18"/>
                <a:gd name="f43" fmla="*/ f32 1 f19"/>
                <a:gd name="f44" fmla="*/ f33 f13 1"/>
                <a:gd name="f45" fmla="*/ f34 f13 1"/>
                <a:gd name="f46" fmla="*/ f36 f14 1"/>
                <a:gd name="f47" fmla="*/ f35 f14 1"/>
                <a:gd name="f48" fmla="*/ f38 f13 1"/>
                <a:gd name="f49" fmla="*/ f39 f14 1"/>
                <a:gd name="f50" fmla="*/ f40 f13 1"/>
                <a:gd name="f51" fmla="*/ f41 f14 1"/>
                <a:gd name="f52" fmla="*/ f42 f13 1"/>
                <a:gd name="f53" fmla="*/ f43 f14 1"/>
              </a:gdLst>
              <a:ahLst/>
              <a:cxnLst>
                <a:cxn ang="3">
                  <a:pos x="hc" y="t"/>
                </a:cxn>
                <a:cxn ang="0">
                  <a:pos x="r" y="vc"/>
                </a:cxn>
                <a:cxn ang="cd4">
                  <a:pos x="hc" y="b"/>
                </a:cxn>
                <a:cxn ang="cd2">
                  <a:pos x="l" y="vc"/>
                </a:cxn>
                <a:cxn ang="f37">
                  <a:pos x="f48" y="f49"/>
                </a:cxn>
                <a:cxn ang="f37">
                  <a:pos x="f50" y="f51"/>
                </a:cxn>
                <a:cxn ang="f37">
                  <a:pos x="f52" y="f53"/>
                </a:cxn>
                <a:cxn ang="f37">
                  <a:pos x="f48" y="f49"/>
                </a:cxn>
              </a:cxnLst>
              <a:rect l="f44" t="f47" r="f45" b="f46"/>
              <a:pathLst>
                <a:path w="30" h="590">
                  <a:moveTo>
                    <a:pt x="f8" y="f9"/>
                  </a:moveTo>
                  <a:lnTo>
                    <a:pt x="f5" y="f5"/>
                  </a:lnTo>
                  <a:lnTo>
                    <a:pt x="f10" y="f11"/>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2" name="Dowolny kształt 8"/>
            <p:cNvSpPr/>
            <p:nvPr/>
          </p:nvSpPr>
          <p:spPr>
            <a:xfrm>
              <a:off x="5800542" y="5991743"/>
              <a:ext cx="289892" cy="161748"/>
            </a:xfrm>
            <a:custGeom>
              <a:avLst/>
              <a:gdLst>
                <a:gd name="f0" fmla="val 10800000"/>
                <a:gd name="f1" fmla="val 5400000"/>
                <a:gd name="f2" fmla="val 180"/>
                <a:gd name="f3" fmla="val w"/>
                <a:gd name="f4" fmla="val h"/>
                <a:gd name="f5" fmla="val 0"/>
                <a:gd name="f6" fmla="val 233"/>
                <a:gd name="f7" fmla="val 130"/>
                <a:gd name="f8" fmla="val 117"/>
                <a:gd name="f9" fmla="val 48"/>
                <a:gd name="f10" fmla="val 101"/>
                <a:gd name="f11" fmla="val 93"/>
                <a:gd name="f12" fmla="val 79"/>
                <a:gd name="f13" fmla="val 146"/>
                <a:gd name="f14" fmla="val 39"/>
                <a:gd name="f15" fmla="val 182"/>
                <a:gd name="f16" fmla="val 232"/>
                <a:gd name="f17" fmla="val 42"/>
                <a:gd name="f18" fmla="val 188"/>
                <a:gd name="f19" fmla="val 74"/>
                <a:gd name="f20" fmla="val 134"/>
                <a:gd name="f21" fmla="val 110"/>
                <a:gd name="f22" fmla="val 61"/>
                <a:gd name="f23" fmla="val 129"/>
                <a:gd name="f24" fmla="+- 0 0 -90"/>
                <a:gd name="f25" fmla="*/ f3 1 233"/>
                <a:gd name="f26" fmla="*/ f4 1 130"/>
                <a:gd name="f27" fmla="+- f7 0 f5"/>
                <a:gd name="f28" fmla="+- f6 0 f5"/>
                <a:gd name="f29" fmla="*/ f24 f0 1"/>
                <a:gd name="f30" fmla="*/ f28 1 233"/>
                <a:gd name="f31" fmla="*/ f27 1 130"/>
                <a:gd name="f32" fmla="*/ 0 f28 1"/>
                <a:gd name="f33" fmla="*/ 117 f27 1"/>
                <a:gd name="f34" fmla="*/ 48 f28 1"/>
                <a:gd name="f35" fmla="*/ 101 f27 1"/>
                <a:gd name="f36" fmla="*/ 93 f28 1"/>
                <a:gd name="f37" fmla="*/ 79 f27 1"/>
                <a:gd name="f38" fmla="*/ 146 f28 1"/>
                <a:gd name="f39" fmla="*/ 39 f27 1"/>
                <a:gd name="f40" fmla="*/ 182 f28 1"/>
                <a:gd name="f41" fmla="*/ 0 f27 1"/>
                <a:gd name="f42" fmla="*/ 232 f28 1"/>
                <a:gd name="f43" fmla="*/ 42 f27 1"/>
                <a:gd name="f44" fmla="*/ 188 f28 1"/>
                <a:gd name="f45" fmla="*/ 74 f27 1"/>
                <a:gd name="f46" fmla="*/ 134 f28 1"/>
                <a:gd name="f47" fmla="*/ 110 f27 1"/>
                <a:gd name="f48" fmla="*/ 61 f28 1"/>
                <a:gd name="f49" fmla="*/ 129 f27 1"/>
                <a:gd name="f50" fmla="*/ f29 1 f2"/>
                <a:gd name="f51" fmla="*/ f32 1 233"/>
                <a:gd name="f52" fmla="*/ f33 1 130"/>
                <a:gd name="f53" fmla="*/ f34 1 233"/>
                <a:gd name="f54" fmla="*/ f35 1 130"/>
                <a:gd name="f55" fmla="*/ f36 1 233"/>
                <a:gd name="f56" fmla="*/ f37 1 130"/>
                <a:gd name="f57" fmla="*/ f38 1 233"/>
                <a:gd name="f58" fmla="*/ f39 1 130"/>
                <a:gd name="f59" fmla="*/ f40 1 233"/>
                <a:gd name="f60" fmla="*/ f41 1 130"/>
                <a:gd name="f61" fmla="*/ f42 1 233"/>
                <a:gd name="f62" fmla="*/ f43 1 130"/>
                <a:gd name="f63" fmla="*/ f44 1 233"/>
                <a:gd name="f64" fmla="*/ f45 1 130"/>
                <a:gd name="f65" fmla="*/ f46 1 233"/>
                <a:gd name="f66" fmla="*/ f47 1 130"/>
                <a:gd name="f67" fmla="*/ f48 1 233"/>
                <a:gd name="f68" fmla="*/ f49 1 130"/>
                <a:gd name="f69" fmla="*/ 0 1 f30"/>
                <a:gd name="f70" fmla="*/ f6 1 f30"/>
                <a:gd name="f71" fmla="*/ 0 1 f31"/>
                <a:gd name="f72" fmla="*/ f7 1 f31"/>
                <a:gd name="f73" fmla="+- f50 0 f1"/>
                <a:gd name="f74" fmla="*/ f51 1 f30"/>
                <a:gd name="f75" fmla="*/ f52 1 f31"/>
                <a:gd name="f76" fmla="*/ f53 1 f30"/>
                <a:gd name="f77" fmla="*/ f54 1 f31"/>
                <a:gd name="f78" fmla="*/ f55 1 f30"/>
                <a:gd name="f79" fmla="*/ f56 1 f31"/>
                <a:gd name="f80" fmla="*/ f57 1 f30"/>
                <a:gd name="f81" fmla="*/ f58 1 f31"/>
                <a:gd name="f82" fmla="*/ f59 1 f30"/>
                <a:gd name="f83" fmla="*/ f60 1 f31"/>
                <a:gd name="f84" fmla="*/ f61 1 f30"/>
                <a:gd name="f85" fmla="*/ f62 1 f31"/>
                <a:gd name="f86" fmla="*/ f63 1 f30"/>
                <a:gd name="f87" fmla="*/ f64 1 f31"/>
                <a:gd name="f88" fmla="*/ f65 1 f30"/>
                <a:gd name="f89" fmla="*/ f66 1 f31"/>
                <a:gd name="f90" fmla="*/ f67 1 f30"/>
                <a:gd name="f91" fmla="*/ f68 1 f31"/>
                <a:gd name="f92" fmla="*/ f69 f25 1"/>
                <a:gd name="f93" fmla="*/ f70 f25 1"/>
                <a:gd name="f94" fmla="*/ f72 f26 1"/>
                <a:gd name="f95" fmla="*/ f71 f26 1"/>
                <a:gd name="f96" fmla="*/ f74 f25 1"/>
                <a:gd name="f97" fmla="*/ f75 f26 1"/>
                <a:gd name="f98" fmla="*/ f76 f25 1"/>
                <a:gd name="f99" fmla="*/ f77 f26 1"/>
                <a:gd name="f100" fmla="*/ f78 f25 1"/>
                <a:gd name="f101" fmla="*/ f79 f26 1"/>
                <a:gd name="f102" fmla="*/ f80 f25 1"/>
                <a:gd name="f103" fmla="*/ f81 f26 1"/>
                <a:gd name="f104" fmla="*/ f82 f25 1"/>
                <a:gd name="f105" fmla="*/ f83 f26 1"/>
                <a:gd name="f106" fmla="*/ f84 f25 1"/>
                <a:gd name="f107" fmla="*/ f85 f26 1"/>
                <a:gd name="f108" fmla="*/ f86 f25 1"/>
                <a:gd name="f109" fmla="*/ f87 f26 1"/>
                <a:gd name="f110" fmla="*/ f88 f25 1"/>
                <a:gd name="f111" fmla="*/ f89 f26 1"/>
                <a:gd name="f112" fmla="*/ f90 f25 1"/>
                <a:gd name="f113" fmla="*/ f91 f26 1"/>
              </a:gdLst>
              <a:ahLst/>
              <a:cxnLst>
                <a:cxn ang="3">
                  <a:pos x="hc" y="t"/>
                </a:cxn>
                <a:cxn ang="0">
                  <a:pos x="r" y="vc"/>
                </a:cxn>
                <a:cxn ang="cd4">
                  <a:pos x="hc" y="b"/>
                </a:cxn>
                <a:cxn ang="cd2">
                  <a:pos x="l" y="vc"/>
                </a:cxn>
                <a:cxn ang="f73">
                  <a:pos x="f96" y="f97"/>
                </a:cxn>
                <a:cxn ang="f73">
                  <a:pos x="f98" y="f99"/>
                </a:cxn>
                <a:cxn ang="f73">
                  <a:pos x="f100" y="f101"/>
                </a:cxn>
                <a:cxn ang="f73">
                  <a:pos x="f102" y="f103"/>
                </a:cxn>
                <a:cxn ang="f73">
                  <a:pos x="f104" y="f105"/>
                </a:cxn>
                <a:cxn ang="f73">
                  <a:pos x="f106" y="f107"/>
                </a:cxn>
                <a:cxn ang="f73">
                  <a:pos x="f108" y="f109"/>
                </a:cxn>
                <a:cxn ang="f73">
                  <a:pos x="f110" y="f111"/>
                </a:cxn>
                <a:cxn ang="f73">
                  <a:pos x="f112" y="f113"/>
                </a:cxn>
                <a:cxn ang="f73">
                  <a:pos x="f96" y="f97"/>
                </a:cxn>
              </a:cxnLst>
              <a:rect l="f92" t="f95" r="f93" b="f94"/>
              <a:pathLst>
                <a:path w="233" h="130">
                  <a:moveTo>
                    <a:pt x="f5" y="f8"/>
                  </a:moveTo>
                  <a:lnTo>
                    <a:pt x="f9" y="f10"/>
                  </a:lnTo>
                  <a:lnTo>
                    <a:pt x="f11" y="f12"/>
                  </a:lnTo>
                  <a:lnTo>
                    <a:pt x="f13" y="f14"/>
                  </a:lnTo>
                  <a:lnTo>
                    <a:pt x="f15" y="f5"/>
                  </a:lnTo>
                  <a:lnTo>
                    <a:pt x="f16" y="f17"/>
                  </a:lnTo>
                  <a:lnTo>
                    <a:pt x="f18" y="f19"/>
                  </a:lnTo>
                  <a:lnTo>
                    <a:pt x="f20" y="f21"/>
                  </a:lnTo>
                  <a:lnTo>
                    <a:pt x="f22" y="f23"/>
                  </a:lnTo>
                  <a:lnTo>
                    <a:pt x="f5" y="f8"/>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3" name="Dowolny kształt 9"/>
            <p:cNvSpPr/>
            <p:nvPr/>
          </p:nvSpPr>
          <p:spPr>
            <a:xfrm>
              <a:off x="5779392" y="5112099"/>
              <a:ext cx="578550" cy="803748"/>
            </a:xfrm>
            <a:custGeom>
              <a:avLst/>
              <a:gdLst>
                <a:gd name="f0" fmla="val 10800000"/>
                <a:gd name="f1" fmla="val 5400000"/>
                <a:gd name="f2" fmla="val 180"/>
                <a:gd name="f3" fmla="val w"/>
                <a:gd name="f4" fmla="val h"/>
                <a:gd name="f5" fmla="val 0"/>
                <a:gd name="f6" fmla="val 465"/>
                <a:gd name="f7" fmla="val 646"/>
                <a:gd name="f8" fmla="val 359"/>
                <a:gd name="f9" fmla="val 645"/>
                <a:gd name="f10" fmla="val 405"/>
                <a:gd name="f11" fmla="val 616"/>
                <a:gd name="f12" fmla="val 447"/>
                <a:gd name="f13" fmla="val 580"/>
                <a:gd name="f14" fmla="val 460"/>
                <a:gd name="f15" fmla="val 552"/>
                <a:gd name="f16" fmla="val 464"/>
                <a:gd name="f17" fmla="val 515"/>
                <a:gd name="f18" fmla="val 451"/>
                <a:gd name="f19" fmla="val 468"/>
                <a:gd name="f20" fmla="val 424"/>
                <a:gd name="f21" fmla="val 380"/>
                <a:gd name="f22" fmla="val 385"/>
                <a:gd name="f23" fmla="val 168"/>
                <a:gd name="f24" fmla="val 259"/>
                <a:gd name="f25" fmla="val 133"/>
                <a:gd name="f26" fmla="val 235"/>
                <a:gd name="f27" fmla="val 111"/>
                <a:gd name="f28" fmla="val 208"/>
                <a:gd name="f29" fmla="val 104"/>
                <a:gd name="f30" fmla="val 166"/>
                <a:gd name="f31" fmla="val 117"/>
                <a:gd name="f32" fmla="val 124"/>
                <a:gd name="f33" fmla="val 155"/>
                <a:gd name="f34" fmla="val 95"/>
                <a:gd name="f35" fmla="val 222"/>
                <a:gd name="f36" fmla="val 52"/>
                <a:gd name="f37" fmla="val 55"/>
                <a:gd name="f38" fmla="val 41"/>
                <a:gd name="f39" fmla="val 27"/>
                <a:gd name="f40" fmla="val 70"/>
                <a:gd name="f41" fmla="val 2"/>
                <a:gd name="f42" fmla="val 123"/>
                <a:gd name="f43" fmla="val 189"/>
                <a:gd name="f44" fmla="val 29"/>
                <a:gd name="f45" fmla="val 257"/>
                <a:gd name="f46" fmla="val 78"/>
                <a:gd name="f47" fmla="val 300"/>
                <a:gd name="f48" fmla="val 311"/>
                <a:gd name="f49" fmla="val 442"/>
                <a:gd name="f50" fmla="val 358"/>
                <a:gd name="f51" fmla="val 474"/>
                <a:gd name="f52" fmla="val 375"/>
                <a:gd name="f53" fmla="val 516"/>
                <a:gd name="f54" fmla="val 550"/>
                <a:gd name="f55" fmla="val 308"/>
                <a:gd name="f56" fmla="val 608"/>
                <a:gd name="f57" fmla="+- 0 0 -90"/>
                <a:gd name="f58" fmla="*/ f3 1 465"/>
                <a:gd name="f59" fmla="*/ f4 1 646"/>
                <a:gd name="f60" fmla="+- f7 0 f5"/>
                <a:gd name="f61" fmla="+- f6 0 f5"/>
                <a:gd name="f62" fmla="*/ f57 f0 1"/>
                <a:gd name="f63" fmla="*/ f61 1 465"/>
                <a:gd name="f64" fmla="*/ f60 1 646"/>
                <a:gd name="f65" fmla="*/ 359 f61 1"/>
                <a:gd name="f66" fmla="*/ 645 f60 1"/>
                <a:gd name="f67" fmla="*/ 405 f61 1"/>
                <a:gd name="f68" fmla="*/ 616 f60 1"/>
                <a:gd name="f69" fmla="*/ 447 f61 1"/>
                <a:gd name="f70" fmla="*/ 580 f60 1"/>
                <a:gd name="f71" fmla="*/ 460 f61 1"/>
                <a:gd name="f72" fmla="*/ 552 f60 1"/>
                <a:gd name="f73" fmla="*/ 464 f61 1"/>
                <a:gd name="f74" fmla="*/ 515 f60 1"/>
                <a:gd name="f75" fmla="*/ 451 f61 1"/>
                <a:gd name="f76" fmla="*/ 468 f60 1"/>
                <a:gd name="f77" fmla="*/ 424 f61 1"/>
                <a:gd name="f78" fmla="*/ 424 f60 1"/>
                <a:gd name="f79" fmla="*/ 380 f61 1"/>
                <a:gd name="f80" fmla="*/ 385 f60 1"/>
                <a:gd name="f81" fmla="*/ 168 f61 1"/>
                <a:gd name="f82" fmla="*/ 259 f60 1"/>
                <a:gd name="f83" fmla="*/ 133 f61 1"/>
                <a:gd name="f84" fmla="*/ 235 f60 1"/>
                <a:gd name="f85" fmla="*/ 111 f61 1"/>
                <a:gd name="f86" fmla="*/ 208 f60 1"/>
                <a:gd name="f87" fmla="*/ 104 f61 1"/>
                <a:gd name="f88" fmla="*/ 166 f60 1"/>
                <a:gd name="f89" fmla="*/ 117 f61 1"/>
                <a:gd name="f90" fmla="*/ 124 f60 1"/>
                <a:gd name="f91" fmla="*/ 155 f61 1"/>
                <a:gd name="f92" fmla="*/ 95 f60 1"/>
                <a:gd name="f93" fmla="*/ 222 f61 1"/>
                <a:gd name="f94" fmla="*/ 52 f60 1"/>
                <a:gd name="f95" fmla="*/ 124 f61 1"/>
                <a:gd name="f96" fmla="*/ 0 f60 1"/>
                <a:gd name="f97" fmla="*/ 55 f61 1"/>
                <a:gd name="f98" fmla="*/ 41 f60 1"/>
                <a:gd name="f99" fmla="*/ 27 f61 1"/>
                <a:gd name="f100" fmla="*/ 70 f60 1"/>
                <a:gd name="f101" fmla="*/ 2 f61 1"/>
                <a:gd name="f102" fmla="*/ 123 f60 1"/>
                <a:gd name="f103" fmla="*/ 0 f61 1"/>
                <a:gd name="f104" fmla="*/ 189 f60 1"/>
                <a:gd name="f105" fmla="*/ 29 f61 1"/>
                <a:gd name="f106" fmla="*/ 257 f60 1"/>
                <a:gd name="f107" fmla="*/ 78 f61 1"/>
                <a:gd name="f108" fmla="*/ 300 f60 1"/>
                <a:gd name="f109" fmla="*/ 311 f61 1"/>
                <a:gd name="f110" fmla="*/ 442 f60 1"/>
                <a:gd name="f111" fmla="*/ 358 f61 1"/>
                <a:gd name="f112" fmla="*/ 474 f60 1"/>
                <a:gd name="f113" fmla="*/ 375 f61 1"/>
                <a:gd name="f114" fmla="*/ 516 f60 1"/>
                <a:gd name="f115" fmla="*/ 550 f60 1"/>
                <a:gd name="f116" fmla="*/ 308 f61 1"/>
                <a:gd name="f117" fmla="*/ 608 f60 1"/>
                <a:gd name="f118" fmla="*/ f62 1 f2"/>
                <a:gd name="f119" fmla="*/ f65 1 465"/>
                <a:gd name="f120" fmla="*/ f66 1 646"/>
                <a:gd name="f121" fmla="*/ f67 1 465"/>
                <a:gd name="f122" fmla="*/ f68 1 646"/>
                <a:gd name="f123" fmla="*/ f69 1 465"/>
                <a:gd name="f124" fmla="*/ f70 1 646"/>
                <a:gd name="f125" fmla="*/ f71 1 465"/>
                <a:gd name="f126" fmla="*/ f72 1 646"/>
                <a:gd name="f127" fmla="*/ f73 1 465"/>
                <a:gd name="f128" fmla="*/ f74 1 646"/>
                <a:gd name="f129" fmla="*/ f75 1 465"/>
                <a:gd name="f130" fmla="*/ f76 1 646"/>
                <a:gd name="f131" fmla="*/ f77 1 465"/>
                <a:gd name="f132" fmla="*/ f78 1 646"/>
                <a:gd name="f133" fmla="*/ f79 1 465"/>
                <a:gd name="f134" fmla="*/ f80 1 646"/>
                <a:gd name="f135" fmla="*/ f81 1 465"/>
                <a:gd name="f136" fmla="*/ f82 1 646"/>
                <a:gd name="f137" fmla="*/ f83 1 465"/>
                <a:gd name="f138" fmla="*/ f84 1 646"/>
                <a:gd name="f139" fmla="*/ f85 1 465"/>
                <a:gd name="f140" fmla="*/ f86 1 646"/>
                <a:gd name="f141" fmla="*/ f87 1 465"/>
                <a:gd name="f142" fmla="*/ f88 1 646"/>
                <a:gd name="f143" fmla="*/ f89 1 465"/>
                <a:gd name="f144" fmla="*/ f90 1 646"/>
                <a:gd name="f145" fmla="*/ f91 1 465"/>
                <a:gd name="f146" fmla="*/ f92 1 646"/>
                <a:gd name="f147" fmla="*/ f93 1 465"/>
                <a:gd name="f148" fmla="*/ f94 1 646"/>
                <a:gd name="f149" fmla="*/ f95 1 465"/>
                <a:gd name="f150" fmla="*/ f96 1 646"/>
                <a:gd name="f151" fmla="*/ f97 1 465"/>
                <a:gd name="f152" fmla="*/ f98 1 646"/>
                <a:gd name="f153" fmla="*/ f99 1 465"/>
                <a:gd name="f154" fmla="*/ f100 1 646"/>
                <a:gd name="f155" fmla="*/ f101 1 465"/>
                <a:gd name="f156" fmla="*/ f102 1 646"/>
                <a:gd name="f157" fmla="*/ f103 1 465"/>
                <a:gd name="f158" fmla="*/ f104 1 646"/>
                <a:gd name="f159" fmla="*/ f105 1 465"/>
                <a:gd name="f160" fmla="*/ f106 1 646"/>
                <a:gd name="f161" fmla="*/ f107 1 465"/>
                <a:gd name="f162" fmla="*/ f108 1 646"/>
                <a:gd name="f163" fmla="*/ f109 1 465"/>
                <a:gd name="f164" fmla="*/ f110 1 646"/>
                <a:gd name="f165" fmla="*/ f111 1 465"/>
                <a:gd name="f166" fmla="*/ f112 1 646"/>
                <a:gd name="f167" fmla="*/ f113 1 465"/>
                <a:gd name="f168" fmla="*/ f114 1 646"/>
                <a:gd name="f169" fmla="*/ f115 1 646"/>
                <a:gd name="f170" fmla="*/ f116 1 465"/>
                <a:gd name="f171" fmla="*/ f117 1 646"/>
                <a:gd name="f172" fmla="*/ 0 1 f63"/>
                <a:gd name="f173" fmla="*/ f6 1 f63"/>
                <a:gd name="f174" fmla="*/ 0 1 f64"/>
                <a:gd name="f175" fmla="*/ f7 1 f64"/>
                <a:gd name="f176" fmla="+- f118 0 f1"/>
                <a:gd name="f177" fmla="*/ f119 1 f63"/>
                <a:gd name="f178" fmla="*/ f120 1 f64"/>
                <a:gd name="f179" fmla="*/ f121 1 f63"/>
                <a:gd name="f180" fmla="*/ f122 1 f64"/>
                <a:gd name="f181" fmla="*/ f123 1 f63"/>
                <a:gd name="f182" fmla="*/ f124 1 f64"/>
                <a:gd name="f183" fmla="*/ f125 1 f63"/>
                <a:gd name="f184" fmla="*/ f126 1 f64"/>
                <a:gd name="f185" fmla="*/ f127 1 f63"/>
                <a:gd name="f186" fmla="*/ f128 1 f64"/>
                <a:gd name="f187" fmla="*/ f129 1 f63"/>
                <a:gd name="f188" fmla="*/ f130 1 f64"/>
                <a:gd name="f189" fmla="*/ f131 1 f63"/>
                <a:gd name="f190" fmla="*/ f132 1 f64"/>
                <a:gd name="f191" fmla="*/ f133 1 f63"/>
                <a:gd name="f192" fmla="*/ f134 1 f64"/>
                <a:gd name="f193" fmla="*/ f135 1 f63"/>
                <a:gd name="f194" fmla="*/ f136 1 f64"/>
                <a:gd name="f195" fmla="*/ f137 1 f63"/>
                <a:gd name="f196" fmla="*/ f138 1 f64"/>
                <a:gd name="f197" fmla="*/ f139 1 f63"/>
                <a:gd name="f198" fmla="*/ f140 1 f64"/>
                <a:gd name="f199" fmla="*/ f141 1 f63"/>
                <a:gd name="f200" fmla="*/ f142 1 f64"/>
                <a:gd name="f201" fmla="*/ f143 1 f63"/>
                <a:gd name="f202" fmla="*/ f144 1 f64"/>
                <a:gd name="f203" fmla="*/ f145 1 f63"/>
                <a:gd name="f204" fmla="*/ f146 1 f64"/>
                <a:gd name="f205" fmla="*/ f147 1 f63"/>
                <a:gd name="f206" fmla="*/ f148 1 f64"/>
                <a:gd name="f207" fmla="*/ f149 1 f63"/>
                <a:gd name="f208" fmla="*/ f150 1 f64"/>
                <a:gd name="f209" fmla="*/ f151 1 f63"/>
                <a:gd name="f210" fmla="*/ f152 1 f64"/>
                <a:gd name="f211" fmla="*/ f153 1 f63"/>
                <a:gd name="f212" fmla="*/ f154 1 f64"/>
                <a:gd name="f213" fmla="*/ f155 1 f63"/>
                <a:gd name="f214" fmla="*/ f156 1 f64"/>
                <a:gd name="f215" fmla="*/ f157 1 f63"/>
                <a:gd name="f216" fmla="*/ f158 1 f64"/>
                <a:gd name="f217" fmla="*/ f159 1 f63"/>
                <a:gd name="f218" fmla="*/ f160 1 f64"/>
                <a:gd name="f219" fmla="*/ f161 1 f63"/>
                <a:gd name="f220" fmla="*/ f162 1 f64"/>
                <a:gd name="f221" fmla="*/ f163 1 f63"/>
                <a:gd name="f222" fmla="*/ f164 1 f64"/>
                <a:gd name="f223" fmla="*/ f165 1 f63"/>
                <a:gd name="f224" fmla="*/ f166 1 f64"/>
                <a:gd name="f225" fmla="*/ f167 1 f63"/>
                <a:gd name="f226" fmla="*/ f168 1 f64"/>
                <a:gd name="f227" fmla="*/ f169 1 f64"/>
                <a:gd name="f228" fmla="*/ f170 1 f63"/>
                <a:gd name="f229" fmla="*/ f171 1 f64"/>
                <a:gd name="f230" fmla="*/ f172 f58 1"/>
                <a:gd name="f231" fmla="*/ f173 f58 1"/>
                <a:gd name="f232" fmla="*/ f175 f59 1"/>
                <a:gd name="f233" fmla="*/ f174 f59 1"/>
                <a:gd name="f234" fmla="*/ f177 f58 1"/>
                <a:gd name="f235" fmla="*/ f178 f59 1"/>
                <a:gd name="f236" fmla="*/ f179 f58 1"/>
                <a:gd name="f237" fmla="*/ f180 f59 1"/>
                <a:gd name="f238" fmla="*/ f181 f58 1"/>
                <a:gd name="f239" fmla="*/ f182 f59 1"/>
                <a:gd name="f240" fmla="*/ f183 f58 1"/>
                <a:gd name="f241" fmla="*/ f184 f59 1"/>
                <a:gd name="f242" fmla="*/ f185 f58 1"/>
                <a:gd name="f243" fmla="*/ f186 f59 1"/>
                <a:gd name="f244" fmla="*/ f187 f58 1"/>
                <a:gd name="f245" fmla="*/ f188 f59 1"/>
                <a:gd name="f246" fmla="*/ f189 f58 1"/>
                <a:gd name="f247" fmla="*/ f190 f59 1"/>
                <a:gd name="f248" fmla="*/ f191 f58 1"/>
                <a:gd name="f249" fmla="*/ f192 f59 1"/>
                <a:gd name="f250" fmla="*/ f193 f58 1"/>
                <a:gd name="f251" fmla="*/ f194 f59 1"/>
                <a:gd name="f252" fmla="*/ f195 f58 1"/>
                <a:gd name="f253" fmla="*/ f196 f59 1"/>
                <a:gd name="f254" fmla="*/ f197 f58 1"/>
                <a:gd name="f255" fmla="*/ f198 f59 1"/>
                <a:gd name="f256" fmla="*/ f199 f58 1"/>
                <a:gd name="f257" fmla="*/ f200 f59 1"/>
                <a:gd name="f258" fmla="*/ f201 f58 1"/>
                <a:gd name="f259" fmla="*/ f202 f59 1"/>
                <a:gd name="f260" fmla="*/ f203 f58 1"/>
                <a:gd name="f261" fmla="*/ f204 f59 1"/>
                <a:gd name="f262" fmla="*/ f205 f58 1"/>
                <a:gd name="f263" fmla="*/ f206 f59 1"/>
                <a:gd name="f264" fmla="*/ f207 f58 1"/>
                <a:gd name="f265" fmla="*/ f208 f59 1"/>
                <a:gd name="f266" fmla="*/ f209 f58 1"/>
                <a:gd name="f267" fmla="*/ f210 f59 1"/>
                <a:gd name="f268" fmla="*/ f211 f58 1"/>
                <a:gd name="f269" fmla="*/ f212 f59 1"/>
                <a:gd name="f270" fmla="*/ f213 f58 1"/>
                <a:gd name="f271" fmla="*/ f214 f59 1"/>
                <a:gd name="f272" fmla="*/ f215 f58 1"/>
                <a:gd name="f273" fmla="*/ f216 f59 1"/>
                <a:gd name="f274" fmla="*/ f217 f58 1"/>
                <a:gd name="f275" fmla="*/ f218 f59 1"/>
                <a:gd name="f276" fmla="*/ f219 f58 1"/>
                <a:gd name="f277" fmla="*/ f220 f59 1"/>
                <a:gd name="f278" fmla="*/ f221 f58 1"/>
                <a:gd name="f279" fmla="*/ f222 f59 1"/>
                <a:gd name="f280" fmla="*/ f223 f58 1"/>
                <a:gd name="f281" fmla="*/ f224 f59 1"/>
                <a:gd name="f282" fmla="*/ f225 f58 1"/>
                <a:gd name="f283" fmla="*/ f226 f59 1"/>
                <a:gd name="f284" fmla="*/ f227 f59 1"/>
                <a:gd name="f285" fmla="*/ f228 f58 1"/>
                <a:gd name="f286" fmla="*/ f229 f59 1"/>
              </a:gdLst>
              <a:ahLst/>
              <a:cxnLst>
                <a:cxn ang="3">
                  <a:pos x="hc" y="t"/>
                </a:cxn>
                <a:cxn ang="0">
                  <a:pos x="r" y="vc"/>
                </a:cxn>
                <a:cxn ang="cd4">
                  <a:pos x="hc" y="b"/>
                </a:cxn>
                <a:cxn ang="cd2">
                  <a:pos x="l" y="vc"/>
                </a:cxn>
                <a:cxn ang="f176">
                  <a:pos x="f234" y="f235"/>
                </a:cxn>
                <a:cxn ang="f176">
                  <a:pos x="f236" y="f237"/>
                </a:cxn>
                <a:cxn ang="f176">
                  <a:pos x="f238" y="f239"/>
                </a:cxn>
                <a:cxn ang="f176">
                  <a:pos x="f240" y="f241"/>
                </a:cxn>
                <a:cxn ang="f176">
                  <a:pos x="f242" y="f243"/>
                </a:cxn>
                <a:cxn ang="f176">
                  <a:pos x="f244" y="f245"/>
                </a:cxn>
                <a:cxn ang="f176">
                  <a:pos x="f246" y="f247"/>
                </a:cxn>
                <a:cxn ang="f176">
                  <a:pos x="f248" y="f249"/>
                </a:cxn>
                <a:cxn ang="f176">
                  <a:pos x="f250" y="f251"/>
                </a:cxn>
                <a:cxn ang="f176">
                  <a:pos x="f252" y="f253"/>
                </a:cxn>
                <a:cxn ang="f176">
                  <a:pos x="f254" y="f255"/>
                </a:cxn>
                <a:cxn ang="f176">
                  <a:pos x="f256" y="f257"/>
                </a:cxn>
                <a:cxn ang="f176">
                  <a:pos x="f258" y="f259"/>
                </a:cxn>
                <a:cxn ang="f176">
                  <a:pos x="f260" y="f261"/>
                </a:cxn>
                <a:cxn ang="f176">
                  <a:pos x="f262" y="f263"/>
                </a:cxn>
                <a:cxn ang="f176">
                  <a:pos x="f264" y="f265"/>
                </a:cxn>
                <a:cxn ang="f176">
                  <a:pos x="f266" y="f267"/>
                </a:cxn>
                <a:cxn ang="f176">
                  <a:pos x="f268" y="f269"/>
                </a:cxn>
                <a:cxn ang="f176">
                  <a:pos x="f270" y="f271"/>
                </a:cxn>
                <a:cxn ang="f176">
                  <a:pos x="f272" y="f273"/>
                </a:cxn>
                <a:cxn ang="f176">
                  <a:pos x="f274" y="f275"/>
                </a:cxn>
                <a:cxn ang="f176">
                  <a:pos x="f276" y="f277"/>
                </a:cxn>
                <a:cxn ang="f176">
                  <a:pos x="f278" y="f279"/>
                </a:cxn>
                <a:cxn ang="f176">
                  <a:pos x="f280" y="f281"/>
                </a:cxn>
                <a:cxn ang="f176">
                  <a:pos x="f282" y="f283"/>
                </a:cxn>
                <a:cxn ang="f176">
                  <a:pos x="f282" y="f284"/>
                </a:cxn>
                <a:cxn ang="f176">
                  <a:pos x="f285" y="f286"/>
                </a:cxn>
                <a:cxn ang="f176">
                  <a:pos x="f234" y="f235"/>
                </a:cxn>
              </a:cxnLst>
              <a:rect l="f230" t="f233" r="f231" b="f232"/>
              <a:pathLst>
                <a:path w="465" h="646">
                  <a:moveTo>
                    <a:pt x="f8" y="f9"/>
                  </a:moveTo>
                  <a:lnTo>
                    <a:pt x="f10" y="f11"/>
                  </a:lnTo>
                  <a:lnTo>
                    <a:pt x="f12" y="f13"/>
                  </a:lnTo>
                  <a:lnTo>
                    <a:pt x="f14" y="f15"/>
                  </a:lnTo>
                  <a:lnTo>
                    <a:pt x="f16" y="f17"/>
                  </a:lnTo>
                  <a:lnTo>
                    <a:pt x="f18" y="f19"/>
                  </a:lnTo>
                  <a:lnTo>
                    <a:pt x="f20" y="f20"/>
                  </a:lnTo>
                  <a:lnTo>
                    <a:pt x="f21" y="f22"/>
                  </a:lnTo>
                  <a:lnTo>
                    <a:pt x="f23" y="f24"/>
                  </a:lnTo>
                  <a:lnTo>
                    <a:pt x="f25" y="f26"/>
                  </a:lnTo>
                  <a:lnTo>
                    <a:pt x="f27" y="f28"/>
                  </a:lnTo>
                  <a:lnTo>
                    <a:pt x="f29" y="f30"/>
                  </a:lnTo>
                  <a:lnTo>
                    <a:pt x="f31" y="f32"/>
                  </a:lnTo>
                  <a:lnTo>
                    <a:pt x="f33" y="f34"/>
                  </a:lnTo>
                  <a:lnTo>
                    <a:pt x="f35" y="f36"/>
                  </a:lnTo>
                  <a:lnTo>
                    <a:pt x="f32" y="f5"/>
                  </a:lnTo>
                  <a:lnTo>
                    <a:pt x="f37" y="f38"/>
                  </a:lnTo>
                  <a:lnTo>
                    <a:pt x="f39" y="f40"/>
                  </a:lnTo>
                  <a:lnTo>
                    <a:pt x="f41" y="f42"/>
                  </a:lnTo>
                  <a:lnTo>
                    <a:pt x="f5" y="f43"/>
                  </a:lnTo>
                  <a:lnTo>
                    <a:pt x="f44" y="f45"/>
                  </a:lnTo>
                  <a:lnTo>
                    <a:pt x="f46" y="f47"/>
                  </a:lnTo>
                  <a:lnTo>
                    <a:pt x="f48" y="f49"/>
                  </a:lnTo>
                  <a:lnTo>
                    <a:pt x="f50" y="f51"/>
                  </a:lnTo>
                  <a:lnTo>
                    <a:pt x="f52" y="f53"/>
                  </a:lnTo>
                  <a:lnTo>
                    <a:pt x="f52" y="f54"/>
                  </a:lnTo>
                  <a:lnTo>
                    <a:pt x="f55" y="f56"/>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4" name="Dowolny kształt 10"/>
            <p:cNvSpPr/>
            <p:nvPr/>
          </p:nvSpPr>
          <p:spPr>
            <a:xfrm>
              <a:off x="6255913" y="4499954"/>
              <a:ext cx="395651" cy="525048"/>
            </a:xfrm>
            <a:custGeom>
              <a:avLst/>
              <a:gdLst>
                <a:gd name="f0" fmla="val 10800000"/>
                <a:gd name="f1" fmla="val 5400000"/>
                <a:gd name="f2" fmla="val 180"/>
                <a:gd name="f3" fmla="val w"/>
                <a:gd name="f4" fmla="val h"/>
                <a:gd name="f5" fmla="val 0"/>
                <a:gd name="f6" fmla="val 318"/>
                <a:gd name="f7" fmla="val 422"/>
                <a:gd name="f8" fmla="val 92"/>
                <a:gd name="f9" fmla="val 421"/>
                <a:gd name="f10" fmla="val 163"/>
                <a:gd name="f11" fmla="val 399"/>
                <a:gd name="f12" fmla="val 218"/>
                <a:gd name="f13" fmla="val 357"/>
                <a:gd name="f14" fmla="val 263"/>
                <a:gd name="f15" fmla="val 316"/>
                <a:gd name="f16" fmla="val 300"/>
                <a:gd name="f17" fmla="val 265"/>
                <a:gd name="f18" fmla="val 317"/>
                <a:gd name="f19" fmla="val 203"/>
                <a:gd name="f20" fmla="val 139"/>
                <a:gd name="f21" fmla="val 299"/>
                <a:gd name="f22" fmla="val 95"/>
                <a:gd name="f23" fmla="val 276"/>
                <a:gd name="f24" fmla="val 64"/>
                <a:gd name="f25" fmla="val 241"/>
                <a:gd name="f26" fmla="val 36"/>
                <a:gd name="f27" fmla="val 14"/>
                <a:gd name="f28" fmla="val 61"/>
                <a:gd name="f29" fmla="val 52"/>
                <a:gd name="f30" fmla="val 106"/>
                <a:gd name="f31" fmla="val 93"/>
                <a:gd name="f32" fmla="val 137"/>
                <a:gd name="f33" fmla="val 130"/>
                <a:gd name="f34" fmla="val 159"/>
                <a:gd name="f35" fmla="val 176"/>
                <a:gd name="f36" fmla="val 196"/>
                <a:gd name="f37" fmla="val 246"/>
                <a:gd name="f38" fmla="val 145"/>
                <a:gd name="f39" fmla="val 279"/>
                <a:gd name="f40" fmla="val 105"/>
                <a:gd name="f41" fmla="val 309"/>
                <a:gd name="f42" fmla="val 50"/>
                <a:gd name="f43" fmla="val 342"/>
                <a:gd name="f44" fmla="val 369"/>
                <a:gd name="f45" fmla="+- 0 0 -90"/>
                <a:gd name="f46" fmla="*/ f3 1 318"/>
                <a:gd name="f47" fmla="*/ f4 1 422"/>
                <a:gd name="f48" fmla="+- f7 0 f5"/>
                <a:gd name="f49" fmla="+- f6 0 f5"/>
                <a:gd name="f50" fmla="*/ f45 f0 1"/>
                <a:gd name="f51" fmla="*/ f49 1 318"/>
                <a:gd name="f52" fmla="*/ f48 1 422"/>
                <a:gd name="f53" fmla="*/ 92 f49 1"/>
                <a:gd name="f54" fmla="*/ 421 f48 1"/>
                <a:gd name="f55" fmla="*/ 163 f49 1"/>
                <a:gd name="f56" fmla="*/ 399 f48 1"/>
                <a:gd name="f57" fmla="*/ 218 f49 1"/>
                <a:gd name="f58" fmla="*/ 357 f48 1"/>
                <a:gd name="f59" fmla="*/ 263 f49 1"/>
                <a:gd name="f60" fmla="*/ 316 f48 1"/>
                <a:gd name="f61" fmla="*/ 300 f49 1"/>
                <a:gd name="f62" fmla="*/ 265 f48 1"/>
                <a:gd name="f63" fmla="*/ 317 f49 1"/>
                <a:gd name="f64" fmla="*/ 203 f48 1"/>
                <a:gd name="f65" fmla="*/ 316 f49 1"/>
                <a:gd name="f66" fmla="*/ 139 f48 1"/>
                <a:gd name="f67" fmla="*/ 299 f49 1"/>
                <a:gd name="f68" fmla="*/ 95 f48 1"/>
                <a:gd name="f69" fmla="*/ 276 f49 1"/>
                <a:gd name="f70" fmla="*/ 64 f48 1"/>
                <a:gd name="f71" fmla="*/ 241 f49 1"/>
                <a:gd name="f72" fmla="*/ 36 f48 1"/>
                <a:gd name="f73" fmla="*/ 14 f48 1"/>
                <a:gd name="f74" fmla="*/ 180 f49 1"/>
                <a:gd name="f75" fmla="*/ 0 f48 1"/>
                <a:gd name="f76" fmla="*/ 61 f49 1"/>
                <a:gd name="f77" fmla="*/ 52 f48 1"/>
                <a:gd name="f78" fmla="*/ 106 f49 1"/>
                <a:gd name="f79" fmla="*/ 93 f48 1"/>
                <a:gd name="f80" fmla="*/ 137 f49 1"/>
                <a:gd name="f81" fmla="*/ 130 f48 1"/>
                <a:gd name="f82" fmla="*/ 159 f49 1"/>
                <a:gd name="f83" fmla="*/ 159 f48 1"/>
                <a:gd name="f84" fmla="*/ 176 f49 1"/>
                <a:gd name="f85" fmla="*/ 196 f48 1"/>
                <a:gd name="f86" fmla="*/ 246 f48 1"/>
                <a:gd name="f87" fmla="*/ 145 f49 1"/>
                <a:gd name="f88" fmla="*/ 279 f48 1"/>
                <a:gd name="f89" fmla="*/ 105 f49 1"/>
                <a:gd name="f90" fmla="*/ 309 f48 1"/>
                <a:gd name="f91" fmla="*/ 50 f49 1"/>
                <a:gd name="f92" fmla="*/ 342 f48 1"/>
                <a:gd name="f93" fmla="*/ 0 f49 1"/>
                <a:gd name="f94" fmla="*/ 369 f48 1"/>
                <a:gd name="f95" fmla="*/ f50 1 f2"/>
                <a:gd name="f96" fmla="*/ f53 1 318"/>
                <a:gd name="f97" fmla="*/ f54 1 422"/>
                <a:gd name="f98" fmla="*/ f55 1 318"/>
                <a:gd name="f99" fmla="*/ f56 1 422"/>
                <a:gd name="f100" fmla="*/ f57 1 318"/>
                <a:gd name="f101" fmla="*/ f58 1 422"/>
                <a:gd name="f102" fmla="*/ f59 1 318"/>
                <a:gd name="f103" fmla="*/ f60 1 422"/>
                <a:gd name="f104" fmla="*/ f61 1 318"/>
                <a:gd name="f105" fmla="*/ f62 1 422"/>
                <a:gd name="f106" fmla="*/ f63 1 318"/>
                <a:gd name="f107" fmla="*/ f64 1 422"/>
                <a:gd name="f108" fmla="*/ f65 1 318"/>
                <a:gd name="f109" fmla="*/ f66 1 422"/>
                <a:gd name="f110" fmla="*/ f67 1 318"/>
                <a:gd name="f111" fmla="*/ f68 1 422"/>
                <a:gd name="f112" fmla="*/ f69 1 318"/>
                <a:gd name="f113" fmla="*/ f70 1 422"/>
                <a:gd name="f114" fmla="*/ f71 1 318"/>
                <a:gd name="f115" fmla="*/ f72 1 422"/>
                <a:gd name="f116" fmla="*/ f73 1 422"/>
                <a:gd name="f117" fmla="*/ f74 1 318"/>
                <a:gd name="f118" fmla="*/ f75 1 422"/>
                <a:gd name="f119" fmla="*/ f76 1 318"/>
                <a:gd name="f120" fmla="*/ f77 1 422"/>
                <a:gd name="f121" fmla="*/ f78 1 318"/>
                <a:gd name="f122" fmla="*/ f79 1 422"/>
                <a:gd name="f123" fmla="*/ f80 1 318"/>
                <a:gd name="f124" fmla="*/ f81 1 422"/>
                <a:gd name="f125" fmla="*/ f82 1 318"/>
                <a:gd name="f126" fmla="*/ f83 1 422"/>
                <a:gd name="f127" fmla="*/ f84 1 318"/>
                <a:gd name="f128" fmla="*/ f85 1 422"/>
                <a:gd name="f129" fmla="*/ f86 1 422"/>
                <a:gd name="f130" fmla="*/ f87 1 318"/>
                <a:gd name="f131" fmla="*/ f88 1 422"/>
                <a:gd name="f132" fmla="*/ f89 1 318"/>
                <a:gd name="f133" fmla="*/ f90 1 422"/>
                <a:gd name="f134" fmla="*/ f91 1 318"/>
                <a:gd name="f135" fmla="*/ f92 1 422"/>
                <a:gd name="f136" fmla="*/ f93 1 318"/>
                <a:gd name="f137" fmla="*/ f94 1 422"/>
                <a:gd name="f138" fmla="*/ 0 1 f51"/>
                <a:gd name="f139" fmla="*/ f6 1 f51"/>
                <a:gd name="f140" fmla="*/ 0 1 f52"/>
                <a:gd name="f141" fmla="*/ f7 1 f52"/>
                <a:gd name="f142" fmla="+- f95 0 f1"/>
                <a:gd name="f143" fmla="*/ f96 1 f51"/>
                <a:gd name="f144" fmla="*/ f97 1 f52"/>
                <a:gd name="f145" fmla="*/ f98 1 f51"/>
                <a:gd name="f146" fmla="*/ f99 1 f52"/>
                <a:gd name="f147" fmla="*/ f100 1 f51"/>
                <a:gd name="f148" fmla="*/ f101 1 f52"/>
                <a:gd name="f149" fmla="*/ f102 1 f51"/>
                <a:gd name="f150" fmla="*/ f103 1 f52"/>
                <a:gd name="f151" fmla="*/ f104 1 f51"/>
                <a:gd name="f152" fmla="*/ f105 1 f52"/>
                <a:gd name="f153" fmla="*/ f106 1 f51"/>
                <a:gd name="f154" fmla="*/ f107 1 f52"/>
                <a:gd name="f155" fmla="*/ f108 1 f51"/>
                <a:gd name="f156" fmla="*/ f109 1 f52"/>
                <a:gd name="f157" fmla="*/ f110 1 f51"/>
                <a:gd name="f158" fmla="*/ f111 1 f52"/>
                <a:gd name="f159" fmla="*/ f112 1 f51"/>
                <a:gd name="f160" fmla="*/ f113 1 f52"/>
                <a:gd name="f161" fmla="*/ f114 1 f51"/>
                <a:gd name="f162" fmla="*/ f115 1 f52"/>
                <a:gd name="f163" fmla="*/ f116 1 f52"/>
                <a:gd name="f164" fmla="*/ f117 1 f51"/>
                <a:gd name="f165" fmla="*/ f118 1 f52"/>
                <a:gd name="f166" fmla="*/ f119 1 f51"/>
                <a:gd name="f167" fmla="*/ f120 1 f52"/>
                <a:gd name="f168" fmla="*/ f121 1 f51"/>
                <a:gd name="f169" fmla="*/ f122 1 f52"/>
                <a:gd name="f170" fmla="*/ f123 1 f51"/>
                <a:gd name="f171" fmla="*/ f124 1 f52"/>
                <a:gd name="f172" fmla="*/ f125 1 f51"/>
                <a:gd name="f173" fmla="*/ f126 1 f52"/>
                <a:gd name="f174" fmla="*/ f127 1 f51"/>
                <a:gd name="f175" fmla="*/ f128 1 f52"/>
                <a:gd name="f176" fmla="*/ f129 1 f52"/>
                <a:gd name="f177" fmla="*/ f130 1 f51"/>
                <a:gd name="f178" fmla="*/ f131 1 f52"/>
                <a:gd name="f179" fmla="*/ f132 1 f51"/>
                <a:gd name="f180" fmla="*/ f133 1 f52"/>
                <a:gd name="f181" fmla="*/ f134 1 f51"/>
                <a:gd name="f182" fmla="*/ f135 1 f52"/>
                <a:gd name="f183" fmla="*/ f136 1 f51"/>
                <a:gd name="f184" fmla="*/ f137 1 f52"/>
                <a:gd name="f185" fmla="*/ f138 f46 1"/>
                <a:gd name="f186" fmla="*/ f139 f46 1"/>
                <a:gd name="f187" fmla="*/ f141 f47 1"/>
                <a:gd name="f188" fmla="*/ f140 f47 1"/>
                <a:gd name="f189" fmla="*/ f143 f46 1"/>
                <a:gd name="f190" fmla="*/ f144 f47 1"/>
                <a:gd name="f191" fmla="*/ f145 f46 1"/>
                <a:gd name="f192" fmla="*/ f146 f47 1"/>
                <a:gd name="f193" fmla="*/ f147 f46 1"/>
                <a:gd name="f194" fmla="*/ f148 f47 1"/>
                <a:gd name="f195" fmla="*/ f149 f46 1"/>
                <a:gd name="f196" fmla="*/ f150 f47 1"/>
                <a:gd name="f197" fmla="*/ f151 f46 1"/>
                <a:gd name="f198" fmla="*/ f152 f47 1"/>
                <a:gd name="f199" fmla="*/ f153 f46 1"/>
                <a:gd name="f200" fmla="*/ f154 f47 1"/>
                <a:gd name="f201" fmla="*/ f155 f46 1"/>
                <a:gd name="f202" fmla="*/ f156 f47 1"/>
                <a:gd name="f203" fmla="*/ f157 f46 1"/>
                <a:gd name="f204" fmla="*/ f158 f47 1"/>
                <a:gd name="f205" fmla="*/ f159 f46 1"/>
                <a:gd name="f206" fmla="*/ f160 f47 1"/>
                <a:gd name="f207" fmla="*/ f161 f46 1"/>
                <a:gd name="f208" fmla="*/ f162 f47 1"/>
                <a:gd name="f209" fmla="*/ f163 f47 1"/>
                <a:gd name="f210" fmla="*/ f164 f46 1"/>
                <a:gd name="f211" fmla="*/ f165 f47 1"/>
                <a:gd name="f212" fmla="*/ f166 f46 1"/>
                <a:gd name="f213" fmla="*/ f167 f47 1"/>
                <a:gd name="f214" fmla="*/ f168 f46 1"/>
                <a:gd name="f215" fmla="*/ f169 f47 1"/>
                <a:gd name="f216" fmla="*/ f170 f46 1"/>
                <a:gd name="f217" fmla="*/ f171 f47 1"/>
                <a:gd name="f218" fmla="*/ f172 f46 1"/>
                <a:gd name="f219" fmla="*/ f173 f47 1"/>
                <a:gd name="f220" fmla="*/ f174 f46 1"/>
                <a:gd name="f221" fmla="*/ f175 f47 1"/>
                <a:gd name="f222" fmla="*/ f176 f47 1"/>
                <a:gd name="f223" fmla="*/ f177 f46 1"/>
                <a:gd name="f224" fmla="*/ f178 f47 1"/>
                <a:gd name="f225" fmla="*/ f179 f46 1"/>
                <a:gd name="f226" fmla="*/ f180 f47 1"/>
                <a:gd name="f227" fmla="*/ f181 f46 1"/>
                <a:gd name="f228" fmla="*/ f182 f47 1"/>
                <a:gd name="f229" fmla="*/ f183 f46 1"/>
                <a:gd name="f230" fmla="*/ f184 f47 1"/>
              </a:gdLst>
              <a:ahLst/>
              <a:cxnLst>
                <a:cxn ang="3">
                  <a:pos x="hc" y="t"/>
                </a:cxn>
                <a:cxn ang="0">
                  <a:pos x="r" y="vc"/>
                </a:cxn>
                <a:cxn ang="cd4">
                  <a:pos x="hc" y="b"/>
                </a:cxn>
                <a:cxn ang="cd2">
                  <a:pos x="l" y="vc"/>
                </a:cxn>
                <a:cxn ang="f142">
                  <a:pos x="f189" y="f190"/>
                </a:cxn>
                <a:cxn ang="f142">
                  <a:pos x="f191" y="f192"/>
                </a:cxn>
                <a:cxn ang="f142">
                  <a:pos x="f193" y="f194"/>
                </a:cxn>
                <a:cxn ang="f142">
                  <a:pos x="f195" y="f196"/>
                </a:cxn>
                <a:cxn ang="f142">
                  <a:pos x="f197" y="f198"/>
                </a:cxn>
                <a:cxn ang="f142">
                  <a:pos x="f199" y="f200"/>
                </a:cxn>
                <a:cxn ang="f142">
                  <a:pos x="f201" y="f202"/>
                </a:cxn>
                <a:cxn ang="f142">
                  <a:pos x="f203" y="f204"/>
                </a:cxn>
                <a:cxn ang="f142">
                  <a:pos x="f205" y="f206"/>
                </a:cxn>
                <a:cxn ang="f142">
                  <a:pos x="f207" y="f208"/>
                </a:cxn>
                <a:cxn ang="f142">
                  <a:pos x="f193" y="f209"/>
                </a:cxn>
                <a:cxn ang="f142">
                  <a:pos x="f210" y="f211"/>
                </a:cxn>
                <a:cxn ang="f142">
                  <a:pos x="f212" y="f213"/>
                </a:cxn>
                <a:cxn ang="f142">
                  <a:pos x="f214" y="f215"/>
                </a:cxn>
                <a:cxn ang="f142">
                  <a:pos x="f216" y="f217"/>
                </a:cxn>
                <a:cxn ang="f142">
                  <a:pos x="f218" y="f219"/>
                </a:cxn>
                <a:cxn ang="f142">
                  <a:pos x="f220" y="f221"/>
                </a:cxn>
                <a:cxn ang="f142">
                  <a:pos x="f220" y="f222"/>
                </a:cxn>
                <a:cxn ang="f142">
                  <a:pos x="f223" y="f224"/>
                </a:cxn>
                <a:cxn ang="f142">
                  <a:pos x="f225" y="f226"/>
                </a:cxn>
                <a:cxn ang="f142">
                  <a:pos x="f227" y="f228"/>
                </a:cxn>
                <a:cxn ang="f142">
                  <a:pos x="f229" y="f230"/>
                </a:cxn>
                <a:cxn ang="f142">
                  <a:pos x="f189" y="f190"/>
                </a:cxn>
              </a:cxnLst>
              <a:rect l="f185" t="f188" r="f186" b="f187"/>
              <a:pathLst>
                <a:path w="318" h="422">
                  <a:moveTo>
                    <a:pt x="f8" y="f9"/>
                  </a:moveTo>
                  <a:lnTo>
                    <a:pt x="f10" y="f11"/>
                  </a:lnTo>
                  <a:lnTo>
                    <a:pt x="f12" y="f13"/>
                  </a:lnTo>
                  <a:lnTo>
                    <a:pt x="f14" y="f15"/>
                  </a:lnTo>
                  <a:lnTo>
                    <a:pt x="f16" y="f17"/>
                  </a:lnTo>
                  <a:lnTo>
                    <a:pt x="f18" y="f19"/>
                  </a:lnTo>
                  <a:lnTo>
                    <a:pt x="f15" y="f20"/>
                  </a:lnTo>
                  <a:lnTo>
                    <a:pt x="f21" y="f22"/>
                  </a:lnTo>
                  <a:lnTo>
                    <a:pt x="f23" y="f24"/>
                  </a:lnTo>
                  <a:lnTo>
                    <a:pt x="f25" y="f26"/>
                  </a:lnTo>
                  <a:lnTo>
                    <a:pt x="f12" y="f27"/>
                  </a:lnTo>
                  <a:lnTo>
                    <a:pt x="f2" y="f5"/>
                  </a:lnTo>
                  <a:lnTo>
                    <a:pt x="f28" y="f29"/>
                  </a:lnTo>
                  <a:lnTo>
                    <a:pt x="f30" y="f31"/>
                  </a:lnTo>
                  <a:lnTo>
                    <a:pt x="f32" y="f33"/>
                  </a:lnTo>
                  <a:lnTo>
                    <a:pt x="f34" y="f34"/>
                  </a:lnTo>
                  <a:lnTo>
                    <a:pt x="f35" y="f36"/>
                  </a:lnTo>
                  <a:lnTo>
                    <a:pt x="f35" y="f37"/>
                  </a:lnTo>
                  <a:lnTo>
                    <a:pt x="f38" y="f39"/>
                  </a:lnTo>
                  <a:lnTo>
                    <a:pt x="f40" y="f41"/>
                  </a:lnTo>
                  <a:lnTo>
                    <a:pt x="f42" y="f43"/>
                  </a:lnTo>
                  <a:lnTo>
                    <a:pt x="f5" y="f44"/>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5" name="Dowolny kształt 11"/>
            <p:cNvSpPr/>
            <p:nvPr/>
          </p:nvSpPr>
          <p:spPr>
            <a:xfrm>
              <a:off x="5437241" y="2999460"/>
              <a:ext cx="1746842" cy="1434547"/>
            </a:xfrm>
            <a:custGeom>
              <a:avLst/>
              <a:gdLst>
                <a:gd name="f0" fmla="val 10800000"/>
                <a:gd name="f1" fmla="val 5400000"/>
                <a:gd name="f2" fmla="val 180"/>
                <a:gd name="f3" fmla="val w"/>
                <a:gd name="f4" fmla="val h"/>
                <a:gd name="f5" fmla="val 0"/>
                <a:gd name="f6" fmla="val 1404"/>
                <a:gd name="f7" fmla="val 1153"/>
                <a:gd name="f8" fmla="val 466"/>
                <a:gd name="f9" fmla="val 1084"/>
                <a:gd name="f10" fmla="val 370"/>
                <a:gd name="f11" fmla="val 1066"/>
                <a:gd name="f12" fmla="val 299"/>
                <a:gd name="f13" fmla="val 1035"/>
                <a:gd name="f14" fmla="val 257"/>
                <a:gd name="f15" fmla="val 1002"/>
                <a:gd name="f16" fmla="val 220"/>
                <a:gd name="f17" fmla="val 956"/>
                <a:gd name="f18" fmla="val 209"/>
                <a:gd name="f19" fmla="val 914"/>
                <a:gd name="f20" fmla="val 215"/>
                <a:gd name="f21" fmla="val 873"/>
                <a:gd name="f22" fmla="val 231"/>
                <a:gd name="f23" fmla="val 836"/>
                <a:gd name="f24" fmla="val 273"/>
                <a:gd name="f25" fmla="val 798"/>
                <a:gd name="f26" fmla="val 330"/>
                <a:gd name="f27" fmla="val 774"/>
                <a:gd name="f28" fmla="val 400"/>
                <a:gd name="f29" fmla="val 748"/>
                <a:gd name="f30" fmla="val 1110"/>
                <a:gd name="f31" fmla="val 499"/>
                <a:gd name="f32" fmla="val 1207"/>
                <a:gd name="f33" fmla="val 451"/>
                <a:gd name="f34" fmla="val 1289"/>
                <a:gd name="f35" fmla="val 398"/>
                <a:gd name="f36" fmla="val 1344"/>
                <a:gd name="f37" fmla="val 356"/>
                <a:gd name="f38" fmla="val 1381"/>
                <a:gd name="f39" fmla="val 310"/>
                <a:gd name="f40" fmla="val 1403"/>
                <a:gd name="f41" fmla="val 249"/>
                <a:gd name="f42" fmla="val 1401"/>
                <a:gd name="f43" fmla="val 185"/>
                <a:gd name="f44" fmla="val 1386"/>
                <a:gd name="f45" fmla="val 136"/>
                <a:gd name="f46" fmla="val 1370"/>
                <a:gd name="f47" fmla="val 90"/>
                <a:gd name="f48" fmla="val 1335"/>
                <a:gd name="f49" fmla="val 55"/>
                <a:gd name="f50" fmla="val 1280"/>
                <a:gd name="f51" fmla="val 18"/>
                <a:gd name="f52" fmla="val 1214"/>
                <a:gd name="f53" fmla="val 1172"/>
                <a:gd name="f54" fmla="val 4"/>
                <a:gd name="f55" fmla="val 1111"/>
                <a:gd name="f56" fmla="val 7"/>
                <a:gd name="f57" fmla="val 1053"/>
                <a:gd name="f58" fmla="val 20"/>
                <a:gd name="f59" fmla="val 989"/>
                <a:gd name="f60" fmla="val 46"/>
                <a:gd name="f61" fmla="val 939"/>
                <a:gd name="f62" fmla="val 79"/>
                <a:gd name="f63" fmla="val 899"/>
                <a:gd name="f64" fmla="val 106"/>
                <a:gd name="f65" fmla="val 878"/>
                <a:gd name="f66" fmla="val 149"/>
                <a:gd name="f67" fmla="val 897"/>
                <a:gd name="f68" fmla="val 187"/>
                <a:gd name="f69" fmla="val 183"/>
                <a:gd name="f70" fmla="val 987"/>
                <a:gd name="f71" fmla="val 171"/>
                <a:gd name="f72" fmla="val 1033"/>
                <a:gd name="f73" fmla="val 158"/>
                <a:gd name="f74" fmla="val 1069"/>
                <a:gd name="f75" fmla="val 150"/>
                <a:gd name="f76" fmla="val 1154"/>
                <a:gd name="f77" fmla="val 163"/>
                <a:gd name="f78" fmla="val 1183"/>
                <a:gd name="f79" fmla="val 204"/>
                <a:gd name="f80" fmla="val 1179"/>
                <a:gd name="f81" fmla="val 248"/>
                <a:gd name="f82" fmla="val 1157"/>
                <a:gd name="f83" fmla="val 286"/>
                <a:gd name="f84" fmla="val 1121"/>
                <a:gd name="f85" fmla="val 323"/>
                <a:gd name="f86" fmla="val 1047"/>
                <a:gd name="f87" fmla="val 361"/>
                <a:gd name="f88" fmla="val 908"/>
                <a:gd name="f89" fmla="val 415"/>
                <a:gd name="f90" fmla="val 194"/>
                <a:gd name="f91" fmla="val 675"/>
                <a:gd name="f92" fmla="val 123"/>
                <a:gd name="f93" fmla="val 715"/>
                <a:gd name="f94" fmla="val 68"/>
                <a:gd name="f95" fmla="val 763"/>
                <a:gd name="f96" fmla="val 29"/>
                <a:gd name="f97" fmla="val 809"/>
                <a:gd name="f98" fmla="val 6"/>
                <a:gd name="f99" fmla="val 858"/>
                <a:gd name="f100" fmla="val 912"/>
                <a:gd name="f101" fmla="val 8"/>
                <a:gd name="f102" fmla="val 952"/>
                <a:gd name="f103" fmla="val 22"/>
                <a:gd name="f104" fmla="val 992"/>
                <a:gd name="f105" fmla="val 59"/>
                <a:gd name="f106" fmla="val 1036"/>
                <a:gd name="f107" fmla="val 127"/>
                <a:gd name="f108" fmla="val 1095"/>
                <a:gd name="f109" fmla="val 198"/>
                <a:gd name="f110" fmla="val 1135"/>
                <a:gd name="f111" fmla="val 1152"/>
                <a:gd name="f112" fmla="+- 0 0 -90"/>
                <a:gd name="f113" fmla="*/ f3 1 1404"/>
                <a:gd name="f114" fmla="*/ f4 1 1153"/>
                <a:gd name="f115" fmla="+- f7 0 f5"/>
                <a:gd name="f116" fmla="+- f6 0 f5"/>
                <a:gd name="f117" fmla="*/ f112 f0 1"/>
                <a:gd name="f118" fmla="*/ f116 1 1404"/>
                <a:gd name="f119" fmla="*/ f115 1 1153"/>
                <a:gd name="f120" fmla="*/ 466 f116 1"/>
                <a:gd name="f121" fmla="*/ 1084 f115 1"/>
                <a:gd name="f122" fmla="*/ 370 f116 1"/>
                <a:gd name="f123" fmla="*/ 1066 f115 1"/>
                <a:gd name="f124" fmla="*/ 299 f116 1"/>
                <a:gd name="f125" fmla="*/ 1035 f115 1"/>
                <a:gd name="f126" fmla="*/ 257 f116 1"/>
                <a:gd name="f127" fmla="*/ 1002 f115 1"/>
                <a:gd name="f128" fmla="*/ 220 f116 1"/>
                <a:gd name="f129" fmla="*/ 956 f115 1"/>
                <a:gd name="f130" fmla="*/ 209 f116 1"/>
                <a:gd name="f131" fmla="*/ 914 f115 1"/>
                <a:gd name="f132" fmla="*/ 215 f116 1"/>
                <a:gd name="f133" fmla="*/ 873 f115 1"/>
                <a:gd name="f134" fmla="*/ 231 f116 1"/>
                <a:gd name="f135" fmla="*/ 836 f115 1"/>
                <a:gd name="f136" fmla="*/ 273 f116 1"/>
                <a:gd name="f137" fmla="*/ 798 f115 1"/>
                <a:gd name="f138" fmla="*/ 330 f116 1"/>
                <a:gd name="f139" fmla="*/ 774 f115 1"/>
                <a:gd name="f140" fmla="*/ 400 f116 1"/>
                <a:gd name="f141" fmla="*/ 748 f115 1"/>
                <a:gd name="f142" fmla="*/ 1110 f116 1"/>
                <a:gd name="f143" fmla="*/ 499 f115 1"/>
                <a:gd name="f144" fmla="*/ 1207 f116 1"/>
                <a:gd name="f145" fmla="*/ 451 f115 1"/>
                <a:gd name="f146" fmla="*/ 1289 f116 1"/>
                <a:gd name="f147" fmla="*/ 398 f115 1"/>
                <a:gd name="f148" fmla="*/ 1344 f116 1"/>
                <a:gd name="f149" fmla="*/ 356 f115 1"/>
                <a:gd name="f150" fmla="*/ 1381 f116 1"/>
                <a:gd name="f151" fmla="*/ 310 f115 1"/>
                <a:gd name="f152" fmla="*/ 1403 f116 1"/>
                <a:gd name="f153" fmla="*/ 249 f115 1"/>
                <a:gd name="f154" fmla="*/ 1401 f116 1"/>
                <a:gd name="f155" fmla="*/ 185 f115 1"/>
                <a:gd name="f156" fmla="*/ 1386 f116 1"/>
                <a:gd name="f157" fmla="*/ 136 f115 1"/>
                <a:gd name="f158" fmla="*/ 1370 f116 1"/>
                <a:gd name="f159" fmla="*/ 90 f115 1"/>
                <a:gd name="f160" fmla="*/ 1335 f116 1"/>
                <a:gd name="f161" fmla="*/ 55 f115 1"/>
                <a:gd name="f162" fmla="*/ 1280 f116 1"/>
                <a:gd name="f163" fmla="*/ 18 f115 1"/>
                <a:gd name="f164" fmla="*/ 1214 f116 1"/>
                <a:gd name="f165" fmla="*/ 0 f115 1"/>
                <a:gd name="f166" fmla="*/ 1172 f116 1"/>
                <a:gd name="f167" fmla="*/ 4 f115 1"/>
                <a:gd name="f168" fmla="*/ 1111 f116 1"/>
                <a:gd name="f169" fmla="*/ 7 f115 1"/>
                <a:gd name="f170" fmla="*/ 1053 f116 1"/>
                <a:gd name="f171" fmla="*/ 20 f115 1"/>
                <a:gd name="f172" fmla="*/ 989 f116 1"/>
                <a:gd name="f173" fmla="*/ 46 f115 1"/>
                <a:gd name="f174" fmla="*/ 939 f116 1"/>
                <a:gd name="f175" fmla="*/ 79 f115 1"/>
                <a:gd name="f176" fmla="*/ 899 f116 1"/>
                <a:gd name="f177" fmla="*/ 106 f115 1"/>
                <a:gd name="f178" fmla="*/ 878 f116 1"/>
                <a:gd name="f179" fmla="*/ 149 f115 1"/>
                <a:gd name="f180" fmla="*/ 897 f116 1"/>
                <a:gd name="f181" fmla="*/ 187 f115 1"/>
                <a:gd name="f182" fmla="*/ 183 f115 1"/>
                <a:gd name="f183" fmla="*/ 987 f116 1"/>
                <a:gd name="f184" fmla="*/ 171 f115 1"/>
                <a:gd name="f185" fmla="*/ 1033 f116 1"/>
                <a:gd name="f186" fmla="*/ 158 f115 1"/>
                <a:gd name="f187" fmla="*/ 1069 f116 1"/>
                <a:gd name="f188" fmla="*/ 150 f115 1"/>
                <a:gd name="f189" fmla="*/ 1154 f116 1"/>
                <a:gd name="f190" fmla="*/ 163 f115 1"/>
                <a:gd name="f191" fmla="*/ 1183 f116 1"/>
                <a:gd name="f192" fmla="*/ 204 f115 1"/>
                <a:gd name="f193" fmla="*/ 1179 f116 1"/>
                <a:gd name="f194" fmla="*/ 248 f115 1"/>
                <a:gd name="f195" fmla="*/ 1157 f116 1"/>
                <a:gd name="f196" fmla="*/ 286 f115 1"/>
                <a:gd name="f197" fmla="*/ 1121 f116 1"/>
                <a:gd name="f198" fmla="*/ 323 f115 1"/>
                <a:gd name="f199" fmla="*/ 1047 f116 1"/>
                <a:gd name="f200" fmla="*/ 361 f115 1"/>
                <a:gd name="f201" fmla="*/ 908 f116 1"/>
                <a:gd name="f202" fmla="*/ 415 f115 1"/>
                <a:gd name="f203" fmla="*/ 194 f116 1"/>
                <a:gd name="f204" fmla="*/ 675 f115 1"/>
                <a:gd name="f205" fmla="*/ 123 f116 1"/>
                <a:gd name="f206" fmla="*/ 715 f115 1"/>
                <a:gd name="f207" fmla="*/ 68 f116 1"/>
                <a:gd name="f208" fmla="*/ 763 f115 1"/>
                <a:gd name="f209" fmla="*/ 29 f116 1"/>
                <a:gd name="f210" fmla="*/ 809 f115 1"/>
                <a:gd name="f211" fmla="*/ 6 f116 1"/>
                <a:gd name="f212" fmla="*/ 858 f115 1"/>
                <a:gd name="f213" fmla="*/ 0 f116 1"/>
                <a:gd name="f214" fmla="*/ 912 f115 1"/>
                <a:gd name="f215" fmla="*/ 8 f116 1"/>
                <a:gd name="f216" fmla="*/ 952 f115 1"/>
                <a:gd name="f217" fmla="*/ 22 f116 1"/>
                <a:gd name="f218" fmla="*/ 992 f115 1"/>
                <a:gd name="f219" fmla="*/ 59 f116 1"/>
                <a:gd name="f220" fmla="*/ 1036 f115 1"/>
                <a:gd name="f221" fmla="*/ 127 f116 1"/>
                <a:gd name="f222" fmla="*/ 1095 f115 1"/>
                <a:gd name="f223" fmla="*/ 198 f116 1"/>
                <a:gd name="f224" fmla="*/ 1135 f115 1"/>
                <a:gd name="f225" fmla="*/ 1152 f115 1"/>
                <a:gd name="f226" fmla="*/ f117 1 f2"/>
                <a:gd name="f227" fmla="*/ f120 1 1404"/>
                <a:gd name="f228" fmla="*/ f121 1 1153"/>
                <a:gd name="f229" fmla="*/ f122 1 1404"/>
                <a:gd name="f230" fmla="*/ f123 1 1153"/>
                <a:gd name="f231" fmla="*/ f124 1 1404"/>
                <a:gd name="f232" fmla="*/ f125 1 1153"/>
                <a:gd name="f233" fmla="*/ f126 1 1404"/>
                <a:gd name="f234" fmla="*/ f127 1 1153"/>
                <a:gd name="f235" fmla="*/ f128 1 1404"/>
                <a:gd name="f236" fmla="*/ f129 1 1153"/>
                <a:gd name="f237" fmla="*/ f130 1 1404"/>
                <a:gd name="f238" fmla="*/ f131 1 1153"/>
                <a:gd name="f239" fmla="*/ f132 1 1404"/>
                <a:gd name="f240" fmla="*/ f133 1 1153"/>
                <a:gd name="f241" fmla="*/ f134 1 1404"/>
                <a:gd name="f242" fmla="*/ f135 1 1153"/>
                <a:gd name="f243" fmla="*/ f136 1 1404"/>
                <a:gd name="f244" fmla="*/ f137 1 1153"/>
                <a:gd name="f245" fmla="*/ f138 1 1404"/>
                <a:gd name="f246" fmla="*/ f139 1 1153"/>
                <a:gd name="f247" fmla="*/ f140 1 1404"/>
                <a:gd name="f248" fmla="*/ f141 1 1153"/>
                <a:gd name="f249" fmla="*/ f142 1 1404"/>
                <a:gd name="f250" fmla="*/ f143 1 1153"/>
                <a:gd name="f251" fmla="*/ f144 1 1404"/>
                <a:gd name="f252" fmla="*/ f145 1 1153"/>
                <a:gd name="f253" fmla="*/ f146 1 1404"/>
                <a:gd name="f254" fmla="*/ f147 1 1153"/>
                <a:gd name="f255" fmla="*/ f148 1 1404"/>
                <a:gd name="f256" fmla="*/ f149 1 1153"/>
                <a:gd name="f257" fmla="*/ f150 1 1404"/>
                <a:gd name="f258" fmla="*/ f151 1 1153"/>
                <a:gd name="f259" fmla="*/ f152 1 1404"/>
                <a:gd name="f260" fmla="*/ f153 1 1153"/>
                <a:gd name="f261" fmla="*/ f154 1 1404"/>
                <a:gd name="f262" fmla="*/ f155 1 1153"/>
                <a:gd name="f263" fmla="*/ f156 1 1404"/>
                <a:gd name="f264" fmla="*/ f157 1 1153"/>
                <a:gd name="f265" fmla="*/ f158 1 1404"/>
                <a:gd name="f266" fmla="*/ f159 1 1153"/>
                <a:gd name="f267" fmla="*/ f160 1 1404"/>
                <a:gd name="f268" fmla="*/ f161 1 1153"/>
                <a:gd name="f269" fmla="*/ f162 1 1404"/>
                <a:gd name="f270" fmla="*/ f163 1 1153"/>
                <a:gd name="f271" fmla="*/ f164 1 1404"/>
                <a:gd name="f272" fmla="*/ f165 1 1153"/>
                <a:gd name="f273" fmla="*/ f166 1 1404"/>
                <a:gd name="f274" fmla="*/ f167 1 1153"/>
                <a:gd name="f275" fmla="*/ f168 1 1404"/>
                <a:gd name="f276" fmla="*/ f169 1 1153"/>
                <a:gd name="f277" fmla="*/ f170 1 1404"/>
                <a:gd name="f278" fmla="*/ f171 1 1153"/>
                <a:gd name="f279" fmla="*/ f172 1 1404"/>
                <a:gd name="f280" fmla="*/ f173 1 1153"/>
                <a:gd name="f281" fmla="*/ f174 1 1404"/>
                <a:gd name="f282" fmla="*/ f175 1 1153"/>
                <a:gd name="f283" fmla="*/ f176 1 1404"/>
                <a:gd name="f284" fmla="*/ f177 1 1153"/>
                <a:gd name="f285" fmla="*/ f178 1 1404"/>
                <a:gd name="f286" fmla="*/ f179 1 1153"/>
                <a:gd name="f287" fmla="*/ f180 1 1404"/>
                <a:gd name="f288" fmla="*/ f181 1 1153"/>
                <a:gd name="f289" fmla="*/ f182 1 1153"/>
                <a:gd name="f290" fmla="*/ f183 1 1404"/>
                <a:gd name="f291" fmla="*/ f184 1 1153"/>
                <a:gd name="f292" fmla="*/ f185 1 1404"/>
                <a:gd name="f293" fmla="*/ f186 1 1153"/>
                <a:gd name="f294" fmla="*/ f187 1 1404"/>
                <a:gd name="f295" fmla="*/ f188 1 1153"/>
                <a:gd name="f296" fmla="*/ f189 1 1404"/>
                <a:gd name="f297" fmla="*/ f190 1 1153"/>
                <a:gd name="f298" fmla="*/ f191 1 1404"/>
                <a:gd name="f299" fmla="*/ f192 1 1153"/>
                <a:gd name="f300" fmla="*/ f193 1 1404"/>
                <a:gd name="f301" fmla="*/ f194 1 1153"/>
                <a:gd name="f302" fmla="*/ f195 1 1404"/>
                <a:gd name="f303" fmla="*/ f196 1 1153"/>
                <a:gd name="f304" fmla="*/ f197 1 1404"/>
                <a:gd name="f305" fmla="*/ f198 1 1153"/>
                <a:gd name="f306" fmla="*/ f199 1 1404"/>
                <a:gd name="f307" fmla="*/ f200 1 1153"/>
                <a:gd name="f308" fmla="*/ f201 1 1404"/>
                <a:gd name="f309" fmla="*/ f202 1 1153"/>
                <a:gd name="f310" fmla="*/ f203 1 1404"/>
                <a:gd name="f311" fmla="*/ f204 1 1153"/>
                <a:gd name="f312" fmla="*/ f205 1 1404"/>
                <a:gd name="f313" fmla="*/ f206 1 1153"/>
                <a:gd name="f314" fmla="*/ f207 1 1404"/>
                <a:gd name="f315" fmla="*/ f208 1 1153"/>
                <a:gd name="f316" fmla="*/ f209 1 1404"/>
                <a:gd name="f317" fmla="*/ f210 1 1153"/>
                <a:gd name="f318" fmla="*/ f211 1 1404"/>
                <a:gd name="f319" fmla="*/ f212 1 1153"/>
                <a:gd name="f320" fmla="*/ f213 1 1404"/>
                <a:gd name="f321" fmla="*/ f214 1 1153"/>
                <a:gd name="f322" fmla="*/ f215 1 1404"/>
                <a:gd name="f323" fmla="*/ f216 1 1153"/>
                <a:gd name="f324" fmla="*/ f217 1 1404"/>
                <a:gd name="f325" fmla="*/ f218 1 1153"/>
                <a:gd name="f326" fmla="*/ f219 1 1404"/>
                <a:gd name="f327" fmla="*/ f220 1 1153"/>
                <a:gd name="f328" fmla="*/ f221 1 1404"/>
                <a:gd name="f329" fmla="*/ f222 1 1153"/>
                <a:gd name="f330" fmla="*/ f223 1 1404"/>
                <a:gd name="f331" fmla="*/ f224 1 1153"/>
                <a:gd name="f332" fmla="*/ f225 1 1153"/>
                <a:gd name="f333" fmla="*/ 0 1 f118"/>
                <a:gd name="f334" fmla="*/ f6 1 f118"/>
                <a:gd name="f335" fmla="*/ 0 1 f119"/>
                <a:gd name="f336" fmla="*/ f7 1 f119"/>
                <a:gd name="f337" fmla="+- f226 0 f1"/>
                <a:gd name="f338" fmla="*/ f227 1 f118"/>
                <a:gd name="f339" fmla="*/ f228 1 f119"/>
                <a:gd name="f340" fmla="*/ f229 1 f118"/>
                <a:gd name="f341" fmla="*/ f230 1 f119"/>
                <a:gd name="f342" fmla="*/ f231 1 f118"/>
                <a:gd name="f343" fmla="*/ f232 1 f119"/>
                <a:gd name="f344" fmla="*/ f233 1 f118"/>
                <a:gd name="f345" fmla="*/ f234 1 f119"/>
                <a:gd name="f346" fmla="*/ f235 1 f118"/>
                <a:gd name="f347" fmla="*/ f236 1 f119"/>
                <a:gd name="f348" fmla="*/ f237 1 f118"/>
                <a:gd name="f349" fmla="*/ f238 1 f119"/>
                <a:gd name="f350" fmla="*/ f239 1 f118"/>
                <a:gd name="f351" fmla="*/ f240 1 f119"/>
                <a:gd name="f352" fmla="*/ f241 1 f118"/>
                <a:gd name="f353" fmla="*/ f242 1 f119"/>
                <a:gd name="f354" fmla="*/ f243 1 f118"/>
                <a:gd name="f355" fmla="*/ f244 1 f119"/>
                <a:gd name="f356" fmla="*/ f245 1 f118"/>
                <a:gd name="f357" fmla="*/ f246 1 f119"/>
                <a:gd name="f358" fmla="*/ f247 1 f118"/>
                <a:gd name="f359" fmla="*/ f248 1 f119"/>
                <a:gd name="f360" fmla="*/ f249 1 f118"/>
                <a:gd name="f361" fmla="*/ f250 1 f119"/>
                <a:gd name="f362" fmla="*/ f251 1 f118"/>
                <a:gd name="f363" fmla="*/ f252 1 f119"/>
                <a:gd name="f364" fmla="*/ f253 1 f118"/>
                <a:gd name="f365" fmla="*/ f254 1 f119"/>
                <a:gd name="f366" fmla="*/ f255 1 f118"/>
                <a:gd name="f367" fmla="*/ f256 1 f119"/>
                <a:gd name="f368" fmla="*/ f257 1 f118"/>
                <a:gd name="f369" fmla="*/ f258 1 f119"/>
                <a:gd name="f370" fmla="*/ f259 1 f118"/>
                <a:gd name="f371" fmla="*/ f260 1 f119"/>
                <a:gd name="f372" fmla="*/ f261 1 f118"/>
                <a:gd name="f373" fmla="*/ f262 1 f119"/>
                <a:gd name="f374" fmla="*/ f263 1 f118"/>
                <a:gd name="f375" fmla="*/ f264 1 f119"/>
                <a:gd name="f376" fmla="*/ f265 1 f118"/>
                <a:gd name="f377" fmla="*/ f266 1 f119"/>
                <a:gd name="f378" fmla="*/ f267 1 f118"/>
                <a:gd name="f379" fmla="*/ f268 1 f119"/>
                <a:gd name="f380" fmla="*/ f269 1 f118"/>
                <a:gd name="f381" fmla="*/ f270 1 f119"/>
                <a:gd name="f382" fmla="*/ f271 1 f118"/>
                <a:gd name="f383" fmla="*/ f272 1 f119"/>
                <a:gd name="f384" fmla="*/ f273 1 f118"/>
                <a:gd name="f385" fmla="*/ f274 1 f119"/>
                <a:gd name="f386" fmla="*/ f275 1 f118"/>
                <a:gd name="f387" fmla="*/ f276 1 f119"/>
                <a:gd name="f388" fmla="*/ f277 1 f118"/>
                <a:gd name="f389" fmla="*/ f278 1 f119"/>
                <a:gd name="f390" fmla="*/ f279 1 f118"/>
                <a:gd name="f391" fmla="*/ f280 1 f119"/>
                <a:gd name="f392" fmla="*/ f281 1 f118"/>
                <a:gd name="f393" fmla="*/ f282 1 f119"/>
                <a:gd name="f394" fmla="*/ f283 1 f118"/>
                <a:gd name="f395" fmla="*/ f284 1 f119"/>
                <a:gd name="f396" fmla="*/ f285 1 f118"/>
                <a:gd name="f397" fmla="*/ f286 1 f119"/>
                <a:gd name="f398" fmla="*/ f287 1 f118"/>
                <a:gd name="f399" fmla="*/ f288 1 f119"/>
                <a:gd name="f400" fmla="*/ f289 1 f119"/>
                <a:gd name="f401" fmla="*/ f290 1 f118"/>
                <a:gd name="f402" fmla="*/ f291 1 f119"/>
                <a:gd name="f403" fmla="*/ f292 1 f118"/>
                <a:gd name="f404" fmla="*/ f293 1 f119"/>
                <a:gd name="f405" fmla="*/ f294 1 f118"/>
                <a:gd name="f406" fmla="*/ f295 1 f119"/>
                <a:gd name="f407" fmla="*/ f296 1 f118"/>
                <a:gd name="f408" fmla="*/ f297 1 f119"/>
                <a:gd name="f409" fmla="*/ f298 1 f118"/>
                <a:gd name="f410" fmla="*/ f299 1 f119"/>
                <a:gd name="f411" fmla="*/ f300 1 f118"/>
                <a:gd name="f412" fmla="*/ f301 1 f119"/>
                <a:gd name="f413" fmla="*/ f302 1 f118"/>
                <a:gd name="f414" fmla="*/ f303 1 f119"/>
                <a:gd name="f415" fmla="*/ f304 1 f118"/>
                <a:gd name="f416" fmla="*/ f305 1 f119"/>
                <a:gd name="f417" fmla="*/ f306 1 f118"/>
                <a:gd name="f418" fmla="*/ f307 1 f119"/>
                <a:gd name="f419" fmla="*/ f308 1 f118"/>
                <a:gd name="f420" fmla="*/ f309 1 f119"/>
                <a:gd name="f421" fmla="*/ f310 1 f118"/>
                <a:gd name="f422" fmla="*/ f311 1 f119"/>
                <a:gd name="f423" fmla="*/ f312 1 f118"/>
                <a:gd name="f424" fmla="*/ f313 1 f119"/>
                <a:gd name="f425" fmla="*/ f314 1 f118"/>
                <a:gd name="f426" fmla="*/ f315 1 f119"/>
                <a:gd name="f427" fmla="*/ f316 1 f118"/>
                <a:gd name="f428" fmla="*/ f317 1 f119"/>
                <a:gd name="f429" fmla="*/ f318 1 f118"/>
                <a:gd name="f430" fmla="*/ f319 1 f119"/>
                <a:gd name="f431" fmla="*/ f320 1 f118"/>
                <a:gd name="f432" fmla="*/ f321 1 f119"/>
                <a:gd name="f433" fmla="*/ f322 1 f118"/>
                <a:gd name="f434" fmla="*/ f323 1 f119"/>
                <a:gd name="f435" fmla="*/ f324 1 f118"/>
                <a:gd name="f436" fmla="*/ f325 1 f119"/>
                <a:gd name="f437" fmla="*/ f326 1 f118"/>
                <a:gd name="f438" fmla="*/ f327 1 f119"/>
                <a:gd name="f439" fmla="*/ f328 1 f118"/>
                <a:gd name="f440" fmla="*/ f329 1 f119"/>
                <a:gd name="f441" fmla="*/ f330 1 f118"/>
                <a:gd name="f442" fmla="*/ f331 1 f119"/>
                <a:gd name="f443" fmla="*/ f332 1 f119"/>
                <a:gd name="f444" fmla="*/ f333 f113 1"/>
                <a:gd name="f445" fmla="*/ f334 f113 1"/>
                <a:gd name="f446" fmla="*/ f336 f114 1"/>
                <a:gd name="f447" fmla="*/ f335 f114 1"/>
                <a:gd name="f448" fmla="*/ f338 f113 1"/>
                <a:gd name="f449" fmla="*/ f339 f114 1"/>
                <a:gd name="f450" fmla="*/ f340 f113 1"/>
                <a:gd name="f451" fmla="*/ f341 f114 1"/>
                <a:gd name="f452" fmla="*/ f342 f113 1"/>
                <a:gd name="f453" fmla="*/ f343 f114 1"/>
                <a:gd name="f454" fmla="*/ f344 f113 1"/>
                <a:gd name="f455" fmla="*/ f345 f114 1"/>
                <a:gd name="f456" fmla="*/ f346 f113 1"/>
                <a:gd name="f457" fmla="*/ f347 f114 1"/>
                <a:gd name="f458" fmla="*/ f348 f113 1"/>
                <a:gd name="f459" fmla="*/ f349 f114 1"/>
                <a:gd name="f460" fmla="*/ f350 f113 1"/>
                <a:gd name="f461" fmla="*/ f351 f114 1"/>
                <a:gd name="f462" fmla="*/ f352 f113 1"/>
                <a:gd name="f463" fmla="*/ f353 f114 1"/>
                <a:gd name="f464" fmla="*/ f354 f113 1"/>
                <a:gd name="f465" fmla="*/ f355 f114 1"/>
                <a:gd name="f466" fmla="*/ f356 f113 1"/>
                <a:gd name="f467" fmla="*/ f357 f114 1"/>
                <a:gd name="f468" fmla="*/ f358 f113 1"/>
                <a:gd name="f469" fmla="*/ f359 f114 1"/>
                <a:gd name="f470" fmla="*/ f360 f113 1"/>
                <a:gd name="f471" fmla="*/ f361 f114 1"/>
                <a:gd name="f472" fmla="*/ f362 f113 1"/>
                <a:gd name="f473" fmla="*/ f363 f114 1"/>
                <a:gd name="f474" fmla="*/ f364 f113 1"/>
                <a:gd name="f475" fmla="*/ f365 f114 1"/>
                <a:gd name="f476" fmla="*/ f366 f113 1"/>
                <a:gd name="f477" fmla="*/ f367 f114 1"/>
                <a:gd name="f478" fmla="*/ f368 f113 1"/>
                <a:gd name="f479" fmla="*/ f369 f114 1"/>
                <a:gd name="f480" fmla="*/ f370 f113 1"/>
                <a:gd name="f481" fmla="*/ f371 f114 1"/>
                <a:gd name="f482" fmla="*/ f372 f113 1"/>
                <a:gd name="f483" fmla="*/ f373 f114 1"/>
                <a:gd name="f484" fmla="*/ f374 f113 1"/>
                <a:gd name="f485" fmla="*/ f375 f114 1"/>
                <a:gd name="f486" fmla="*/ f376 f113 1"/>
                <a:gd name="f487" fmla="*/ f377 f114 1"/>
                <a:gd name="f488" fmla="*/ f378 f113 1"/>
                <a:gd name="f489" fmla="*/ f379 f114 1"/>
                <a:gd name="f490" fmla="*/ f380 f113 1"/>
                <a:gd name="f491" fmla="*/ f381 f114 1"/>
                <a:gd name="f492" fmla="*/ f382 f113 1"/>
                <a:gd name="f493" fmla="*/ f383 f114 1"/>
                <a:gd name="f494" fmla="*/ f384 f113 1"/>
                <a:gd name="f495" fmla="*/ f385 f114 1"/>
                <a:gd name="f496" fmla="*/ f386 f113 1"/>
                <a:gd name="f497" fmla="*/ f387 f114 1"/>
                <a:gd name="f498" fmla="*/ f388 f113 1"/>
                <a:gd name="f499" fmla="*/ f389 f114 1"/>
                <a:gd name="f500" fmla="*/ f390 f113 1"/>
                <a:gd name="f501" fmla="*/ f391 f114 1"/>
                <a:gd name="f502" fmla="*/ f392 f113 1"/>
                <a:gd name="f503" fmla="*/ f393 f114 1"/>
                <a:gd name="f504" fmla="*/ f394 f113 1"/>
                <a:gd name="f505" fmla="*/ f395 f114 1"/>
                <a:gd name="f506" fmla="*/ f396 f113 1"/>
                <a:gd name="f507" fmla="*/ f397 f114 1"/>
                <a:gd name="f508" fmla="*/ f398 f113 1"/>
                <a:gd name="f509" fmla="*/ f399 f114 1"/>
                <a:gd name="f510" fmla="*/ f400 f114 1"/>
                <a:gd name="f511" fmla="*/ f401 f113 1"/>
                <a:gd name="f512" fmla="*/ f402 f114 1"/>
                <a:gd name="f513" fmla="*/ f403 f113 1"/>
                <a:gd name="f514" fmla="*/ f404 f114 1"/>
                <a:gd name="f515" fmla="*/ f405 f113 1"/>
                <a:gd name="f516" fmla="*/ f406 f114 1"/>
                <a:gd name="f517" fmla="*/ f407 f113 1"/>
                <a:gd name="f518" fmla="*/ f408 f114 1"/>
                <a:gd name="f519" fmla="*/ f409 f113 1"/>
                <a:gd name="f520" fmla="*/ f410 f114 1"/>
                <a:gd name="f521" fmla="*/ f411 f113 1"/>
                <a:gd name="f522" fmla="*/ f412 f114 1"/>
                <a:gd name="f523" fmla="*/ f413 f113 1"/>
                <a:gd name="f524" fmla="*/ f414 f114 1"/>
                <a:gd name="f525" fmla="*/ f415 f113 1"/>
                <a:gd name="f526" fmla="*/ f416 f114 1"/>
                <a:gd name="f527" fmla="*/ f417 f113 1"/>
                <a:gd name="f528" fmla="*/ f418 f114 1"/>
                <a:gd name="f529" fmla="*/ f419 f113 1"/>
                <a:gd name="f530" fmla="*/ f420 f114 1"/>
                <a:gd name="f531" fmla="*/ f421 f113 1"/>
                <a:gd name="f532" fmla="*/ f422 f114 1"/>
                <a:gd name="f533" fmla="*/ f423 f113 1"/>
                <a:gd name="f534" fmla="*/ f424 f114 1"/>
                <a:gd name="f535" fmla="*/ f425 f113 1"/>
                <a:gd name="f536" fmla="*/ f426 f114 1"/>
                <a:gd name="f537" fmla="*/ f427 f113 1"/>
                <a:gd name="f538" fmla="*/ f428 f114 1"/>
                <a:gd name="f539" fmla="*/ f429 f113 1"/>
                <a:gd name="f540" fmla="*/ f430 f114 1"/>
                <a:gd name="f541" fmla="*/ f431 f113 1"/>
                <a:gd name="f542" fmla="*/ f432 f114 1"/>
                <a:gd name="f543" fmla="*/ f433 f113 1"/>
                <a:gd name="f544" fmla="*/ f434 f114 1"/>
                <a:gd name="f545" fmla="*/ f435 f113 1"/>
                <a:gd name="f546" fmla="*/ f436 f114 1"/>
                <a:gd name="f547" fmla="*/ f437 f113 1"/>
                <a:gd name="f548" fmla="*/ f438 f114 1"/>
                <a:gd name="f549" fmla="*/ f439 f113 1"/>
                <a:gd name="f550" fmla="*/ f440 f114 1"/>
                <a:gd name="f551" fmla="*/ f441 f113 1"/>
                <a:gd name="f552" fmla="*/ f442 f114 1"/>
                <a:gd name="f553" fmla="*/ f443 f114 1"/>
              </a:gdLst>
              <a:ahLst/>
              <a:cxnLst>
                <a:cxn ang="3">
                  <a:pos x="hc" y="t"/>
                </a:cxn>
                <a:cxn ang="0">
                  <a:pos x="r" y="vc"/>
                </a:cxn>
                <a:cxn ang="cd4">
                  <a:pos x="hc" y="b"/>
                </a:cxn>
                <a:cxn ang="cd2">
                  <a:pos x="l" y="vc"/>
                </a:cxn>
                <a:cxn ang="f337">
                  <a:pos x="f448" y="f449"/>
                </a:cxn>
                <a:cxn ang="f337">
                  <a:pos x="f450" y="f451"/>
                </a:cxn>
                <a:cxn ang="f337">
                  <a:pos x="f452" y="f453"/>
                </a:cxn>
                <a:cxn ang="f337">
                  <a:pos x="f454" y="f455"/>
                </a:cxn>
                <a:cxn ang="f337">
                  <a:pos x="f456" y="f457"/>
                </a:cxn>
                <a:cxn ang="f337">
                  <a:pos x="f458" y="f459"/>
                </a:cxn>
                <a:cxn ang="f337">
                  <a:pos x="f460" y="f461"/>
                </a:cxn>
                <a:cxn ang="f337">
                  <a:pos x="f462" y="f463"/>
                </a:cxn>
                <a:cxn ang="f337">
                  <a:pos x="f464" y="f465"/>
                </a:cxn>
                <a:cxn ang="f337">
                  <a:pos x="f466" y="f467"/>
                </a:cxn>
                <a:cxn ang="f337">
                  <a:pos x="f468" y="f469"/>
                </a:cxn>
                <a:cxn ang="f337">
                  <a:pos x="f470" y="f471"/>
                </a:cxn>
                <a:cxn ang="f337">
                  <a:pos x="f472" y="f473"/>
                </a:cxn>
                <a:cxn ang="f337">
                  <a:pos x="f474" y="f475"/>
                </a:cxn>
                <a:cxn ang="f337">
                  <a:pos x="f476" y="f477"/>
                </a:cxn>
                <a:cxn ang="f337">
                  <a:pos x="f478" y="f479"/>
                </a:cxn>
                <a:cxn ang="f337">
                  <a:pos x="f480" y="f481"/>
                </a:cxn>
                <a:cxn ang="f337">
                  <a:pos x="f482" y="f483"/>
                </a:cxn>
                <a:cxn ang="f337">
                  <a:pos x="f484" y="f485"/>
                </a:cxn>
                <a:cxn ang="f337">
                  <a:pos x="f486" y="f487"/>
                </a:cxn>
                <a:cxn ang="f337">
                  <a:pos x="f488" y="f489"/>
                </a:cxn>
                <a:cxn ang="f337">
                  <a:pos x="f490" y="f491"/>
                </a:cxn>
                <a:cxn ang="f337">
                  <a:pos x="f492" y="f493"/>
                </a:cxn>
                <a:cxn ang="f337">
                  <a:pos x="f494" y="f495"/>
                </a:cxn>
                <a:cxn ang="f337">
                  <a:pos x="f496" y="f497"/>
                </a:cxn>
                <a:cxn ang="f337">
                  <a:pos x="f498" y="f499"/>
                </a:cxn>
                <a:cxn ang="f337">
                  <a:pos x="f500" y="f501"/>
                </a:cxn>
                <a:cxn ang="f337">
                  <a:pos x="f502" y="f503"/>
                </a:cxn>
                <a:cxn ang="f337">
                  <a:pos x="f504" y="f505"/>
                </a:cxn>
                <a:cxn ang="f337">
                  <a:pos x="f506" y="f507"/>
                </a:cxn>
                <a:cxn ang="f337">
                  <a:pos x="f508" y="f509"/>
                </a:cxn>
                <a:cxn ang="f337">
                  <a:pos x="f502" y="f510"/>
                </a:cxn>
                <a:cxn ang="f337">
                  <a:pos x="f511" y="f512"/>
                </a:cxn>
                <a:cxn ang="f337">
                  <a:pos x="f513" y="f514"/>
                </a:cxn>
                <a:cxn ang="f337">
                  <a:pos x="f515" y="f516"/>
                </a:cxn>
                <a:cxn ang="f337">
                  <a:pos x="f496" y="f516"/>
                </a:cxn>
                <a:cxn ang="f337">
                  <a:pos x="f517" y="f518"/>
                </a:cxn>
                <a:cxn ang="f337">
                  <a:pos x="f519" y="f520"/>
                </a:cxn>
                <a:cxn ang="f337">
                  <a:pos x="f521" y="f522"/>
                </a:cxn>
                <a:cxn ang="f337">
                  <a:pos x="f523" y="f524"/>
                </a:cxn>
                <a:cxn ang="f337">
                  <a:pos x="f525" y="f526"/>
                </a:cxn>
                <a:cxn ang="f337">
                  <a:pos x="f527" y="f528"/>
                </a:cxn>
                <a:cxn ang="f337">
                  <a:pos x="f529" y="f530"/>
                </a:cxn>
                <a:cxn ang="f337">
                  <a:pos x="f531" y="f532"/>
                </a:cxn>
                <a:cxn ang="f337">
                  <a:pos x="f533" y="f534"/>
                </a:cxn>
                <a:cxn ang="f337">
                  <a:pos x="f535" y="f536"/>
                </a:cxn>
                <a:cxn ang="f337">
                  <a:pos x="f537" y="f538"/>
                </a:cxn>
                <a:cxn ang="f337">
                  <a:pos x="f539" y="f540"/>
                </a:cxn>
                <a:cxn ang="f337">
                  <a:pos x="f541" y="f542"/>
                </a:cxn>
                <a:cxn ang="f337">
                  <a:pos x="f543" y="f544"/>
                </a:cxn>
                <a:cxn ang="f337">
                  <a:pos x="f545" y="f546"/>
                </a:cxn>
                <a:cxn ang="f337">
                  <a:pos x="f547" y="f548"/>
                </a:cxn>
                <a:cxn ang="f337">
                  <a:pos x="f549" y="f550"/>
                </a:cxn>
                <a:cxn ang="f337">
                  <a:pos x="f551" y="f552"/>
                </a:cxn>
                <a:cxn ang="f337">
                  <a:pos x="f464" y="f553"/>
                </a:cxn>
                <a:cxn ang="f337">
                  <a:pos x="f448" y="f449"/>
                </a:cxn>
              </a:cxnLst>
              <a:rect l="f444" t="f447" r="f445" b="f446"/>
              <a:pathLst>
                <a:path w="1404" h="115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
                  </a:lnTo>
                  <a:lnTo>
                    <a:pt x="f53" y="f54"/>
                  </a:lnTo>
                  <a:lnTo>
                    <a:pt x="f55" y="f56"/>
                  </a:lnTo>
                  <a:lnTo>
                    <a:pt x="f57" y="f58"/>
                  </a:lnTo>
                  <a:lnTo>
                    <a:pt x="f59" y="f60"/>
                  </a:lnTo>
                  <a:lnTo>
                    <a:pt x="f61" y="f62"/>
                  </a:lnTo>
                  <a:lnTo>
                    <a:pt x="f63" y="f64"/>
                  </a:lnTo>
                  <a:lnTo>
                    <a:pt x="f65" y="f66"/>
                  </a:lnTo>
                  <a:lnTo>
                    <a:pt x="f67" y="f68"/>
                  </a:lnTo>
                  <a:lnTo>
                    <a:pt x="f61" y="f69"/>
                  </a:lnTo>
                  <a:lnTo>
                    <a:pt x="f70" y="f71"/>
                  </a:lnTo>
                  <a:lnTo>
                    <a:pt x="f72" y="f73"/>
                  </a:lnTo>
                  <a:lnTo>
                    <a:pt x="f74" y="f75"/>
                  </a:lnTo>
                  <a:lnTo>
                    <a:pt x="f55"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5" y="f100"/>
                  </a:lnTo>
                  <a:lnTo>
                    <a:pt x="f101" y="f102"/>
                  </a:lnTo>
                  <a:lnTo>
                    <a:pt x="f103" y="f104"/>
                  </a:lnTo>
                  <a:lnTo>
                    <a:pt x="f105" y="f106"/>
                  </a:lnTo>
                  <a:lnTo>
                    <a:pt x="f107" y="f108"/>
                  </a:lnTo>
                  <a:lnTo>
                    <a:pt x="f109" y="f110"/>
                  </a:lnTo>
                  <a:lnTo>
                    <a:pt x="f24" y="f111"/>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6" name="Dowolny kształt 12"/>
            <p:cNvSpPr/>
            <p:nvPr/>
          </p:nvSpPr>
          <p:spPr>
            <a:xfrm>
              <a:off x="5938653" y="5599822"/>
              <a:ext cx="457858" cy="525048"/>
            </a:xfrm>
            <a:custGeom>
              <a:avLst/>
              <a:gdLst>
                <a:gd name="f0" fmla="val 10800000"/>
                <a:gd name="f1" fmla="val 5400000"/>
                <a:gd name="f2" fmla="val 180"/>
                <a:gd name="f3" fmla="val w"/>
                <a:gd name="f4" fmla="val h"/>
                <a:gd name="f5" fmla="val 0"/>
                <a:gd name="f6" fmla="val 368"/>
                <a:gd name="f7" fmla="val 422"/>
                <a:gd name="f8" fmla="val 367"/>
                <a:gd name="f9" fmla="val 421"/>
                <a:gd name="f10" fmla="val 171"/>
                <a:gd name="f11" fmla="val 340"/>
                <a:gd name="f12" fmla="val 117"/>
                <a:gd name="f13" fmla="val 304"/>
                <a:gd name="f14" fmla="val 73"/>
                <a:gd name="f15" fmla="val 265"/>
                <a:gd name="f16" fmla="val 31"/>
                <a:gd name="f17" fmla="val 219"/>
                <a:gd name="f18" fmla="val 9"/>
                <a:gd name="f19" fmla="val 179"/>
                <a:gd name="f20" fmla="val 137"/>
                <a:gd name="f21" fmla="val 2"/>
                <a:gd name="f22" fmla="val 95"/>
                <a:gd name="f23" fmla="val 19"/>
                <a:gd name="f24" fmla="val 51"/>
                <a:gd name="f25" fmla="val 44"/>
                <a:gd name="f26" fmla="val 120"/>
                <a:gd name="f27" fmla="val 52"/>
                <a:gd name="f28" fmla="val 98"/>
                <a:gd name="f29" fmla="val 143"/>
                <a:gd name="f30" fmla="val 122"/>
                <a:gd name="f31" fmla="val 191"/>
                <a:gd name="f32" fmla="val 162"/>
                <a:gd name="f33" fmla="val 235"/>
                <a:gd name="f34" fmla="val 223"/>
                <a:gd name="f35" fmla="val 284"/>
                <a:gd name="f36" fmla="val 290"/>
                <a:gd name="f37" fmla="val 317"/>
                <a:gd name="f38" fmla="val 332"/>
                <a:gd name="f39" fmla="val 351"/>
                <a:gd name="f40" fmla="val 378"/>
                <a:gd name="f41" fmla="+- 0 0 -90"/>
                <a:gd name="f42" fmla="*/ f3 1 368"/>
                <a:gd name="f43" fmla="*/ f4 1 422"/>
                <a:gd name="f44" fmla="+- f7 0 f5"/>
                <a:gd name="f45" fmla="+- f6 0 f5"/>
                <a:gd name="f46" fmla="*/ f41 f0 1"/>
                <a:gd name="f47" fmla="*/ f45 1 368"/>
                <a:gd name="f48" fmla="*/ f44 1 422"/>
                <a:gd name="f49" fmla="*/ 367 f45 1"/>
                <a:gd name="f50" fmla="*/ 421 f44 1"/>
                <a:gd name="f51" fmla="*/ 171 f45 1"/>
                <a:gd name="f52" fmla="*/ 340 f44 1"/>
                <a:gd name="f53" fmla="*/ 117 f45 1"/>
                <a:gd name="f54" fmla="*/ 304 f44 1"/>
                <a:gd name="f55" fmla="*/ 73 f45 1"/>
                <a:gd name="f56" fmla="*/ 265 f44 1"/>
                <a:gd name="f57" fmla="*/ 31 f45 1"/>
                <a:gd name="f58" fmla="*/ 219 f44 1"/>
                <a:gd name="f59" fmla="*/ 9 f45 1"/>
                <a:gd name="f60" fmla="*/ 179 f44 1"/>
                <a:gd name="f61" fmla="*/ 0 f45 1"/>
                <a:gd name="f62" fmla="*/ 137 f44 1"/>
                <a:gd name="f63" fmla="*/ 2 f45 1"/>
                <a:gd name="f64" fmla="*/ 95 f44 1"/>
                <a:gd name="f65" fmla="*/ 19 f45 1"/>
                <a:gd name="f66" fmla="*/ 51 f44 1"/>
                <a:gd name="f67" fmla="*/ 44 f45 1"/>
                <a:gd name="f68" fmla="*/ 0 f44 1"/>
                <a:gd name="f69" fmla="*/ 120 f45 1"/>
                <a:gd name="f70" fmla="*/ 52 f44 1"/>
                <a:gd name="f71" fmla="*/ 95 f45 1"/>
                <a:gd name="f72" fmla="*/ 98 f44 1"/>
                <a:gd name="f73" fmla="*/ 143 f44 1"/>
                <a:gd name="f74" fmla="*/ 122 f45 1"/>
                <a:gd name="f75" fmla="*/ 191 f44 1"/>
                <a:gd name="f76" fmla="*/ 162 f45 1"/>
                <a:gd name="f77" fmla="*/ 235 f44 1"/>
                <a:gd name="f78" fmla="*/ 223 f45 1"/>
                <a:gd name="f79" fmla="*/ 284 f44 1"/>
                <a:gd name="f80" fmla="*/ 290 f45 1"/>
                <a:gd name="f81" fmla="*/ 317 f44 1"/>
                <a:gd name="f82" fmla="*/ 332 f45 1"/>
                <a:gd name="f83" fmla="*/ 351 f44 1"/>
                <a:gd name="f84" fmla="*/ 351 f45 1"/>
                <a:gd name="f85" fmla="*/ 378 f44 1"/>
                <a:gd name="f86" fmla="*/ f46 1 f2"/>
                <a:gd name="f87" fmla="*/ f49 1 368"/>
                <a:gd name="f88" fmla="*/ f50 1 422"/>
                <a:gd name="f89" fmla="*/ f51 1 368"/>
                <a:gd name="f90" fmla="*/ f52 1 422"/>
                <a:gd name="f91" fmla="*/ f53 1 368"/>
                <a:gd name="f92" fmla="*/ f54 1 422"/>
                <a:gd name="f93" fmla="*/ f55 1 368"/>
                <a:gd name="f94" fmla="*/ f56 1 422"/>
                <a:gd name="f95" fmla="*/ f57 1 368"/>
                <a:gd name="f96" fmla="*/ f58 1 422"/>
                <a:gd name="f97" fmla="*/ f59 1 368"/>
                <a:gd name="f98" fmla="*/ f60 1 422"/>
                <a:gd name="f99" fmla="*/ f61 1 368"/>
                <a:gd name="f100" fmla="*/ f62 1 422"/>
                <a:gd name="f101" fmla="*/ f63 1 368"/>
                <a:gd name="f102" fmla="*/ f64 1 422"/>
                <a:gd name="f103" fmla="*/ f65 1 368"/>
                <a:gd name="f104" fmla="*/ f66 1 422"/>
                <a:gd name="f105" fmla="*/ f67 1 368"/>
                <a:gd name="f106" fmla="*/ f68 1 422"/>
                <a:gd name="f107" fmla="*/ f69 1 368"/>
                <a:gd name="f108" fmla="*/ f70 1 422"/>
                <a:gd name="f109" fmla="*/ f71 1 368"/>
                <a:gd name="f110" fmla="*/ f72 1 422"/>
                <a:gd name="f111" fmla="*/ f73 1 422"/>
                <a:gd name="f112" fmla="*/ f74 1 368"/>
                <a:gd name="f113" fmla="*/ f75 1 422"/>
                <a:gd name="f114" fmla="*/ f76 1 368"/>
                <a:gd name="f115" fmla="*/ f77 1 422"/>
                <a:gd name="f116" fmla="*/ f78 1 368"/>
                <a:gd name="f117" fmla="*/ f79 1 422"/>
                <a:gd name="f118" fmla="*/ f80 1 368"/>
                <a:gd name="f119" fmla="*/ f81 1 422"/>
                <a:gd name="f120" fmla="*/ f82 1 368"/>
                <a:gd name="f121" fmla="*/ f83 1 422"/>
                <a:gd name="f122" fmla="*/ f84 1 368"/>
                <a:gd name="f123" fmla="*/ f85 1 422"/>
                <a:gd name="f124" fmla="*/ 0 1 f47"/>
                <a:gd name="f125" fmla="*/ f6 1 f47"/>
                <a:gd name="f126" fmla="*/ 0 1 f48"/>
                <a:gd name="f127" fmla="*/ f7 1 f48"/>
                <a:gd name="f128" fmla="+- f86 0 f1"/>
                <a:gd name="f129" fmla="*/ f87 1 f47"/>
                <a:gd name="f130" fmla="*/ f88 1 f48"/>
                <a:gd name="f131" fmla="*/ f89 1 f47"/>
                <a:gd name="f132" fmla="*/ f90 1 f48"/>
                <a:gd name="f133" fmla="*/ f91 1 f47"/>
                <a:gd name="f134" fmla="*/ f92 1 f48"/>
                <a:gd name="f135" fmla="*/ f93 1 f47"/>
                <a:gd name="f136" fmla="*/ f94 1 f48"/>
                <a:gd name="f137" fmla="*/ f95 1 f47"/>
                <a:gd name="f138" fmla="*/ f96 1 f48"/>
                <a:gd name="f139" fmla="*/ f97 1 f47"/>
                <a:gd name="f140" fmla="*/ f98 1 f48"/>
                <a:gd name="f141" fmla="*/ f99 1 f47"/>
                <a:gd name="f142" fmla="*/ f100 1 f48"/>
                <a:gd name="f143" fmla="*/ f101 1 f47"/>
                <a:gd name="f144" fmla="*/ f102 1 f48"/>
                <a:gd name="f145" fmla="*/ f103 1 f47"/>
                <a:gd name="f146" fmla="*/ f104 1 f48"/>
                <a:gd name="f147" fmla="*/ f105 1 f47"/>
                <a:gd name="f148" fmla="*/ f106 1 f48"/>
                <a:gd name="f149" fmla="*/ f107 1 f47"/>
                <a:gd name="f150" fmla="*/ f108 1 f48"/>
                <a:gd name="f151" fmla="*/ f109 1 f47"/>
                <a:gd name="f152" fmla="*/ f110 1 f48"/>
                <a:gd name="f153" fmla="*/ f111 1 f48"/>
                <a:gd name="f154" fmla="*/ f112 1 f47"/>
                <a:gd name="f155" fmla="*/ f113 1 f48"/>
                <a:gd name="f156" fmla="*/ f114 1 f47"/>
                <a:gd name="f157" fmla="*/ f115 1 f48"/>
                <a:gd name="f158" fmla="*/ f116 1 f47"/>
                <a:gd name="f159" fmla="*/ f117 1 f48"/>
                <a:gd name="f160" fmla="*/ f118 1 f47"/>
                <a:gd name="f161" fmla="*/ f119 1 f48"/>
                <a:gd name="f162" fmla="*/ f120 1 f47"/>
                <a:gd name="f163" fmla="*/ f121 1 f48"/>
                <a:gd name="f164" fmla="*/ f122 1 f47"/>
                <a:gd name="f165" fmla="*/ f123 1 f48"/>
                <a:gd name="f166" fmla="*/ f124 f42 1"/>
                <a:gd name="f167" fmla="*/ f125 f42 1"/>
                <a:gd name="f168" fmla="*/ f127 f43 1"/>
                <a:gd name="f169" fmla="*/ f126 f43 1"/>
                <a:gd name="f170" fmla="*/ f129 f42 1"/>
                <a:gd name="f171" fmla="*/ f130 f43 1"/>
                <a:gd name="f172" fmla="*/ f131 f42 1"/>
                <a:gd name="f173" fmla="*/ f132 f43 1"/>
                <a:gd name="f174" fmla="*/ f133 f42 1"/>
                <a:gd name="f175" fmla="*/ f134 f43 1"/>
                <a:gd name="f176" fmla="*/ f135 f42 1"/>
                <a:gd name="f177" fmla="*/ f136 f43 1"/>
                <a:gd name="f178" fmla="*/ f137 f42 1"/>
                <a:gd name="f179" fmla="*/ f138 f43 1"/>
                <a:gd name="f180" fmla="*/ f139 f42 1"/>
                <a:gd name="f181" fmla="*/ f140 f43 1"/>
                <a:gd name="f182" fmla="*/ f141 f42 1"/>
                <a:gd name="f183" fmla="*/ f142 f43 1"/>
                <a:gd name="f184" fmla="*/ f143 f42 1"/>
                <a:gd name="f185" fmla="*/ f144 f43 1"/>
                <a:gd name="f186" fmla="*/ f145 f42 1"/>
                <a:gd name="f187" fmla="*/ f146 f43 1"/>
                <a:gd name="f188" fmla="*/ f147 f42 1"/>
                <a:gd name="f189" fmla="*/ f148 f43 1"/>
                <a:gd name="f190" fmla="*/ f149 f42 1"/>
                <a:gd name="f191" fmla="*/ f150 f43 1"/>
                <a:gd name="f192" fmla="*/ f151 f42 1"/>
                <a:gd name="f193" fmla="*/ f152 f43 1"/>
                <a:gd name="f194" fmla="*/ f153 f43 1"/>
                <a:gd name="f195" fmla="*/ f154 f42 1"/>
                <a:gd name="f196" fmla="*/ f155 f43 1"/>
                <a:gd name="f197" fmla="*/ f156 f42 1"/>
                <a:gd name="f198" fmla="*/ f157 f43 1"/>
                <a:gd name="f199" fmla="*/ f158 f42 1"/>
                <a:gd name="f200" fmla="*/ f159 f43 1"/>
                <a:gd name="f201" fmla="*/ f160 f42 1"/>
                <a:gd name="f202" fmla="*/ f161 f43 1"/>
                <a:gd name="f203" fmla="*/ f162 f42 1"/>
                <a:gd name="f204" fmla="*/ f163 f43 1"/>
                <a:gd name="f205" fmla="*/ f164 f42 1"/>
                <a:gd name="f206" fmla="*/ f165 f43 1"/>
              </a:gdLst>
              <a:ahLst/>
              <a:cxnLst>
                <a:cxn ang="3">
                  <a:pos x="hc" y="t"/>
                </a:cxn>
                <a:cxn ang="0">
                  <a:pos x="r" y="vc"/>
                </a:cxn>
                <a:cxn ang="cd4">
                  <a:pos x="hc" y="b"/>
                </a:cxn>
                <a:cxn ang="cd2">
                  <a:pos x="l" y="vc"/>
                </a:cxn>
                <a:cxn ang="f128">
                  <a:pos x="f170" y="f171"/>
                </a:cxn>
                <a:cxn ang="f128">
                  <a:pos x="f172" y="f173"/>
                </a:cxn>
                <a:cxn ang="f128">
                  <a:pos x="f174" y="f175"/>
                </a:cxn>
                <a:cxn ang="f128">
                  <a:pos x="f176" y="f177"/>
                </a:cxn>
                <a:cxn ang="f128">
                  <a:pos x="f178" y="f179"/>
                </a:cxn>
                <a:cxn ang="f128">
                  <a:pos x="f180" y="f181"/>
                </a:cxn>
                <a:cxn ang="f128">
                  <a:pos x="f182" y="f183"/>
                </a:cxn>
                <a:cxn ang="f128">
                  <a:pos x="f184" y="f185"/>
                </a:cxn>
                <a:cxn ang="f128">
                  <a:pos x="f186" y="f187"/>
                </a:cxn>
                <a:cxn ang="f128">
                  <a:pos x="f188" y="f189"/>
                </a:cxn>
                <a:cxn ang="f128">
                  <a:pos x="f190" y="f191"/>
                </a:cxn>
                <a:cxn ang="f128">
                  <a:pos x="f192" y="f193"/>
                </a:cxn>
                <a:cxn ang="f128">
                  <a:pos x="f192" y="f194"/>
                </a:cxn>
                <a:cxn ang="f128">
                  <a:pos x="f195" y="f196"/>
                </a:cxn>
                <a:cxn ang="f128">
                  <a:pos x="f197" y="f198"/>
                </a:cxn>
                <a:cxn ang="f128">
                  <a:pos x="f199" y="f200"/>
                </a:cxn>
                <a:cxn ang="f128">
                  <a:pos x="f201" y="f202"/>
                </a:cxn>
                <a:cxn ang="f128">
                  <a:pos x="f203" y="f204"/>
                </a:cxn>
                <a:cxn ang="f128">
                  <a:pos x="f205" y="f206"/>
                </a:cxn>
                <a:cxn ang="f128">
                  <a:pos x="f170" y="f171"/>
                </a:cxn>
              </a:cxnLst>
              <a:rect l="f166" t="f169" r="f167" b="f168"/>
              <a:pathLst>
                <a:path w="368" h="422">
                  <a:moveTo>
                    <a:pt x="f8" y="f9"/>
                  </a:moveTo>
                  <a:lnTo>
                    <a:pt x="f10" y="f11"/>
                  </a:lnTo>
                  <a:lnTo>
                    <a:pt x="f12" y="f13"/>
                  </a:lnTo>
                  <a:lnTo>
                    <a:pt x="f14" y="f15"/>
                  </a:lnTo>
                  <a:lnTo>
                    <a:pt x="f16" y="f17"/>
                  </a:lnTo>
                  <a:lnTo>
                    <a:pt x="f18" y="f19"/>
                  </a:lnTo>
                  <a:lnTo>
                    <a:pt x="f5" y="f20"/>
                  </a:lnTo>
                  <a:lnTo>
                    <a:pt x="f21" y="f22"/>
                  </a:lnTo>
                  <a:lnTo>
                    <a:pt x="f23" y="f24"/>
                  </a:lnTo>
                  <a:lnTo>
                    <a:pt x="f25" y="f5"/>
                  </a:lnTo>
                  <a:lnTo>
                    <a:pt x="f26" y="f27"/>
                  </a:lnTo>
                  <a:lnTo>
                    <a:pt x="f22" y="f28"/>
                  </a:lnTo>
                  <a:lnTo>
                    <a:pt x="f22" y="f29"/>
                  </a:lnTo>
                  <a:lnTo>
                    <a:pt x="f30" y="f31"/>
                  </a:lnTo>
                  <a:lnTo>
                    <a:pt x="f32" y="f33"/>
                  </a:lnTo>
                  <a:lnTo>
                    <a:pt x="f34" y="f35"/>
                  </a:lnTo>
                  <a:lnTo>
                    <a:pt x="f36" y="f37"/>
                  </a:lnTo>
                  <a:lnTo>
                    <a:pt x="f38" y="f39"/>
                  </a:lnTo>
                  <a:lnTo>
                    <a:pt x="f39" y="f40"/>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7" name="Dowolny kształt 13"/>
            <p:cNvSpPr/>
            <p:nvPr/>
          </p:nvSpPr>
          <p:spPr>
            <a:xfrm>
              <a:off x="5591519" y="3748463"/>
              <a:ext cx="1230508" cy="1790386"/>
            </a:xfrm>
            <a:custGeom>
              <a:avLst/>
              <a:gdLst>
                <a:gd name="f0" fmla="val 10800000"/>
                <a:gd name="f1" fmla="val 5400000"/>
                <a:gd name="f2" fmla="val 180"/>
                <a:gd name="f3" fmla="val w"/>
                <a:gd name="f4" fmla="val h"/>
                <a:gd name="f5" fmla="val 0"/>
                <a:gd name="f6" fmla="val 989"/>
                <a:gd name="f7" fmla="val 1439"/>
                <a:gd name="f8" fmla="val 525"/>
                <a:gd name="f9" fmla="val 1438"/>
                <a:gd name="f10" fmla="val 582"/>
                <a:gd name="f11" fmla="val 1409"/>
                <a:gd name="f12" fmla="val 647"/>
                <a:gd name="f13" fmla="val 1355"/>
                <a:gd name="f14" fmla="val 670"/>
                <a:gd name="f15" fmla="val 1304"/>
                <a:gd name="f16" fmla="val 686"/>
                <a:gd name="f17" fmla="val 1255"/>
                <a:gd name="f18" fmla="val 677"/>
                <a:gd name="f19" fmla="val 1198"/>
                <a:gd name="f20" fmla="val 637"/>
                <a:gd name="f21" fmla="val 1125"/>
                <a:gd name="f22" fmla="val 609"/>
                <a:gd name="f23" fmla="val 1092"/>
                <a:gd name="f24" fmla="val 569"/>
                <a:gd name="f25" fmla="val 1063"/>
                <a:gd name="f26" fmla="val 259"/>
                <a:gd name="f27" fmla="val 905"/>
                <a:gd name="f28" fmla="val 201"/>
                <a:gd name="f29" fmla="val 863"/>
                <a:gd name="f30" fmla="val 177"/>
                <a:gd name="f31" fmla="val 843"/>
                <a:gd name="f32" fmla="val 160"/>
                <a:gd name="f33" fmla="val 800"/>
                <a:gd name="f34" fmla="val 171"/>
                <a:gd name="f35" fmla="val 766"/>
                <a:gd name="f36" fmla="val 215"/>
                <a:gd name="f37" fmla="val 738"/>
                <a:gd name="f38" fmla="val 294"/>
                <a:gd name="f39" fmla="val 709"/>
                <a:gd name="f40" fmla="val 780"/>
                <a:gd name="f41" fmla="val 521"/>
                <a:gd name="f42" fmla="val 856"/>
                <a:gd name="f43" fmla="val 471"/>
                <a:gd name="f44" fmla="val 918"/>
                <a:gd name="f45" fmla="val 417"/>
                <a:gd name="f46" fmla="val 953"/>
                <a:gd name="f47" fmla="val 379"/>
                <a:gd name="f48" fmla="val 984"/>
                <a:gd name="f49" fmla="val 334"/>
                <a:gd name="f50" fmla="val 988"/>
                <a:gd name="f51" fmla="val 274"/>
                <a:gd name="f52" fmla="val 972"/>
                <a:gd name="f53" fmla="val 214"/>
                <a:gd name="f54" fmla="val 167"/>
                <a:gd name="f55" fmla="val 920"/>
                <a:gd name="f56" fmla="val 126"/>
                <a:gd name="f57" fmla="val 875"/>
                <a:gd name="f58" fmla="val 85"/>
                <a:gd name="f59" fmla="val 828"/>
                <a:gd name="f60" fmla="val 50"/>
                <a:gd name="f61" fmla="val 803"/>
                <a:gd name="f62" fmla="val 29"/>
                <a:gd name="f63" fmla="val 756"/>
                <a:gd name="f64" fmla="val 588"/>
                <a:gd name="f65" fmla="val 61"/>
                <a:gd name="f66" fmla="val 649"/>
                <a:gd name="f67" fmla="val 104"/>
                <a:gd name="f68" fmla="val 694"/>
                <a:gd name="f69" fmla="val 145"/>
                <a:gd name="f70" fmla="val 739"/>
                <a:gd name="f71" fmla="val 182"/>
                <a:gd name="f72" fmla="val 223"/>
                <a:gd name="f73" fmla="val 272"/>
                <a:gd name="f74" fmla="val 787"/>
                <a:gd name="f75" fmla="val 323"/>
                <a:gd name="f76" fmla="val 729"/>
                <a:gd name="f77" fmla="val 369"/>
                <a:gd name="f78" fmla="val 639"/>
                <a:gd name="f79" fmla="val 413"/>
                <a:gd name="f80" fmla="val 212"/>
                <a:gd name="f81" fmla="val 589"/>
                <a:gd name="f82" fmla="val 608"/>
                <a:gd name="f83" fmla="val 88"/>
                <a:gd name="f84" fmla="val 653"/>
                <a:gd name="f85" fmla="val 43"/>
                <a:gd name="f86" fmla="val 698"/>
                <a:gd name="f87" fmla="val 9"/>
                <a:gd name="f88" fmla="val 755"/>
                <a:gd name="f89" fmla="val 820"/>
                <a:gd name="f90" fmla="val 10"/>
                <a:gd name="f91" fmla="val 872"/>
                <a:gd name="f92" fmla="val 40"/>
                <a:gd name="f93" fmla="val 914"/>
                <a:gd name="f94" fmla="val 84"/>
                <a:gd name="f95" fmla="val 949"/>
                <a:gd name="f96" fmla="val 159"/>
                <a:gd name="f97" fmla="val 999"/>
                <a:gd name="f98" fmla="val 487"/>
                <a:gd name="f99" fmla="val 1164"/>
                <a:gd name="f100" fmla="val 530"/>
                <a:gd name="f101" fmla="val 1197"/>
                <a:gd name="f102" fmla="val 1236"/>
                <a:gd name="f103" fmla="val 557"/>
                <a:gd name="f104" fmla="val 1292"/>
                <a:gd name="f105" fmla="val 502"/>
                <a:gd name="f106" fmla="val 1354"/>
                <a:gd name="f107" fmla="val 434"/>
                <a:gd name="f108" fmla="val 1394"/>
                <a:gd name="f109" fmla="+- 0 0 -90"/>
                <a:gd name="f110" fmla="*/ f3 1 989"/>
                <a:gd name="f111" fmla="*/ f4 1 1439"/>
                <a:gd name="f112" fmla="+- f7 0 f5"/>
                <a:gd name="f113" fmla="+- f6 0 f5"/>
                <a:gd name="f114" fmla="*/ f109 f0 1"/>
                <a:gd name="f115" fmla="*/ f113 1 989"/>
                <a:gd name="f116" fmla="*/ f112 1 1439"/>
                <a:gd name="f117" fmla="*/ 525 f113 1"/>
                <a:gd name="f118" fmla="*/ 1438 f112 1"/>
                <a:gd name="f119" fmla="*/ 582 f113 1"/>
                <a:gd name="f120" fmla="*/ 1409 f112 1"/>
                <a:gd name="f121" fmla="*/ 647 f113 1"/>
                <a:gd name="f122" fmla="*/ 1355 f112 1"/>
                <a:gd name="f123" fmla="*/ 670 f113 1"/>
                <a:gd name="f124" fmla="*/ 1304 f112 1"/>
                <a:gd name="f125" fmla="*/ 686 f113 1"/>
                <a:gd name="f126" fmla="*/ 1255 f112 1"/>
                <a:gd name="f127" fmla="*/ 677 f113 1"/>
                <a:gd name="f128" fmla="*/ 1198 f112 1"/>
                <a:gd name="f129" fmla="*/ 637 f113 1"/>
                <a:gd name="f130" fmla="*/ 1125 f112 1"/>
                <a:gd name="f131" fmla="*/ 609 f113 1"/>
                <a:gd name="f132" fmla="*/ 1092 f112 1"/>
                <a:gd name="f133" fmla="*/ 569 f113 1"/>
                <a:gd name="f134" fmla="*/ 1063 f112 1"/>
                <a:gd name="f135" fmla="*/ 259 f113 1"/>
                <a:gd name="f136" fmla="*/ 905 f112 1"/>
                <a:gd name="f137" fmla="*/ 201 f113 1"/>
                <a:gd name="f138" fmla="*/ 863 f112 1"/>
                <a:gd name="f139" fmla="*/ 177 f113 1"/>
                <a:gd name="f140" fmla="*/ 843 f112 1"/>
                <a:gd name="f141" fmla="*/ 160 f113 1"/>
                <a:gd name="f142" fmla="*/ 800 f112 1"/>
                <a:gd name="f143" fmla="*/ 171 f113 1"/>
                <a:gd name="f144" fmla="*/ 766 f112 1"/>
                <a:gd name="f145" fmla="*/ 215 f113 1"/>
                <a:gd name="f146" fmla="*/ 738 f112 1"/>
                <a:gd name="f147" fmla="*/ 294 f113 1"/>
                <a:gd name="f148" fmla="*/ 709 f112 1"/>
                <a:gd name="f149" fmla="*/ 780 f113 1"/>
                <a:gd name="f150" fmla="*/ 521 f112 1"/>
                <a:gd name="f151" fmla="*/ 856 f113 1"/>
                <a:gd name="f152" fmla="*/ 471 f112 1"/>
                <a:gd name="f153" fmla="*/ 918 f113 1"/>
                <a:gd name="f154" fmla="*/ 417 f112 1"/>
                <a:gd name="f155" fmla="*/ 953 f113 1"/>
                <a:gd name="f156" fmla="*/ 379 f112 1"/>
                <a:gd name="f157" fmla="*/ 984 f113 1"/>
                <a:gd name="f158" fmla="*/ 334 f112 1"/>
                <a:gd name="f159" fmla="*/ 988 f113 1"/>
                <a:gd name="f160" fmla="*/ 274 f112 1"/>
                <a:gd name="f161" fmla="*/ 972 f113 1"/>
                <a:gd name="f162" fmla="*/ 214 f112 1"/>
                <a:gd name="f163" fmla="*/ 167 f112 1"/>
                <a:gd name="f164" fmla="*/ 920 f113 1"/>
                <a:gd name="f165" fmla="*/ 126 f112 1"/>
                <a:gd name="f166" fmla="*/ 875 f113 1"/>
                <a:gd name="f167" fmla="*/ 85 f112 1"/>
                <a:gd name="f168" fmla="*/ 828 f113 1"/>
                <a:gd name="f169" fmla="*/ 50 f112 1"/>
                <a:gd name="f170" fmla="*/ 803 f113 1"/>
                <a:gd name="f171" fmla="*/ 29 f112 1"/>
                <a:gd name="f172" fmla="*/ 756 f113 1"/>
                <a:gd name="f173" fmla="*/ 0 f112 1"/>
                <a:gd name="f174" fmla="*/ 588 f113 1"/>
                <a:gd name="f175" fmla="*/ 61 f112 1"/>
                <a:gd name="f176" fmla="*/ 649 f113 1"/>
                <a:gd name="f177" fmla="*/ 104 f112 1"/>
                <a:gd name="f178" fmla="*/ 694 f113 1"/>
                <a:gd name="f179" fmla="*/ 145 f112 1"/>
                <a:gd name="f180" fmla="*/ 739 f113 1"/>
                <a:gd name="f181" fmla="*/ 182 f112 1"/>
                <a:gd name="f182" fmla="*/ 223 f112 1"/>
                <a:gd name="f183" fmla="*/ 272 f112 1"/>
                <a:gd name="f184" fmla="*/ 787 f113 1"/>
                <a:gd name="f185" fmla="*/ 323 f112 1"/>
                <a:gd name="f186" fmla="*/ 729 f113 1"/>
                <a:gd name="f187" fmla="*/ 369 f112 1"/>
                <a:gd name="f188" fmla="*/ 639 f113 1"/>
                <a:gd name="f189" fmla="*/ 413 f112 1"/>
                <a:gd name="f190" fmla="*/ 212 f113 1"/>
                <a:gd name="f191" fmla="*/ 589 f112 1"/>
                <a:gd name="f192" fmla="*/ 608 f112 1"/>
                <a:gd name="f193" fmla="*/ 88 f113 1"/>
                <a:gd name="f194" fmla="*/ 653 f112 1"/>
                <a:gd name="f195" fmla="*/ 43 f113 1"/>
                <a:gd name="f196" fmla="*/ 698 f112 1"/>
                <a:gd name="f197" fmla="*/ 9 f113 1"/>
                <a:gd name="f198" fmla="*/ 755 f112 1"/>
                <a:gd name="f199" fmla="*/ 0 f113 1"/>
                <a:gd name="f200" fmla="*/ 820 f112 1"/>
                <a:gd name="f201" fmla="*/ 10 f113 1"/>
                <a:gd name="f202" fmla="*/ 872 f112 1"/>
                <a:gd name="f203" fmla="*/ 40 f113 1"/>
                <a:gd name="f204" fmla="*/ 914 f112 1"/>
                <a:gd name="f205" fmla="*/ 84 f113 1"/>
                <a:gd name="f206" fmla="*/ 949 f112 1"/>
                <a:gd name="f207" fmla="*/ 159 f113 1"/>
                <a:gd name="f208" fmla="*/ 999 f112 1"/>
                <a:gd name="f209" fmla="*/ 487 f113 1"/>
                <a:gd name="f210" fmla="*/ 1164 f112 1"/>
                <a:gd name="f211" fmla="*/ 530 f113 1"/>
                <a:gd name="f212" fmla="*/ 1197 f112 1"/>
                <a:gd name="f213" fmla="*/ 1236 f112 1"/>
                <a:gd name="f214" fmla="*/ 557 f113 1"/>
                <a:gd name="f215" fmla="*/ 1292 f112 1"/>
                <a:gd name="f216" fmla="*/ 502 f113 1"/>
                <a:gd name="f217" fmla="*/ 1354 f112 1"/>
                <a:gd name="f218" fmla="*/ 434 f113 1"/>
                <a:gd name="f219" fmla="*/ 1394 f112 1"/>
                <a:gd name="f220" fmla="*/ f114 1 f2"/>
                <a:gd name="f221" fmla="*/ f117 1 989"/>
                <a:gd name="f222" fmla="*/ f118 1 1439"/>
                <a:gd name="f223" fmla="*/ f119 1 989"/>
                <a:gd name="f224" fmla="*/ f120 1 1439"/>
                <a:gd name="f225" fmla="*/ f121 1 989"/>
                <a:gd name="f226" fmla="*/ f122 1 1439"/>
                <a:gd name="f227" fmla="*/ f123 1 989"/>
                <a:gd name="f228" fmla="*/ f124 1 1439"/>
                <a:gd name="f229" fmla="*/ f125 1 989"/>
                <a:gd name="f230" fmla="*/ f126 1 1439"/>
                <a:gd name="f231" fmla="*/ f127 1 989"/>
                <a:gd name="f232" fmla="*/ f128 1 1439"/>
                <a:gd name="f233" fmla="*/ f129 1 989"/>
                <a:gd name="f234" fmla="*/ f130 1 1439"/>
                <a:gd name="f235" fmla="*/ f131 1 989"/>
                <a:gd name="f236" fmla="*/ f132 1 1439"/>
                <a:gd name="f237" fmla="*/ f133 1 989"/>
                <a:gd name="f238" fmla="*/ f134 1 1439"/>
                <a:gd name="f239" fmla="*/ f135 1 989"/>
                <a:gd name="f240" fmla="*/ f136 1 1439"/>
                <a:gd name="f241" fmla="*/ f137 1 989"/>
                <a:gd name="f242" fmla="*/ f138 1 1439"/>
                <a:gd name="f243" fmla="*/ f139 1 989"/>
                <a:gd name="f244" fmla="*/ f140 1 1439"/>
                <a:gd name="f245" fmla="*/ f141 1 989"/>
                <a:gd name="f246" fmla="*/ f142 1 1439"/>
                <a:gd name="f247" fmla="*/ f143 1 989"/>
                <a:gd name="f248" fmla="*/ f144 1 1439"/>
                <a:gd name="f249" fmla="*/ f145 1 989"/>
                <a:gd name="f250" fmla="*/ f146 1 1439"/>
                <a:gd name="f251" fmla="*/ f147 1 989"/>
                <a:gd name="f252" fmla="*/ f148 1 1439"/>
                <a:gd name="f253" fmla="*/ f149 1 989"/>
                <a:gd name="f254" fmla="*/ f150 1 1439"/>
                <a:gd name="f255" fmla="*/ f151 1 989"/>
                <a:gd name="f256" fmla="*/ f152 1 1439"/>
                <a:gd name="f257" fmla="*/ f153 1 989"/>
                <a:gd name="f258" fmla="*/ f154 1 1439"/>
                <a:gd name="f259" fmla="*/ f155 1 989"/>
                <a:gd name="f260" fmla="*/ f156 1 1439"/>
                <a:gd name="f261" fmla="*/ f157 1 989"/>
                <a:gd name="f262" fmla="*/ f158 1 1439"/>
                <a:gd name="f263" fmla="*/ f159 1 989"/>
                <a:gd name="f264" fmla="*/ f160 1 1439"/>
                <a:gd name="f265" fmla="*/ f161 1 989"/>
                <a:gd name="f266" fmla="*/ f162 1 1439"/>
                <a:gd name="f267" fmla="*/ f163 1 1439"/>
                <a:gd name="f268" fmla="*/ f164 1 989"/>
                <a:gd name="f269" fmla="*/ f165 1 1439"/>
                <a:gd name="f270" fmla="*/ f166 1 989"/>
                <a:gd name="f271" fmla="*/ f167 1 1439"/>
                <a:gd name="f272" fmla="*/ f168 1 989"/>
                <a:gd name="f273" fmla="*/ f169 1 1439"/>
                <a:gd name="f274" fmla="*/ f170 1 989"/>
                <a:gd name="f275" fmla="*/ f171 1 1439"/>
                <a:gd name="f276" fmla="*/ f172 1 989"/>
                <a:gd name="f277" fmla="*/ f173 1 1439"/>
                <a:gd name="f278" fmla="*/ f174 1 989"/>
                <a:gd name="f279" fmla="*/ f175 1 1439"/>
                <a:gd name="f280" fmla="*/ f176 1 989"/>
                <a:gd name="f281" fmla="*/ f177 1 1439"/>
                <a:gd name="f282" fmla="*/ f178 1 989"/>
                <a:gd name="f283" fmla="*/ f179 1 1439"/>
                <a:gd name="f284" fmla="*/ f180 1 989"/>
                <a:gd name="f285" fmla="*/ f181 1 1439"/>
                <a:gd name="f286" fmla="*/ f182 1 1439"/>
                <a:gd name="f287" fmla="*/ f183 1 1439"/>
                <a:gd name="f288" fmla="*/ f184 1 989"/>
                <a:gd name="f289" fmla="*/ f185 1 1439"/>
                <a:gd name="f290" fmla="*/ f186 1 989"/>
                <a:gd name="f291" fmla="*/ f187 1 1439"/>
                <a:gd name="f292" fmla="*/ f188 1 989"/>
                <a:gd name="f293" fmla="*/ f189 1 1439"/>
                <a:gd name="f294" fmla="*/ f190 1 989"/>
                <a:gd name="f295" fmla="*/ f191 1 1439"/>
                <a:gd name="f296" fmla="*/ f192 1 1439"/>
                <a:gd name="f297" fmla="*/ f193 1 989"/>
                <a:gd name="f298" fmla="*/ f194 1 1439"/>
                <a:gd name="f299" fmla="*/ f195 1 989"/>
                <a:gd name="f300" fmla="*/ f196 1 1439"/>
                <a:gd name="f301" fmla="*/ f197 1 989"/>
                <a:gd name="f302" fmla="*/ f198 1 1439"/>
                <a:gd name="f303" fmla="*/ f199 1 989"/>
                <a:gd name="f304" fmla="*/ f200 1 1439"/>
                <a:gd name="f305" fmla="*/ f201 1 989"/>
                <a:gd name="f306" fmla="*/ f202 1 1439"/>
                <a:gd name="f307" fmla="*/ f203 1 989"/>
                <a:gd name="f308" fmla="*/ f204 1 1439"/>
                <a:gd name="f309" fmla="*/ f205 1 989"/>
                <a:gd name="f310" fmla="*/ f206 1 1439"/>
                <a:gd name="f311" fmla="*/ f207 1 989"/>
                <a:gd name="f312" fmla="*/ f208 1 1439"/>
                <a:gd name="f313" fmla="*/ f209 1 989"/>
                <a:gd name="f314" fmla="*/ f210 1 1439"/>
                <a:gd name="f315" fmla="*/ f211 1 989"/>
                <a:gd name="f316" fmla="*/ f212 1 1439"/>
                <a:gd name="f317" fmla="*/ f213 1 1439"/>
                <a:gd name="f318" fmla="*/ f214 1 989"/>
                <a:gd name="f319" fmla="*/ f215 1 1439"/>
                <a:gd name="f320" fmla="*/ f216 1 989"/>
                <a:gd name="f321" fmla="*/ f217 1 1439"/>
                <a:gd name="f322" fmla="*/ f218 1 989"/>
                <a:gd name="f323" fmla="*/ f219 1 1439"/>
                <a:gd name="f324" fmla="*/ 0 1 f115"/>
                <a:gd name="f325" fmla="*/ f6 1 f115"/>
                <a:gd name="f326" fmla="*/ 0 1 f116"/>
                <a:gd name="f327" fmla="*/ f7 1 f116"/>
                <a:gd name="f328" fmla="+- f220 0 f1"/>
                <a:gd name="f329" fmla="*/ f221 1 f115"/>
                <a:gd name="f330" fmla="*/ f222 1 f116"/>
                <a:gd name="f331" fmla="*/ f223 1 f115"/>
                <a:gd name="f332" fmla="*/ f224 1 f116"/>
                <a:gd name="f333" fmla="*/ f225 1 f115"/>
                <a:gd name="f334" fmla="*/ f226 1 f116"/>
                <a:gd name="f335" fmla="*/ f227 1 f115"/>
                <a:gd name="f336" fmla="*/ f228 1 f116"/>
                <a:gd name="f337" fmla="*/ f229 1 f115"/>
                <a:gd name="f338" fmla="*/ f230 1 f116"/>
                <a:gd name="f339" fmla="*/ f231 1 f115"/>
                <a:gd name="f340" fmla="*/ f232 1 f116"/>
                <a:gd name="f341" fmla="*/ f233 1 f115"/>
                <a:gd name="f342" fmla="*/ f234 1 f116"/>
                <a:gd name="f343" fmla="*/ f235 1 f115"/>
                <a:gd name="f344" fmla="*/ f236 1 f116"/>
                <a:gd name="f345" fmla="*/ f237 1 f115"/>
                <a:gd name="f346" fmla="*/ f238 1 f116"/>
                <a:gd name="f347" fmla="*/ f239 1 f115"/>
                <a:gd name="f348" fmla="*/ f240 1 f116"/>
                <a:gd name="f349" fmla="*/ f241 1 f115"/>
                <a:gd name="f350" fmla="*/ f242 1 f116"/>
                <a:gd name="f351" fmla="*/ f243 1 f115"/>
                <a:gd name="f352" fmla="*/ f244 1 f116"/>
                <a:gd name="f353" fmla="*/ f245 1 f115"/>
                <a:gd name="f354" fmla="*/ f246 1 f116"/>
                <a:gd name="f355" fmla="*/ f247 1 f115"/>
                <a:gd name="f356" fmla="*/ f248 1 f116"/>
                <a:gd name="f357" fmla="*/ f249 1 f115"/>
                <a:gd name="f358" fmla="*/ f250 1 f116"/>
                <a:gd name="f359" fmla="*/ f251 1 f115"/>
                <a:gd name="f360" fmla="*/ f252 1 f116"/>
                <a:gd name="f361" fmla="*/ f253 1 f115"/>
                <a:gd name="f362" fmla="*/ f254 1 f116"/>
                <a:gd name="f363" fmla="*/ f255 1 f115"/>
                <a:gd name="f364" fmla="*/ f256 1 f116"/>
                <a:gd name="f365" fmla="*/ f257 1 f115"/>
                <a:gd name="f366" fmla="*/ f258 1 f116"/>
                <a:gd name="f367" fmla="*/ f259 1 f115"/>
                <a:gd name="f368" fmla="*/ f260 1 f116"/>
                <a:gd name="f369" fmla="*/ f261 1 f115"/>
                <a:gd name="f370" fmla="*/ f262 1 f116"/>
                <a:gd name="f371" fmla="*/ f263 1 f115"/>
                <a:gd name="f372" fmla="*/ f264 1 f116"/>
                <a:gd name="f373" fmla="*/ f265 1 f115"/>
                <a:gd name="f374" fmla="*/ f266 1 f116"/>
                <a:gd name="f375" fmla="*/ f267 1 f116"/>
                <a:gd name="f376" fmla="*/ f268 1 f115"/>
                <a:gd name="f377" fmla="*/ f269 1 f116"/>
                <a:gd name="f378" fmla="*/ f270 1 f115"/>
                <a:gd name="f379" fmla="*/ f271 1 f116"/>
                <a:gd name="f380" fmla="*/ f272 1 f115"/>
                <a:gd name="f381" fmla="*/ f273 1 f116"/>
                <a:gd name="f382" fmla="*/ f274 1 f115"/>
                <a:gd name="f383" fmla="*/ f275 1 f116"/>
                <a:gd name="f384" fmla="*/ f276 1 f115"/>
                <a:gd name="f385" fmla="*/ f277 1 f116"/>
                <a:gd name="f386" fmla="*/ f278 1 f115"/>
                <a:gd name="f387" fmla="*/ f279 1 f116"/>
                <a:gd name="f388" fmla="*/ f280 1 f115"/>
                <a:gd name="f389" fmla="*/ f281 1 f116"/>
                <a:gd name="f390" fmla="*/ f282 1 f115"/>
                <a:gd name="f391" fmla="*/ f283 1 f116"/>
                <a:gd name="f392" fmla="*/ f284 1 f115"/>
                <a:gd name="f393" fmla="*/ f285 1 f116"/>
                <a:gd name="f394" fmla="*/ f286 1 f116"/>
                <a:gd name="f395" fmla="*/ f287 1 f116"/>
                <a:gd name="f396" fmla="*/ f288 1 f115"/>
                <a:gd name="f397" fmla="*/ f289 1 f116"/>
                <a:gd name="f398" fmla="*/ f290 1 f115"/>
                <a:gd name="f399" fmla="*/ f291 1 f116"/>
                <a:gd name="f400" fmla="*/ f292 1 f115"/>
                <a:gd name="f401" fmla="*/ f293 1 f116"/>
                <a:gd name="f402" fmla="*/ f294 1 f115"/>
                <a:gd name="f403" fmla="*/ f295 1 f116"/>
                <a:gd name="f404" fmla="*/ f296 1 f116"/>
                <a:gd name="f405" fmla="*/ f297 1 f115"/>
                <a:gd name="f406" fmla="*/ f298 1 f116"/>
                <a:gd name="f407" fmla="*/ f299 1 f115"/>
                <a:gd name="f408" fmla="*/ f300 1 f116"/>
                <a:gd name="f409" fmla="*/ f301 1 f115"/>
                <a:gd name="f410" fmla="*/ f302 1 f116"/>
                <a:gd name="f411" fmla="*/ f303 1 f115"/>
                <a:gd name="f412" fmla="*/ f304 1 f116"/>
                <a:gd name="f413" fmla="*/ f305 1 f115"/>
                <a:gd name="f414" fmla="*/ f306 1 f116"/>
                <a:gd name="f415" fmla="*/ f307 1 f115"/>
                <a:gd name="f416" fmla="*/ f308 1 f116"/>
                <a:gd name="f417" fmla="*/ f309 1 f115"/>
                <a:gd name="f418" fmla="*/ f310 1 f116"/>
                <a:gd name="f419" fmla="*/ f311 1 f115"/>
                <a:gd name="f420" fmla="*/ f312 1 f116"/>
                <a:gd name="f421" fmla="*/ f313 1 f115"/>
                <a:gd name="f422" fmla="*/ f314 1 f116"/>
                <a:gd name="f423" fmla="*/ f315 1 f115"/>
                <a:gd name="f424" fmla="*/ f316 1 f116"/>
                <a:gd name="f425" fmla="*/ f317 1 f116"/>
                <a:gd name="f426" fmla="*/ f318 1 f115"/>
                <a:gd name="f427" fmla="*/ f319 1 f116"/>
                <a:gd name="f428" fmla="*/ f320 1 f115"/>
                <a:gd name="f429" fmla="*/ f321 1 f116"/>
                <a:gd name="f430" fmla="*/ f322 1 f115"/>
                <a:gd name="f431" fmla="*/ f323 1 f116"/>
                <a:gd name="f432" fmla="*/ f324 f110 1"/>
                <a:gd name="f433" fmla="*/ f325 f110 1"/>
                <a:gd name="f434" fmla="*/ f327 f111 1"/>
                <a:gd name="f435" fmla="*/ f326 f111 1"/>
                <a:gd name="f436" fmla="*/ f329 f110 1"/>
                <a:gd name="f437" fmla="*/ f330 f111 1"/>
                <a:gd name="f438" fmla="*/ f331 f110 1"/>
                <a:gd name="f439" fmla="*/ f332 f111 1"/>
                <a:gd name="f440" fmla="*/ f333 f110 1"/>
                <a:gd name="f441" fmla="*/ f334 f111 1"/>
                <a:gd name="f442" fmla="*/ f335 f110 1"/>
                <a:gd name="f443" fmla="*/ f336 f111 1"/>
                <a:gd name="f444" fmla="*/ f337 f110 1"/>
                <a:gd name="f445" fmla="*/ f338 f111 1"/>
                <a:gd name="f446" fmla="*/ f339 f110 1"/>
                <a:gd name="f447" fmla="*/ f340 f111 1"/>
                <a:gd name="f448" fmla="*/ f341 f110 1"/>
                <a:gd name="f449" fmla="*/ f342 f111 1"/>
                <a:gd name="f450" fmla="*/ f343 f110 1"/>
                <a:gd name="f451" fmla="*/ f344 f111 1"/>
                <a:gd name="f452" fmla="*/ f345 f110 1"/>
                <a:gd name="f453" fmla="*/ f346 f111 1"/>
                <a:gd name="f454" fmla="*/ f347 f110 1"/>
                <a:gd name="f455" fmla="*/ f348 f111 1"/>
                <a:gd name="f456" fmla="*/ f349 f110 1"/>
                <a:gd name="f457" fmla="*/ f350 f111 1"/>
                <a:gd name="f458" fmla="*/ f351 f110 1"/>
                <a:gd name="f459" fmla="*/ f352 f111 1"/>
                <a:gd name="f460" fmla="*/ f353 f110 1"/>
                <a:gd name="f461" fmla="*/ f354 f111 1"/>
                <a:gd name="f462" fmla="*/ f355 f110 1"/>
                <a:gd name="f463" fmla="*/ f356 f111 1"/>
                <a:gd name="f464" fmla="*/ f357 f110 1"/>
                <a:gd name="f465" fmla="*/ f358 f111 1"/>
                <a:gd name="f466" fmla="*/ f359 f110 1"/>
                <a:gd name="f467" fmla="*/ f360 f111 1"/>
                <a:gd name="f468" fmla="*/ f361 f110 1"/>
                <a:gd name="f469" fmla="*/ f362 f111 1"/>
                <a:gd name="f470" fmla="*/ f363 f110 1"/>
                <a:gd name="f471" fmla="*/ f364 f111 1"/>
                <a:gd name="f472" fmla="*/ f365 f110 1"/>
                <a:gd name="f473" fmla="*/ f366 f111 1"/>
                <a:gd name="f474" fmla="*/ f367 f110 1"/>
                <a:gd name="f475" fmla="*/ f368 f111 1"/>
                <a:gd name="f476" fmla="*/ f369 f110 1"/>
                <a:gd name="f477" fmla="*/ f370 f111 1"/>
                <a:gd name="f478" fmla="*/ f371 f110 1"/>
                <a:gd name="f479" fmla="*/ f372 f111 1"/>
                <a:gd name="f480" fmla="*/ f373 f110 1"/>
                <a:gd name="f481" fmla="*/ f374 f111 1"/>
                <a:gd name="f482" fmla="*/ f375 f111 1"/>
                <a:gd name="f483" fmla="*/ f376 f110 1"/>
                <a:gd name="f484" fmla="*/ f377 f111 1"/>
                <a:gd name="f485" fmla="*/ f378 f110 1"/>
                <a:gd name="f486" fmla="*/ f379 f111 1"/>
                <a:gd name="f487" fmla="*/ f380 f110 1"/>
                <a:gd name="f488" fmla="*/ f381 f111 1"/>
                <a:gd name="f489" fmla="*/ f382 f110 1"/>
                <a:gd name="f490" fmla="*/ f383 f111 1"/>
                <a:gd name="f491" fmla="*/ f384 f110 1"/>
                <a:gd name="f492" fmla="*/ f385 f111 1"/>
                <a:gd name="f493" fmla="*/ f386 f110 1"/>
                <a:gd name="f494" fmla="*/ f387 f111 1"/>
                <a:gd name="f495" fmla="*/ f388 f110 1"/>
                <a:gd name="f496" fmla="*/ f389 f111 1"/>
                <a:gd name="f497" fmla="*/ f390 f110 1"/>
                <a:gd name="f498" fmla="*/ f391 f111 1"/>
                <a:gd name="f499" fmla="*/ f392 f110 1"/>
                <a:gd name="f500" fmla="*/ f393 f111 1"/>
                <a:gd name="f501" fmla="*/ f394 f111 1"/>
                <a:gd name="f502" fmla="*/ f395 f111 1"/>
                <a:gd name="f503" fmla="*/ f396 f110 1"/>
                <a:gd name="f504" fmla="*/ f397 f111 1"/>
                <a:gd name="f505" fmla="*/ f398 f110 1"/>
                <a:gd name="f506" fmla="*/ f399 f111 1"/>
                <a:gd name="f507" fmla="*/ f400 f110 1"/>
                <a:gd name="f508" fmla="*/ f401 f111 1"/>
                <a:gd name="f509" fmla="*/ f402 f110 1"/>
                <a:gd name="f510" fmla="*/ f403 f111 1"/>
                <a:gd name="f511" fmla="*/ f404 f111 1"/>
                <a:gd name="f512" fmla="*/ f405 f110 1"/>
                <a:gd name="f513" fmla="*/ f406 f111 1"/>
                <a:gd name="f514" fmla="*/ f407 f110 1"/>
                <a:gd name="f515" fmla="*/ f408 f111 1"/>
                <a:gd name="f516" fmla="*/ f409 f110 1"/>
                <a:gd name="f517" fmla="*/ f410 f111 1"/>
                <a:gd name="f518" fmla="*/ f411 f110 1"/>
                <a:gd name="f519" fmla="*/ f412 f111 1"/>
                <a:gd name="f520" fmla="*/ f413 f110 1"/>
                <a:gd name="f521" fmla="*/ f414 f111 1"/>
                <a:gd name="f522" fmla="*/ f415 f110 1"/>
                <a:gd name="f523" fmla="*/ f416 f111 1"/>
                <a:gd name="f524" fmla="*/ f417 f110 1"/>
                <a:gd name="f525" fmla="*/ f418 f111 1"/>
                <a:gd name="f526" fmla="*/ f419 f110 1"/>
                <a:gd name="f527" fmla="*/ f420 f111 1"/>
                <a:gd name="f528" fmla="*/ f421 f110 1"/>
                <a:gd name="f529" fmla="*/ f422 f111 1"/>
                <a:gd name="f530" fmla="*/ f423 f110 1"/>
                <a:gd name="f531" fmla="*/ f424 f111 1"/>
                <a:gd name="f532" fmla="*/ f425 f111 1"/>
                <a:gd name="f533" fmla="*/ f426 f110 1"/>
                <a:gd name="f534" fmla="*/ f427 f111 1"/>
                <a:gd name="f535" fmla="*/ f428 f110 1"/>
                <a:gd name="f536" fmla="*/ f429 f111 1"/>
                <a:gd name="f537" fmla="*/ f430 f110 1"/>
                <a:gd name="f538" fmla="*/ f431 f111 1"/>
              </a:gdLst>
              <a:ahLst/>
              <a:cxnLst>
                <a:cxn ang="3">
                  <a:pos x="hc" y="t"/>
                </a:cxn>
                <a:cxn ang="0">
                  <a:pos x="r" y="vc"/>
                </a:cxn>
                <a:cxn ang="cd4">
                  <a:pos x="hc" y="b"/>
                </a:cxn>
                <a:cxn ang="cd2">
                  <a:pos x="l" y="vc"/>
                </a:cxn>
                <a:cxn ang="f328">
                  <a:pos x="f436" y="f437"/>
                </a:cxn>
                <a:cxn ang="f328">
                  <a:pos x="f438" y="f439"/>
                </a:cxn>
                <a:cxn ang="f328">
                  <a:pos x="f440" y="f441"/>
                </a:cxn>
                <a:cxn ang="f328">
                  <a:pos x="f442" y="f443"/>
                </a:cxn>
                <a:cxn ang="f328">
                  <a:pos x="f444" y="f445"/>
                </a:cxn>
                <a:cxn ang="f328">
                  <a:pos x="f446" y="f447"/>
                </a:cxn>
                <a:cxn ang="f328">
                  <a:pos x="f448" y="f449"/>
                </a:cxn>
                <a:cxn ang="f328">
                  <a:pos x="f450" y="f451"/>
                </a:cxn>
                <a:cxn ang="f328">
                  <a:pos x="f452" y="f453"/>
                </a:cxn>
                <a:cxn ang="f328">
                  <a:pos x="f454" y="f455"/>
                </a:cxn>
                <a:cxn ang="f328">
                  <a:pos x="f456" y="f457"/>
                </a:cxn>
                <a:cxn ang="f328">
                  <a:pos x="f458" y="f459"/>
                </a:cxn>
                <a:cxn ang="f328">
                  <a:pos x="f460" y="f461"/>
                </a:cxn>
                <a:cxn ang="f328">
                  <a:pos x="f462" y="f463"/>
                </a:cxn>
                <a:cxn ang="f328">
                  <a:pos x="f464" y="f465"/>
                </a:cxn>
                <a:cxn ang="f328">
                  <a:pos x="f466" y="f467"/>
                </a:cxn>
                <a:cxn ang="f328">
                  <a:pos x="f468" y="f469"/>
                </a:cxn>
                <a:cxn ang="f328">
                  <a:pos x="f470" y="f471"/>
                </a:cxn>
                <a:cxn ang="f328">
                  <a:pos x="f472" y="f473"/>
                </a:cxn>
                <a:cxn ang="f328">
                  <a:pos x="f474" y="f475"/>
                </a:cxn>
                <a:cxn ang="f328">
                  <a:pos x="f476" y="f477"/>
                </a:cxn>
                <a:cxn ang="f328">
                  <a:pos x="f478" y="f479"/>
                </a:cxn>
                <a:cxn ang="f328">
                  <a:pos x="f480" y="f481"/>
                </a:cxn>
                <a:cxn ang="f328">
                  <a:pos x="f474" y="f482"/>
                </a:cxn>
                <a:cxn ang="f328">
                  <a:pos x="f483" y="f484"/>
                </a:cxn>
                <a:cxn ang="f328">
                  <a:pos x="f485" y="f486"/>
                </a:cxn>
                <a:cxn ang="f328">
                  <a:pos x="f487" y="f488"/>
                </a:cxn>
                <a:cxn ang="f328">
                  <a:pos x="f489" y="f490"/>
                </a:cxn>
                <a:cxn ang="f328">
                  <a:pos x="f491" y="f492"/>
                </a:cxn>
                <a:cxn ang="f328">
                  <a:pos x="f493" y="f494"/>
                </a:cxn>
                <a:cxn ang="f328">
                  <a:pos x="f495" y="f496"/>
                </a:cxn>
                <a:cxn ang="f328">
                  <a:pos x="f497" y="f498"/>
                </a:cxn>
                <a:cxn ang="f328">
                  <a:pos x="f499" y="f500"/>
                </a:cxn>
                <a:cxn ang="f328">
                  <a:pos x="f468" y="f501"/>
                </a:cxn>
                <a:cxn ang="f328">
                  <a:pos x="f489" y="f502"/>
                </a:cxn>
                <a:cxn ang="f328">
                  <a:pos x="f503" y="f504"/>
                </a:cxn>
                <a:cxn ang="f328">
                  <a:pos x="f505" y="f506"/>
                </a:cxn>
                <a:cxn ang="f328">
                  <a:pos x="f507" y="f508"/>
                </a:cxn>
                <a:cxn ang="f328">
                  <a:pos x="f509" y="f510"/>
                </a:cxn>
                <a:cxn ang="f328">
                  <a:pos x="f460" y="f511"/>
                </a:cxn>
                <a:cxn ang="f328">
                  <a:pos x="f512" y="f513"/>
                </a:cxn>
                <a:cxn ang="f328">
                  <a:pos x="f514" y="f515"/>
                </a:cxn>
                <a:cxn ang="f328">
                  <a:pos x="f516" y="f517"/>
                </a:cxn>
                <a:cxn ang="f328">
                  <a:pos x="f518" y="f519"/>
                </a:cxn>
                <a:cxn ang="f328">
                  <a:pos x="f520" y="f521"/>
                </a:cxn>
                <a:cxn ang="f328">
                  <a:pos x="f522" y="f523"/>
                </a:cxn>
                <a:cxn ang="f328">
                  <a:pos x="f524" y="f525"/>
                </a:cxn>
                <a:cxn ang="f328">
                  <a:pos x="f526" y="f527"/>
                </a:cxn>
                <a:cxn ang="f328">
                  <a:pos x="f528" y="f529"/>
                </a:cxn>
                <a:cxn ang="f328">
                  <a:pos x="f530" y="f531"/>
                </a:cxn>
                <a:cxn ang="f328">
                  <a:pos x="f452" y="f532"/>
                </a:cxn>
                <a:cxn ang="f328">
                  <a:pos x="f533" y="f534"/>
                </a:cxn>
                <a:cxn ang="f328">
                  <a:pos x="f535" y="f536"/>
                </a:cxn>
                <a:cxn ang="f328">
                  <a:pos x="f537" y="f538"/>
                </a:cxn>
                <a:cxn ang="f328">
                  <a:pos x="f436" y="f437"/>
                </a:cxn>
              </a:cxnLst>
              <a:rect l="f432" t="f435" r="f433" b="f434"/>
              <a:pathLst>
                <a:path w="989" h="1439">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46" y="f54"/>
                  </a:lnTo>
                  <a:lnTo>
                    <a:pt x="f55" y="f56"/>
                  </a:lnTo>
                  <a:lnTo>
                    <a:pt x="f57" y="f58"/>
                  </a:lnTo>
                  <a:lnTo>
                    <a:pt x="f59" y="f60"/>
                  </a:lnTo>
                  <a:lnTo>
                    <a:pt x="f61" y="f62"/>
                  </a:lnTo>
                  <a:lnTo>
                    <a:pt x="f63" y="f5"/>
                  </a:lnTo>
                  <a:lnTo>
                    <a:pt x="f64" y="f65"/>
                  </a:lnTo>
                  <a:lnTo>
                    <a:pt x="f66" y="f67"/>
                  </a:lnTo>
                  <a:lnTo>
                    <a:pt x="f68" y="f69"/>
                  </a:lnTo>
                  <a:lnTo>
                    <a:pt x="f70" y="f71"/>
                  </a:lnTo>
                  <a:lnTo>
                    <a:pt x="f40" y="f72"/>
                  </a:lnTo>
                  <a:lnTo>
                    <a:pt x="f61" y="f73"/>
                  </a:lnTo>
                  <a:lnTo>
                    <a:pt x="f74" y="f75"/>
                  </a:lnTo>
                  <a:lnTo>
                    <a:pt x="f76" y="f77"/>
                  </a:lnTo>
                  <a:lnTo>
                    <a:pt x="f78" y="f79"/>
                  </a:lnTo>
                  <a:lnTo>
                    <a:pt x="f80" y="f81"/>
                  </a:lnTo>
                  <a:lnTo>
                    <a:pt x="f32" y="f82"/>
                  </a:lnTo>
                  <a:lnTo>
                    <a:pt x="f83" y="f84"/>
                  </a:lnTo>
                  <a:lnTo>
                    <a:pt x="f85" y="f86"/>
                  </a:lnTo>
                  <a:lnTo>
                    <a:pt x="f87" y="f88"/>
                  </a:lnTo>
                  <a:lnTo>
                    <a:pt x="f5" y="f89"/>
                  </a:lnTo>
                  <a:lnTo>
                    <a:pt x="f90" y="f91"/>
                  </a:lnTo>
                  <a:lnTo>
                    <a:pt x="f92" y="f93"/>
                  </a:lnTo>
                  <a:lnTo>
                    <a:pt x="f94" y="f95"/>
                  </a:lnTo>
                  <a:lnTo>
                    <a:pt x="f96" y="f97"/>
                  </a:lnTo>
                  <a:lnTo>
                    <a:pt x="f98" y="f99"/>
                  </a:lnTo>
                  <a:lnTo>
                    <a:pt x="f100" y="f101"/>
                  </a:lnTo>
                  <a:lnTo>
                    <a:pt x="f24" y="f102"/>
                  </a:lnTo>
                  <a:lnTo>
                    <a:pt x="f103" y="f104"/>
                  </a:lnTo>
                  <a:lnTo>
                    <a:pt x="f105" y="f106"/>
                  </a:lnTo>
                  <a:lnTo>
                    <a:pt x="f107" y="f108"/>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8" name="Dowolny kształt 14"/>
            <p:cNvSpPr/>
            <p:nvPr/>
          </p:nvSpPr>
          <p:spPr>
            <a:xfrm>
              <a:off x="5178448" y="2964621"/>
              <a:ext cx="832360" cy="724122"/>
            </a:xfrm>
            <a:custGeom>
              <a:avLst/>
              <a:gdLst>
                <a:gd name="f0" fmla="val 10800000"/>
                <a:gd name="f1" fmla="val 5400000"/>
                <a:gd name="f2" fmla="val 180"/>
                <a:gd name="f3" fmla="val w"/>
                <a:gd name="f4" fmla="val h"/>
                <a:gd name="f5" fmla="val 0"/>
                <a:gd name="f6" fmla="val 669"/>
                <a:gd name="f7" fmla="val 582"/>
                <a:gd name="f8" fmla="val 668"/>
                <a:gd name="f9" fmla="val 553"/>
                <a:gd name="f10" fmla="val 450"/>
                <a:gd name="f11" fmla="val 562"/>
                <a:gd name="f12" fmla="val 435"/>
                <a:gd name="f13" fmla="val 448"/>
                <a:gd name="f14" fmla="val 420"/>
                <a:gd name="f15" fmla="val 367"/>
                <a:gd name="f16" fmla="val 400"/>
                <a:gd name="f17" fmla="val 314"/>
                <a:gd name="f18" fmla="val 378"/>
                <a:gd name="f19" fmla="val 257"/>
                <a:gd name="f20" fmla="val 349"/>
                <a:gd name="f21" fmla="val 220"/>
                <a:gd name="f22" fmla="val 193"/>
                <a:gd name="f23" fmla="val 274"/>
                <a:gd name="f24" fmla="val 231"/>
                <a:gd name="f25" fmla="val 189"/>
                <a:gd name="f26" fmla="val 165"/>
                <a:gd name="f27" fmla="val 209"/>
                <a:gd name="f28" fmla="val 143"/>
                <a:gd name="f29" fmla="val 255"/>
                <a:gd name="f30" fmla="val 127"/>
                <a:gd name="f31" fmla="val 297"/>
                <a:gd name="f32" fmla="val 345"/>
                <a:gd name="f33" fmla="val 141"/>
                <a:gd name="f34" fmla="val 396"/>
                <a:gd name="f35" fmla="val 156"/>
                <a:gd name="f36" fmla="val 163"/>
                <a:gd name="f37" fmla="val 477"/>
                <a:gd name="f38" fmla="val 125"/>
                <a:gd name="f39" fmla="val 464"/>
                <a:gd name="f40" fmla="val 86"/>
                <a:gd name="f41" fmla="val 415"/>
                <a:gd name="f42" fmla="val 42"/>
                <a:gd name="f43" fmla="val 363"/>
                <a:gd name="f44" fmla="val 18"/>
                <a:gd name="f45" fmla="val 319"/>
                <a:gd name="f46" fmla="val 7"/>
                <a:gd name="f47" fmla="val 273"/>
                <a:gd name="f48" fmla="val 2"/>
                <a:gd name="f49" fmla="val 222"/>
                <a:gd name="f50" fmla="val 176"/>
                <a:gd name="f51" fmla="val 4"/>
                <a:gd name="f52" fmla="val 136"/>
                <a:gd name="f53" fmla="val 15"/>
                <a:gd name="f54" fmla="val 33"/>
                <a:gd name="f55" fmla="val 50"/>
                <a:gd name="f56" fmla="val 66"/>
                <a:gd name="f57" fmla="val 22"/>
                <a:gd name="f58" fmla="val 99"/>
                <a:gd name="f59" fmla="val 6"/>
                <a:gd name="f60" fmla="val 145"/>
                <a:gd name="f61" fmla="val 9"/>
                <a:gd name="f62" fmla="val 237"/>
                <a:gd name="f63" fmla="val 285"/>
                <a:gd name="f64" fmla="val 330"/>
                <a:gd name="f65" fmla="val 81"/>
                <a:gd name="f66" fmla="val 375"/>
                <a:gd name="f67" fmla="val 419"/>
                <a:gd name="f68" fmla="val 169"/>
                <a:gd name="f69" fmla="val 457"/>
                <a:gd name="f70" fmla="val 217"/>
                <a:gd name="f71" fmla="val 488"/>
                <a:gd name="f72" fmla="val 266"/>
                <a:gd name="f73" fmla="val 514"/>
                <a:gd name="f74" fmla="val 310"/>
                <a:gd name="f75" fmla="val 534"/>
                <a:gd name="f76" fmla="val 369"/>
                <a:gd name="f77" fmla="val 549"/>
                <a:gd name="f78" fmla="val 437"/>
                <a:gd name="f79" fmla="val 568"/>
                <a:gd name="f80" fmla="val 516"/>
                <a:gd name="f81" fmla="val 581"/>
                <a:gd name="f82" fmla="val 595"/>
                <a:gd name="f83" fmla="val 577"/>
                <a:gd name="f84" fmla="+- 0 0 -90"/>
                <a:gd name="f85" fmla="*/ f3 1 669"/>
                <a:gd name="f86" fmla="*/ f4 1 582"/>
                <a:gd name="f87" fmla="+- f7 0 f5"/>
                <a:gd name="f88" fmla="+- f6 0 f5"/>
                <a:gd name="f89" fmla="*/ f84 f0 1"/>
                <a:gd name="f90" fmla="*/ f88 1 669"/>
                <a:gd name="f91" fmla="*/ f87 1 582"/>
                <a:gd name="f92" fmla="*/ 668 f88 1"/>
                <a:gd name="f93" fmla="*/ 553 f87 1"/>
                <a:gd name="f94" fmla="*/ 450 f87 1"/>
                <a:gd name="f95" fmla="*/ 562 f88 1"/>
                <a:gd name="f96" fmla="*/ 435 f87 1"/>
                <a:gd name="f97" fmla="*/ 448 f88 1"/>
                <a:gd name="f98" fmla="*/ 420 f87 1"/>
                <a:gd name="f99" fmla="*/ 367 f88 1"/>
                <a:gd name="f100" fmla="*/ 400 f87 1"/>
                <a:gd name="f101" fmla="*/ 314 f88 1"/>
                <a:gd name="f102" fmla="*/ 378 f87 1"/>
                <a:gd name="f103" fmla="*/ 257 f88 1"/>
                <a:gd name="f104" fmla="*/ 349 f87 1"/>
                <a:gd name="f105" fmla="*/ 220 f88 1"/>
                <a:gd name="f106" fmla="*/ 314 f87 1"/>
                <a:gd name="f107" fmla="*/ 193 f88 1"/>
                <a:gd name="f108" fmla="*/ 274 f87 1"/>
                <a:gd name="f109" fmla="*/ 180 f88 1"/>
                <a:gd name="f110" fmla="*/ 231 f87 1"/>
                <a:gd name="f111" fmla="*/ 189 f87 1"/>
                <a:gd name="f112" fmla="*/ 165 f87 1"/>
                <a:gd name="f113" fmla="*/ 209 f88 1"/>
                <a:gd name="f114" fmla="*/ 143 f87 1"/>
                <a:gd name="f115" fmla="*/ 255 f88 1"/>
                <a:gd name="f116" fmla="*/ 127 f87 1"/>
                <a:gd name="f117" fmla="*/ 297 f88 1"/>
                <a:gd name="f118" fmla="*/ 345 f88 1"/>
                <a:gd name="f119" fmla="*/ 141 f87 1"/>
                <a:gd name="f120" fmla="*/ 396 f88 1"/>
                <a:gd name="f121" fmla="*/ 156 f87 1"/>
                <a:gd name="f122" fmla="*/ 163 f87 1"/>
                <a:gd name="f123" fmla="*/ 477 f88 1"/>
                <a:gd name="f124" fmla="*/ 125 f87 1"/>
                <a:gd name="f125" fmla="*/ 464 f88 1"/>
                <a:gd name="f126" fmla="*/ 86 f87 1"/>
                <a:gd name="f127" fmla="*/ 415 f88 1"/>
                <a:gd name="f128" fmla="*/ 42 f87 1"/>
                <a:gd name="f129" fmla="*/ 363 f88 1"/>
                <a:gd name="f130" fmla="*/ 18 f87 1"/>
                <a:gd name="f131" fmla="*/ 319 f88 1"/>
                <a:gd name="f132" fmla="*/ 7 f87 1"/>
                <a:gd name="f133" fmla="*/ 273 f88 1"/>
                <a:gd name="f134" fmla="*/ 2 f87 1"/>
                <a:gd name="f135" fmla="*/ 222 f88 1"/>
                <a:gd name="f136" fmla="*/ 0 f87 1"/>
                <a:gd name="f137" fmla="*/ 176 f88 1"/>
                <a:gd name="f138" fmla="*/ 4 f87 1"/>
                <a:gd name="f139" fmla="*/ 136 f88 1"/>
                <a:gd name="f140" fmla="*/ 15 f87 1"/>
                <a:gd name="f141" fmla="*/ 86 f88 1"/>
                <a:gd name="f142" fmla="*/ 33 f87 1"/>
                <a:gd name="f143" fmla="*/ 50 f88 1"/>
                <a:gd name="f144" fmla="*/ 66 f87 1"/>
                <a:gd name="f145" fmla="*/ 22 f88 1"/>
                <a:gd name="f146" fmla="*/ 99 f87 1"/>
                <a:gd name="f147" fmla="*/ 6 f88 1"/>
                <a:gd name="f148" fmla="*/ 145 f87 1"/>
                <a:gd name="f149" fmla="*/ 0 f88 1"/>
                <a:gd name="f150" fmla="*/ 9 f88 1"/>
                <a:gd name="f151" fmla="*/ 237 f87 1"/>
                <a:gd name="f152" fmla="*/ 285 f87 1"/>
                <a:gd name="f153" fmla="*/ 330 f87 1"/>
                <a:gd name="f154" fmla="*/ 81 f88 1"/>
                <a:gd name="f155" fmla="*/ 375 f87 1"/>
                <a:gd name="f156" fmla="*/ 125 f88 1"/>
                <a:gd name="f157" fmla="*/ 419 f87 1"/>
                <a:gd name="f158" fmla="*/ 169 f88 1"/>
                <a:gd name="f159" fmla="*/ 457 f87 1"/>
                <a:gd name="f160" fmla="*/ 217 f88 1"/>
                <a:gd name="f161" fmla="*/ 488 f87 1"/>
                <a:gd name="f162" fmla="*/ 266 f88 1"/>
                <a:gd name="f163" fmla="*/ 514 f87 1"/>
                <a:gd name="f164" fmla="*/ 310 f88 1"/>
                <a:gd name="f165" fmla="*/ 534 f87 1"/>
                <a:gd name="f166" fmla="*/ 369 f88 1"/>
                <a:gd name="f167" fmla="*/ 549 f87 1"/>
                <a:gd name="f168" fmla="*/ 437 f88 1"/>
                <a:gd name="f169" fmla="*/ 568 f87 1"/>
                <a:gd name="f170" fmla="*/ 516 f88 1"/>
                <a:gd name="f171" fmla="*/ 581 f87 1"/>
                <a:gd name="f172" fmla="*/ 595 f88 1"/>
                <a:gd name="f173" fmla="*/ 577 f87 1"/>
                <a:gd name="f174" fmla="*/ f89 1 f2"/>
                <a:gd name="f175" fmla="*/ f92 1 669"/>
                <a:gd name="f176" fmla="*/ f93 1 582"/>
                <a:gd name="f177" fmla="*/ f94 1 582"/>
                <a:gd name="f178" fmla="*/ f95 1 669"/>
                <a:gd name="f179" fmla="*/ f96 1 582"/>
                <a:gd name="f180" fmla="*/ f97 1 669"/>
                <a:gd name="f181" fmla="*/ f98 1 582"/>
                <a:gd name="f182" fmla="*/ f99 1 669"/>
                <a:gd name="f183" fmla="*/ f100 1 582"/>
                <a:gd name="f184" fmla="*/ f101 1 669"/>
                <a:gd name="f185" fmla="*/ f102 1 582"/>
                <a:gd name="f186" fmla="*/ f103 1 669"/>
                <a:gd name="f187" fmla="*/ f104 1 582"/>
                <a:gd name="f188" fmla="*/ f105 1 669"/>
                <a:gd name="f189" fmla="*/ f106 1 582"/>
                <a:gd name="f190" fmla="*/ f107 1 669"/>
                <a:gd name="f191" fmla="*/ f108 1 582"/>
                <a:gd name="f192" fmla="*/ f109 1 669"/>
                <a:gd name="f193" fmla="*/ f110 1 582"/>
                <a:gd name="f194" fmla="*/ f111 1 582"/>
                <a:gd name="f195" fmla="*/ f112 1 582"/>
                <a:gd name="f196" fmla="*/ f113 1 669"/>
                <a:gd name="f197" fmla="*/ f114 1 582"/>
                <a:gd name="f198" fmla="*/ f115 1 669"/>
                <a:gd name="f199" fmla="*/ f116 1 582"/>
                <a:gd name="f200" fmla="*/ f117 1 669"/>
                <a:gd name="f201" fmla="*/ f118 1 669"/>
                <a:gd name="f202" fmla="*/ f119 1 582"/>
                <a:gd name="f203" fmla="*/ f120 1 669"/>
                <a:gd name="f204" fmla="*/ f121 1 582"/>
                <a:gd name="f205" fmla="*/ f122 1 582"/>
                <a:gd name="f206" fmla="*/ f123 1 669"/>
                <a:gd name="f207" fmla="*/ f124 1 582"/>
                <a:gd name="f208" fmla="*/ f125 1 669"/>
                <a:gd name="f209" fmla="*/ f126 1 582"/>
                <a:gd name="f210" fmla="*/ f127 1 669"/>
                <a:gd name="f211" fmla="*/ f128 1 582"/>
                <a:gd name="f212" fmla="*/ f129 1 669"/>
                <a:gd name="f213" fmla="*/ f130 1 582"/>
                <a:gd name="f214" fmla="*/ f131 1 669"/>
                <a:gd name="f215" fmla="*/ f132 1 582"/>
                <a:gd name="f216" fmla="*/ f133 1 669"/>
                <a:gd name="f217" fmla="*/ f134 1 582"/>
                <a:gd name="f218" fmla="*/ f135 1 669"/>
                <a:gd name="f219" fmla="*/ f136 1 582"/>
                <a:gd name="f220" fmla="*/ f137 1 669"/>
                <a:gd name="f221" fmla="*/ f138 1 582"/>
                <a:gd name="f222" fmla="*/ f139 1 669"/>
                <a:gd name="f223" fmla="*/ f140 1 582"/>
                <a:gd name="f224" fmla="*/ f141 1 669"/>
                <a:gd name="f225" fmla="*/ f142 1 582"/>
                <a:gd name="f226" fmla="*/ f143 1 669"/>
                <a:gd name="f227" fmla="*/ f144 1 582"/>
                <a:gd name="f228" fmla="*/ f145 1 669"/>
                <a:gd name="f229" fmla="*/ f146 1 582"/>
                <a:gd name="f230" fmla="*/ f147 1 669"/>
                <a:gd name="f231" fmla="*/ f148 1 582"/>
                <a:gd name="f232" fmla="*/ f149 1 669"/>
                <a:gd name="f233" fmla="*/ f150 1 669"/>
                <a:gd name="f234" fmla="*/ f151 1 582"/>
                <a:gd name="f235" fmla="*/ f152 1 582"/>
                <a:gd name="f236" fmla="*/ f153 1 582"/>
                <a:gd name="f237" fmla="*/ f154 1 669"/>
                <a:gd name="f238" fmla="*/ f155 1 582"/>
                <a:gd name="f239" fmla="*/ f156 1 669"/>
                <a:gd name="f240" fmla="*/ f157 1 582"/>
                <a:gd name="f241" fmla="*/ f158 1 669"/>
                <a:gd name="f242" fmla="*/ f159 1 582"/>
                <a:gd name="f243" fmla="*/ f160 1 669"/>
                <a:gd name="f244" fmla="*/ f161 1 582"/>
                <a:gd name="f245" fmla="*/ f162 1 669"/>
                <a:gd name="f246" fmla="*/ f163 1 582"/>
                <a:gd name="f247" fmla="*/ f164 1 669"/>
                <a:gd name="f248" fmla="*/ f165 1 582"/>
                <a:gd name="f249" fmla="*/ f166 1 669"/>
                <a:gd name="f250" fmla="*/ f167 1 582"/>
                <a:gd name="f251" fmla="*/ f168 1 669"/>
                <a:gd name="f252" fmla="*/ f169 1 582"/>
                <a:gd name="f253" fmla="*/ f170 1 669"/>
                <a:gd name="f254" fmla="*/ f171 1 582"/>
                <a:gd name="f255" fmla="*/ f172 1 669"/>
                <a:gd name="f256" fmla="*/ f173 1 582"/>
                <a:gd name="f257" fmla="*/ 0 1 f90"/>
                <a:gd name="f258" fmla="*/ f6 1 f90"/>
                <a:gd name="f259" fmla="*/ 0 1 f91"/>
                <a:gd name="f260" fmla="*/ f7 1 f91"/>
                <a:gd name="f261" fmla="+- f174 0 f1"/>
                <a:gd name="f262" fmla="*/ f175 1 f90"/>
                <a:gd name="f263" fmla="*/ f176 1 f91"/>
                <a:gd name="f264" fmla="*/ f177 1 f91"/>
                <a:gd name="f265" fmla="*/ f178 1 f90"/>
                <a:gd name="f266" fmla="*/ f179 1 f91"/>
                <a:gd name="f267" fmla="*/ f180 1 f90"/>
                <a:gd name="f268" fmla="*/ f181 1 f91"/>
                <a:gd name="f269" fmla="*/ f182 1 f90"/>
                <a:gd name="f270" fmla="*/ f183 1 f91"/>
                <a:gd name="f271" fmla="*/ f184 1 f90"/>
                <a:gd name="f272" fmla="*/ f185 1 f91"/>
                <a:gd name="f273" fmla="*/ f186 1 f90"/>
                <a:gd name="f274" fmla="*/ f187 1 f91"/>
                <a:gd name="f275" fmla="*/ f188 1 f90"/>
                <a:gd name="f276" fmla="*/ f189 1 f91"/>
                <a:gd name="f277" fmla="*/ f190 1 f90"/>
                <a:gd name="f278" fmla="*/ f191 1 f91"/>
                <a:gd name="f279" fmla="*/ f192 1 f90"/>
                <a:gd name="f280" fmla="*/ f193 1 f91"/>
                <a:gd name="f281" fmla="*/ f194 1 f91"/>
                <a:gd name="f282" fmla="*/ f195 1 f91"/>
                <a:gd name="f283" fmla="*/ f196 1 f90"/>
                <a:gd name="f284" fmla="*/ f197 1 f91"/>
                <a:gd name="f285" fmla="*/ f198 1 f90"/>
                <a:gd name="f286" fmla="*/ f199 1 f91"/>
                <a:gd name="f287" fmla="*/ f200 1 f90"/>
                <a:gd name="f288" fmla="*/ f201 1 f90"/>
                <a:gd name="f289" fmla="*/ f202 1 f91"/>
                <a:gd name="f290" fmla="*/ f203 1 f90"/>
                <a:gd name="f291" fmla="*/ f204 1 f91"/>
                <a:gd name="f292" fmla="*/ f205 1 f91"/>
                <a:gd name="f293" fmla="*/ f206 1 f90"/>
                <a:gd name="f294" fmla="*/ f207 1 f91"/>
                <a:gd name="f295" fmla="*/ f208 1 f90"/>
                <a:gd name="f296" fmla="*/ f209 1 f91"/>
                <a:gd name="f297" fmla="*/ f210 1 f90"/>
                <a:gd name="f298" fmla="*/ f211 1 f91"/>
                <a:gd name="f299" fmla="*/ f212 1 f90"/>
                <a:gd name="f300" fmla="*/ f213 1 f91"/>
                <a:gd name="f301" fmla="*/ f214 1 f90"/>
                <a:gd name="f302" fmla="*/ f215 1 f91"/>
                <a:gd name="f303" fmla="*/ f216 1 f90"/>
                <a:gd name="f304" fmla="*/ f217 1 f91"/>
                <a:gd name="f305" fmla="*/ f218 1 f90"/>
                <a:gd name="f306" fmla="*/ f219 1 f91"/>
                <a:gd name="f307" fmla="*/ f220 1 f90"/>
                <a:gd name="f308" fmla="*/ f221 1 f91"/>
                <a:gd name="f309" fmla="*/ f222 1 f90"/>
                <a:gd name="f310" fmla="*/ f223 1 f91"/>
                <a:gd name="f311" fmla="*/ f224 1 f90"/>
                <a:gd name="f312" fmla="*/ f225 1 f91"/>
                <a:gd name="f313" fmla="*/ f226 1 f90"/>
                <a:gd name="f314" fmla="*/ f227 1 f91"/>
                <a:gd name="f315" fmla="*/ f228 1 f90"/>
                <a:gd name="f316" fmla="*/ f229 1 f91"/>
                <a:gd name="f317" fmla="*/ f230 1 f90"/>
                <a:gd name="f318" fmla="*/ f231 1 f91"/>
                <a:gd name="f319" fmla="*/ f232 1 f90"/>
                <a:gd name="f320" fmla="*/ f233 1 f90"/>
                <a:gd name="f321" fmla="*/ f234 1 f91"/>
                <a:gd name="f322" fmla="*/ f235 1 f91"/>
                <a:gd name="f323" fmla="*/ f236 1 f91"/>
                <a:gd name="f324" fmla="*/ f237 1 f90"/>
                <a:gd name="f325" fmla="*/ f238 1 f91"/>
                <a:gd name="f326" fmla="*/ f239 1 f90"/>
                <a:gd name="f327" fmla="*/ f240 1 f91"/>
                <a:gd name="f328" fmla="*/ f241 1 f90"/>
                <a:gd name="f329" fmla="*/ f242 1 f91"/>
                <a:gd name="f330" fmla="*/ f243 1 f90"/>
                <a:gd name="f331" fmla="*/ f244 1 f91"/>
                <a:gd name="f332" fmla="*/ f245 1 f90"/>
                <a:gd name="f333" fmla="*/ f246 1 f91"/>
                <a:gd name="f334" fmla="*/ f247 1 f90"/>
                <a:gd name="f335" fmla="*/ f248 1 f91"/>
                <a:gd name="f336" fmla="*/ f249 1 f90"/>
                <a:gd name="f337" fmla="*/ f250 1 f91"/>
                <a:gd name="f338" fmla="*/ f251 1 f90"/>
                <a:gd name="f339" fmla="*/ f252 1 f91"/>
                <a:gd name="f340" fmla="*/ f253 1 f90"/>
                <a:gd name="f341" fmla="*/ f254 1 f91"/>
                <a:gd name="f342" fmla="*/ f255 1 f90"/>
                <a:gd name="f343" fmla="*/ f256 1 f91"/>
                <a:gd name="f344" fmla="*/ f257 f85 1"/>
                <a:gd name="f345" fmla="*/ f258 f85 1"/>
                <a:gd name="f346" fmla="*/ f260 f86 1"/>
                <a:gd name="f347" fmla="*/ f259 f86 1"/>
                <a:gd name="f348" fmla="*/ f262 f85 1"/>
                <a:gd name="f349" fmla="*/ f263 f86 1"/>
                <a:gd name="f350" fmla="*/ f264 f86 1"/>
                <a:gd name="f351" fmla="*/ f265 f85 1"/>
                <a:gd name="f352" fmla="*/ f266 f86 1"/>
                <a:gd name="f353" fmla="*/ f267 f85 1"/>
                <a:gd name="f354" fmla="*/ f268 f86 1"/>
                <a:gd name="f355" fmla="*/ f269 f85 1"/>
                <a:gd name="f356" fmla="*/ f270 f86 1"/>
                <a:gd name="f357" fmla="*/ f271 f85 1"/>
                <a:gd name="f358" fmla="*/ f272 f86 1"/>
                <a:gd name="f359" fmla="*/ f273 f85 1"/>
                <a:gd name="f360" fmla="*/ f274 f86 1"/>
                <a:gd name="f361" fmla="*/ f275 f85 1"/>
                <a:gd name="f362" fmla="*/ f276 f86 1"/>
                <a:gd name="f363" fmla="*/ f277 f85 1"/>
                <a:gd name="f364" fmla="*/ f278 f86 1"/>
                <a:gd name="f365" fmla="*/ f279 f85 1"/>
                <a:gd name="f366" fmla="*/ f280 f86 1"/>
                <a:gd name="f367" fmla="*/ f281 f86 1"/>
                <a:gd name="f368" fmla="*/ f282 f86 1"/>
                <a:gd name="f369" fmla="*/ f283 f85 1"/>
                <a:gd name="f370" fmla="*/ f284 f86 1"/>
                <a:gd name="f371" fmla="*/ f285 f85 1"/>
                <a:gd name="f372" fmla="*/ f286 f86 1"/>
                <a:gd name="f373" fmla="*/ f287 f85 1"/>
                <a:gd name="f374" fmla="*/ f288 f85 1"/>
                <a:gd name="f375" fmla="*/ f289 f86 1"/>
                <a:gd name="f376" fmla="*/ f290 f85 1"/>
                <a:gd name="f377" fmla="*/ f291 f86 1"/>
                <a:gd name="f378" fmla="*/ f292 f86 1"/>
                <a:gd name="f379" fmla="*/ f293 f85 1"/>
                <a:gd name="f380" fmla="*/ f294 f86 1"/>
                <a:gd name="f381" fmla="*/ f295 f85 1"/>
                <a:gd name="f382" fmla="*/ f296 f86 1"/>
                <a:gd name="f383" fmla="*/ f297 f85 1"/>
                <a:gd name="f384" fmla="*/ f298 f86 1"/>
                <a:gd name="f385" fmla="*/ f299 f85 1"/>
                <a:gd name="f386" fmla="*/ f300 f86 1"/>
                <a:gd name="f387" fmla="*/ f301 f85 1"/>
                <a:gd name="f388" fmla="*/ f302 f86 1"/>
                <a:gd name="f389" fmla="*/ f303 f85 1"/>
                <a:gd name="f390" fmla="*/ f304 f86 1"/>
                <a:gd name="f391" fmla="*/ f305 f85 1"/>
                <a:gd name="f392" fmla="*/ f306 f86 1"/>
                <a:gd name="f393" fmla="*/ f307 f85 1"/>
                <a:gd name="f394" fmla="*/ f308 f86 1"/>
                <a:gd name="f395" fmla="*/ f309 f85 1"/>
                <a:gd name="f396" fmla="*/ f310 f86 1"/>
                <a:gd name="f397" fmla="*/ f311 f85 1"/>
                <a:gd name="f398" fmla="*/ f312 f86 1"/>
                <a:gd name="f399" fmla="*/ f313 f85 1"/>
                <a:gd name="f400" fmla="*/ f314 f86 1"/>
                <a:gd name="f401" fmla="*/ f315 f85 1"/>
                <a:gd name="f402" fmla="*/ f316 f86 1"/>
                <a:gd name="f403" fmla="*/ f317 f85 1"/>
                <a:gd name="f404" fmla="*/ f318 f86 1"/>
                <a:gd name="f405" fmla="*/ f319 f85 1"/>
                <a:gd name="f406" fmla="*/ f320 f85 1"/>
                <a:gd name="f407" fmla="*/ f321 f86 1"/>
                <a:gd name="f408" fmla="*/ f322 f86 1"/>
                <a:gd name="f409" fmla="*/ f323 f86 1"/>
                <a:gd name="f410" fmla="*/ f324 f85 1"/>
                <a:gd name="f411" fmla="*/ f325 f86 1"/>
                <a:gd name="f412" fmla="*/ f326 f85 1"/>
                <a:gd name="f413" fmla="*/ f327 f86 1"/>
                <a:gd name="f414" fmla="*/ f328 f85 1"/>
                <a:gd name="f415" fmla="*/ f329 f86 1"/>
                <a:gd name="f416" fmla="*/ f330 f85 1"/>
                <a:gd name="f417" fmla="*/ f331 f86 1"/>
                <a:gd name="f418" fmla="*/ f332 f85 1"/>
                <a:gd name="f419" fmla="*/ f333 f86 1"/>
                <a:gd name="f420" fmla="*/ f334 f85 1"/>
                <a:gd name="f421" fmla="*/ f335 f86 1"/>
                <a:gd name="f422" fmla="*/ f336 f85 1"/>
                <a:gd name="f423" fmla="*/ f337 f86 1"/>
                <a:gd name="f424" fmla="*/ f338 f85 1"/>
                <a:gd name="f425" fmla="*/ f339 f86 1"/>
                <a:gd name="f426" fmla="*/ f340 f85 1"/>
                <a:gd name="f427" fmla="*/ f341 f86 1"/>
                <a:gd name="f428" fmla="*/ f342 f85 1"/>
                <a:gd name="f429" fmla="*/ f343 f86 1"/>
              </a:gdLst>
              <a:ahLst/>
              <a:cxnLst>
                <a:cxn ang="3">
                  <a:pos x="hc" y="t"/>
                </a:cxn>
                <a:cxn ang="0">
                  <a:pos x="r" y="vc"/>
                </a:cxn>
                <a:cxn ang="cd4">
                  <a:pos x="hc" y="b"/>
                </a:cxn>
                <a:cxn ang="cd2">
                  <a:pos x="l" y="vc"/>
                </a:cxn>
                <a:cxn ang="f261">
                  <a:pos x="f348" y="f349"/>
                </a:cxn>
                <a:cxn ang="f261">
                  <a:pos x="f348" y="f350"/>
                </a:cxn>
                <a:cxn ang="f261">
                  <a:pos x="f351" y="f352"/>
                </a:cxn>
                <a:cxn ang="f261">
                  <a:pos x="f353" y="f354"/>
                </a:cxn>
                <a:cxn ang="f261">
                  <a:pos x="f355" y="f356"/>
                </a:cxn>
                <a:cxn ang="f261">
                  <a:pos x="f357" y="f358"/>
                </a:cxn>
                <a:cxn ang="f261">
                  <a:pos x="f359" y="f360"/>
                </a:cxn>
                <a:cxn ang="f261">
                  <a:pos x="f361" y="f362"/>
                </a:cxn>
                <a:cxn ang="f261">
                  <a:pos x="f363" y="f364"/>
                </a:cxn>
                <a:cxn ang="f261">
                  <a:pos x="f365" y="f366"/>
                </a:cxn>
                <a:cxn ang="f261">
                  <a:pos x="f365" y="f367"/>
                </a:cxn>
                <a:cxn ang="f261">
                  <a:pos x="f363" y="f368"/>
                </a:cxn>
                <a:cxn ang="f261">
                  <a:pos x="f369" y="f370"/>
                </a:cxn>
                <a:cxn ang="f261">
                  <a:pos x="f371" y="f372"/>
                </a:cxn>
                <a:cxn ang="f261">
                  <a:pos x="f373" y="f372"/>
                </a:cxn>
                <a:cxn ang="f261">
                  <a:pos x="f374" y="f375"/>
                </a:cxn>
                <a:cxn ang="f261">
                  <a:pos x="f376" y="f377"/>
                </a:cxn>
                <a:cxn ang="f261">
                  <a:pos x="f353" y="f378"/>
                </a:cxn>
                <a:cxn ang="f261">
                  <a:pos x="f379" y="f380"/>
                </a:cxn>
                <a:cxn ang="f261">
                  <a:pos x="f381" y="f382"/>
                </a:cxn>
                <a:cxn ang="f261">
                  <a:pos x="f383" y="f384"/>
                </a:cxn>
                <a:cxn ang="f261">
                  <a:pos x="f385" y="f386"/>
                </a:cxn>
                <a:cxn ang="f261">
                  <a:pos x="f387" y="f388"/>
                </a:cxn>
                <a:cxn ang="f261">
                  <a:pos x="f389" y="f390"/>
                </a:cxn>
                <a:cxn ang="f261">
                  <a:pos x="f391" y="f392"/>
                </a:cxn>
                <a:cxn ang="f261">
                  <a:pos x="f393" y="f394"/>
                </a:cxn>
                <a:cxn ang="f261">
                  <a:pos x="f395" y="f396"/>
                </a:cxn>
                <a:cxn ang="f261">
                  <a:pos x="f397" y="f398"/>
                </a:cxn>
                <a:cxn ang="f261">
                  <a:pos x="f399" y="f400"/>
                </a:cxn>
                <a:cxn ang="f261">
                  <a:pos x="f401" y="f402"/>
                </a:cxn>
                <a:cxn ang="f261">
                  <a:pos x="f403" y="f404"/>
                </a:cxn>
                <a:cxn ang="f261">
                  <a:pos x="f405" y="f367"/>
                </a:cxn>
                <a:cxn ang="f261">
                  <a:pos x="f406" y="f407"/>
                </a:cxn>
                <a:cxn ang="f261">
                  <a:pos x="f401" y="f408"/>
                </a:cxn>
                <a:cxn ang="f261">
                  <a:pos x="f399" y="f409"/>
                </a:cxn>
                <a:cxn ang="f261">
                  <a:pos x="f410" y="f411"/>
                </a:cxn>
                <a:cxn ang="f261">
                  <a:pos x="f412" y="f413"/>
                </a:cxn>
                <a:cxn ang="f261">
                  <a:pos x="f414" y="f415"/>
                </a:cxn>
                <a:cxn ang="f261">
                  <a:pos x="f416" y="f417"/>
                </a:cxn>
                <a:cxn ang="f261">
                  <a:pos x="f418" y="f419"/>
                </a:cxn>
                <a:cxn ang="f261">
                  <a:pos x="f420" y="f421"/>
                </a:cxn>
                <a:cxn ang="f261">
                  <a:pos x="f422" y="f423"/>
                </a:cxn>
                <a:cxn ang="f261">
                  <a:pos x="f424" y="f425"/>
                </a:cxn>
                <a:cxn ang="f261">
                  <a:pos x="f426" y="f427"/>
                </a:cxn>
                <a:cxn ang="f261">
                  <a:pos x="f428" y="f429"/>
                </a:cxn>
                <a:cxn ang="f261">
                  <a:pos x="f348" y="f349"/>
                </a:cxn>
              </a:cxnLst>
              <a:rect l="f344" t="f347" r="f345" b="f346"/>
              <a:pathLst>
                <a:path w="669" h="582">
                  <a:moveTo>
                    <a:pt x="f8" y="f9"/>
                  </a:moveTo>
                  <a:lnTo>
                    <a:pt x="f8" y="f10"/>
                  </a:lnTo>
                  <a:lnTo>
                    <a:pt x="f11" y="f12"/>
                  </a:lnTo>
                  <a:lnTo>
                    <a:pt x="f13" y="f14"/>
                  </a:lnTo>
                  <a:lnTo>
                    <a:pt x="f15" y="f16"/>
                  </a:lnTo>
                  <a:lnTo>
                    <a:pt x="f17" y="f18"/>
                  </a:lnTo>
                  <a:lnTo>
                    <a:pt x="f19" y="f20"/>
                  </a:lnTo>
                  <a:lnTo>
                    <a:pt x="f21" y="f17"/>
                  </a:lnTo>
                  <a:lnTo>
                    <a:pt x="f22" y="f23"/>
                  </a:lnTo>
                  <a:lnTo>
                    <a:pt x="f2" y="f24"/>
                  </a:lnTo>
                  <a:lnTo>
                    <a:pt x="f2" y="f25"/>
                  </a:lnTo>
                  <a:lnTo>
                    <a:pt x="f22" y="f26"/>
                  </a:lnTo>
                  <a:lnTo>
                    <a:pt x="f27" y="f28"/>
                  </a:lnTo>
                  <a:lnTo>
                    <a:pt x="f29" y="f30"/>
                  </a:lnTo>
                  <a:lnTo>
                    <a:pt x="f31" y="f30"/>
                  </a:lnTo>
                  <a:lnTo>
                    <a:pt x="f32" y="f33"/>
                  </a:lnTo>
                  <a:lnTo>
                    <a:pt x="f34" y="f35"/>
                  </a:lnTo>
                  <a:lnTo>
                    <a:pt x="f13" y="f36"/>
                  </a:lnTo>
                  <a:lnTo>
                    <a:pt x="f37" y="f38"/>
                  </a:lnTo>
                  <a:lnTo>
                    <a:pt x="f39" y="f40"/>
                  </a:lnTo>
                  <a:lnTo>
                    <a:pt x="f41" y="f42"/>
                  </a:lnTo>
                  <a:lnTo>
                    <a:pt x="f43" y="f44"/>
                  </a:lnTo>
                  <a:lnTo>
                    <a:pt x="f45" y="f46"/>
                  </a:lnTo>
                  <a:lnTo>
                    <a:pt x="f47" y="f48"/>
                  </a:lnTo>
                  <a:lnTo>
                    <a:pt x="f49" y="f5"/>
                  </a:lnTo>
                  <a:lnTo>
                    <a:pt x="f50" y="f51"/>
                  </a:lnTo>
                  <a:lnTo>
                    <a:pt x="f52" y="f53"/>
                  </a:lnTo>
                  <a:lnTo>
                    <a:pt x="f40" y="f54"/>
                  </a:lnTo>
                  <a:lnTo>
                    <a:pt x="f55" y="f56"/>
                  </a:lnTo>
                  <a:lnTo>
                    <a:pt x="f57" y="f58"/>
                  </a:lnTo>
                  <a:lnTo>
                    <a:pt x="f59" y="f60"/>
                  </a:lnTo>
                  <a:lnTo>
                    <a:pt x="f5" y="f25"/>
                  </a:lnTo>
                  <a:lnTo>
                    <a:pt x="f61" y="f62"/>
                  </a:lnTo>
                  <a:lnTo>
                    <a:pt x="f57" y="f63"/>
                  </a:lnTo>
                  <a:lnTo>
                    <a:pt x="f55" y="f64"/>
                  </a:lnTo>
                  <a:lnTo>
                    <a:pt x="f65" y="f66"/>
                  </a:lnTo>
                  <a:lnTo>
                    <a:pt x="f38" y="f67"/>
                  </a:lnTo>
                  <a:lnTo>
                    <a:pt x="f68" y="f69"/>
                  </a:lnTo>
                  <a:lnTo>
                    <a:pt x="f70" y="f71"/>
                  </a:lnTo>
                  <a:lnTo>
                    <a:pt x="f72" y="f73"/>
                  </a:lnTo>
                  <a:lnTo>
                    <a:pt x="f74" y="f75"/>
                  </a:lnTo>
                  <a:lnTo>
                    <a:pt x="f76" y="f77"/>
                  </a:lnTo>
                  <a:lnTo>
                    <a:pt x="f78" y="f79"/>
                  </a:lnTo>
                  <a:lnTo>
                    <a:pt x="f80" y="f81"/>
                  </a:lnTo>
                  <a:lnTo>
                    <a:pt x="f82" y="f83"/>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19" name="Dowolny kształt 15"/>
            <p:cNvSpPr/>
            <p:nvPr/>
          </p:nvSpPr>
          <p:spPr>
            <a:xfrm>
              <a:off x="4263966" y="2244239"/>
              <a:ext cx="1758043" cy="683056"/>
            </a:xfrm>
            <a:custGeom>
              <a:avLst/>
              <a:gdLst>
                <a:gd name="f0" fmla="val 10800000"/>
                <a:gd name="f1" fmla="val 5400000"/>
                <a:gd name="f2" fmla="val 180"/>
                <a:gd name="f3" fmla="val w"/>
                <a:gd name="f4" fmla="val h"/>
                <a:gd name="f5" fmla="val 0"/>
                <a:gd name="f6" fmla="val 1413"/>
                <a:gd name="f7" fmla="val 549"/>
                <a:gd name="f8" fmla="val 1412"/>
                <a:gd name="f9" fmla="val 548"/>
                <a:gd name="f10" fmla="val 1316"/>
                <a:gd name="f11" fmla="val 537"/>
                <a:gd name="f12" fmla="val 1237"/>
                <a:gd name="f13" fmla="val 524"/>
                <a:gd name="f14" fmla="val 1179"/>
                <a:gd name="f15" fmla="val 511"/>
                <a:gd name="f16" fmla="val 1118"/>
                <a:gd name="f17" fmla="val 499"/>
                <a:gd name="f18" fmla="val 1060"/>
                <a:gd name="f19" fmla="val 493"/>
                <a:gd name="f20" fmla="val 1000"/>
                <a:gd name="f21" fmla="val 495"/>
                <a:gd name="f22" fmla="val 939"/>
                <a:gd name="f23" fmla="val 894"/>
                <a:gd name="f24" fmla="val 482"/>
                <a:gd name="f25" fmla="val 962"/>
                <a:gd name="f26" fmla="val 440"/>
                <a:gd name="f27" fmla="val 1005"/>
                <a:gd name="f28" fmla="val 411"/>
                <a:gd name="f29" fmla="val 1043"/>
                <a:gd name="f30" fmla="val 381"/>
                <a:gd name="f31" fmla="val 1069"/>
                <a:gd name="f32" fmla="val 348"/>
                <a:gd name="f33" fmla="val 383"/>
                <a:gd name="f34" fmla="val 855"/>
                <a:gd name="f35" fmla="val 418"/>
                <a:gd name="f36" fmla="val 783"/>
                <a:gd name="f37" fmla="val 436"/>
                <a:gd name="f38" fmla="val 670"/>
                <a:gd name="f39" fmla="val 449"/>
                <a:gd name="f40" fmla="val 597"/>
                <a:gd name="f41" fmla="val 531"/>
                <a:gd name="f42" fmla="val 444"/>
                <a:gd name="f43" fmla="val 486"/>
                <a:gd name="f44" fmla="val 427"/>
                <a:gd name="f45" fmla="val 459"/>
                <a:gd name="f46" fmla="val 407"/>
                <a:gd name="f47" fmla="val 527"/>
                <a:gd name="f48" fmla="val 389"/>
                <a:gd name="f49" fmla="val 572"/>
                <a:gd name="f50" fmla="val 365"/>
                <a:gd name="f51" fmla="val 599"/>
                <a:gd name="f52" fmla="val 339"/>
                <a:gd name="f53" fmla="val 634"/>
                <a:gd name="f54" fmla="val 308"/>
                <a:gd name="f55" fmla="val 544"/>
                <a:gd name="f56" fmla="val 334"/>
                <a:gd name="f57" fmla="val 463"/>
                <a:gd name="f58" fmla="val 378"/>
                <a:gd name="f59" fmla="val 356"/>
                <a:gd name="f60" fmla="val 303"/>
                <a:gd name="f61" fmla="val 352"/>
                <a:gd name="f62" fmla="val 254"/>
                <a:gd name="f63" fmla="val 233"/>
                <a:gd name="f64" fmla="val 312"/>
                <a:gd name="f65" fmla="val 281"/>
                <a:gd name="f66" fmla="val 291"/>
                <a:gd name="f67" fmla="val 313"/>
                <a:gd name="f68" fmla="val 269"/>
                <a:gd name="f69" fmla="val 341"/>
                <a:gd name="f70" fmla="val 244"/>
                <a:gd name="f71" fmla="val 229"/>
                <a:gd name="f72" fmla="val 262"/>
                <a:gd name="f73" fmla="val 246"/>
                <a:gd name="f74" fmla="val 179"/>
                <a:gd name="f75" fmla="val 255"/>
                <a:gd name="f76" fmla="val 109"/>
                <a:gd name="f77" fmla="val 51"/>
                <a:gd name="f78" fmla="val 19"/>
                <a:gd name="f79" fmla="val 205"/>
                <a:gd name="f80" fmla="val 120"/>
                <a:gd name="f81" fmla="val 187"/>
                <a:gd name="f82" fmla="val 309"/>
                <a:gd name="f83" fmla="val 156"/>
                <a:gd name="f84" fmla="val 119"/>
                <a:gd name="f85" fmla="val 742"/>
                <a:gd name="f86" fmla="val 71"/>
                <a:gd name="f87" fmla="val 926"/>
                <a:gd name="f88" fmla="val 26"/>
                <a:gd name="f89" fmla="val 1020"/>
                <a:gd name="f90" fmla="val 9"/>
                <a:gd name="f91" fmla="val 1098"/>
                <a:gd name="f92" fmla="val 1165"/>
                <a:gd name="f93" fmla="val 2"/>
                <a:gd name="f94" fmla="val 1211"/>
                <a:gd name="f95" fmla="val 7"/>
                <a:gd name="f96" fmla="val 1254"/>
                <a:gd name="f97" fmla="val 27"/>
                <a:gd name="f98" fmla="val 1288"/>
                <a:gd name="f99" fmla="val 1301"/>
                <a:gd name="f100" fmla="val 117"/>
                <a:gd name="f101" fmla="val 148"/>
                <a:gd name="f102" fmla="val 1344"/>
                <a:gd name="f103" fmla="val 159"/>
                <a:gd name="f104" fmla="val 1384"/>
                <a:gd name="f105" fmla="val 145"/>
                <a:gd name="f106" fmla="+- 0 0 -90"/>
                <a:gd name="f107" fmla="*/ f3 1 1413"/>
                <a:gd name="f108" fmla="*/ f4 1 549"/>
                <a:gd name="f109" fmla="+- f7 0 f5"/>
                <a:gd name="f110" fmla="+- f6 0 f5"/>
                <a:gd name="f111" fmla="*/ f106 f0 1"/>
                <a:gd name="f112" fmla="*/ f110 1 1413"/>
                <a:gd name="f113" fmla="*/ f109 1 549"/>
                <a:gd name="f114" fmla="*/ 1412 f110 1"/>
                <a:gd name="f115" fmla="*/ 548 f109 1"/>
                <a:gd name="f116" fmla="*/ 1316 f110 1"/>
                <a:gd name="f117" fmla="*/ 537 f109 1"/>
                <a:gd name="f118" fmla="*/ 1237 f110 1"/>
                <a:gd name="f119" fmla="*/ 524 f109 1"/>
                <a:gd name="f120" fmla="*/ 1179 f110 1"/>
                <a:gd name="f121" fmla="*/ 511 f109 1"/>
                <a:gd name="f122" fmla="*/ 1118 f110 1"/>
                <a:gd name="f123" fmla="*/ 499 f109 1"/>
                <a:gd name="f124" fmla="*/ 1060 f110 1"/>
                <a:gd name="f125" fmla="*/ 493 f109 1"/>
                <a:gd name="f126" fmla="*/ 1000 f110 1"/>
                <a:gd name="f127" fmla="*/ 495 f109 1"/>
                <a:gd name="f128" fmla="*/ 939 f110 1"/>
                <a:gd name="f129" fmla="*/ 894 f110 1"/>
                <a:gd name="f130" fmla="*/ 482 f109 1"/>
                <a:gd name="f131" fmla="*/ 962 f110 1"/>
                <a:gd name="f132" fmla="*/ 440 f109 1"/>
                <a:gd name="f133" fmla="*/ 1005 f110 1"/>
                <a:gd name="f134" fmla="*/ 411 f109 1"/>
                <a:gd name="f135" fmla="*/ 1043 f110 1"/>
                <a:gd name="f136" fmla="*/ 381 f109 1"/>
                <a:gd name="f137" fmla="*/ 1069 f110 1"/>
                <a:gd name="f138" fmla="*/ 348 f109 1"/>
                <a:gd name="f139" fmla="*/ 383 f109 1"/>
                <a:gd name="f140" fmla="*/ 855 f110 1"/>
                <a:gd name="f141" fmla="*/ 418 f109 1"/>
                <a:gd name="f142" fmla="*/ 783 f110 1"/>
                <a:gd name="f143" fmla="*/ 436 f109 1"/>
                <a:gd name="f144" fmla="*/ 670 f110 1"/>
                <a:gd name="f145" fmla="*/ 449 f109 1"/>
                <a:gd name="f146" fmla="*/ 597 f110 1"/>
                <a:gd name="f147" fmla="*/ 531 f110 1"/>
                <a:gd name="f148" fmla="*/ 444 f109 1"/>
                <a:gd name="f149" fmla="*/ 486 f110 1"/>
                <a:gd name="f150" fmla="*/ 427 f109 1"/>
                <a:gd name="f151" fmla="*/ 459 f110 1"/>
                <a:gd name="f152" fmla="*/ 407 f109 1"/>
                <a:gd name="f153" fmla="*/ 527 f110 1"/>
                <a:gd name="f154" fmla="*/ 389 f109 1"/>
                <a:gd name="f155" fmla="*/ 572 f110 1"/>
                <a:gd name="f156" fmla="*/ 365 f109 1"/>
                <a:gd name="f157" fmla="*/ 599 f110 1"/>
                <a:gd name="f158" fmla="*/ 339 f109 1"/>
                <a:gd name="f159" fmla="*/ 634 f110 1"/>
                <a:gd name="f160" fmla="*/ 308 f109 1"/>
                <a:gd name="f161" fmla="*/ 544 f110 1"/>
                <a:gd name="f162" fmla="*/ 334 f109 1"/>
                <a:gd name="f163" fmla="*/ 463 f110 1"/>
                <a:gd name="f164" fmla="*/ 378 f110 1"/>
                <a:gd name="f165" fmla="*/ 356 f109 1"/>
                <a:gd name="f166" fmla="*/ 303 f110 1"/>
                <a:gd name="f167" fmla="*/ 352 f109 1"/>
                <a:gd name="f168" fmla="*/ 254 f110 1"/>
                <a:gd name="f169" fmla="*/ 233 f110 1"/>
                <a:gd name="f170" fmla="*/ 312 f109 1"/>
                <a:gd name="f171" fmla="*/ 281 f110 1"/>
                <a:gd name="f172" fmla="*/ 291 f109 1"/>
                <a:gd name="f173" fmla="*/ 313 f110 1"/>
                <a:gd name="f174" fmla="*/ 269 f109 1"/>
                <a:gd name="f175" fmla="*/ 341 f110 1"/>
                <a:gd name="f176" fmla="*/ 244 f109 1"/>
                <a:gd name="f177" fmla="*/ 339 f110 1"/>
                <a:gd name="f178" fmla="*/ 229 f109 1"/>
                <a:gd name="f179" fmla="*/ 262 f110 1"/>
                <a:gd name="f180" fmla="*/ 246 f109 1"/>
                <a:gd name="f181" fmla="*/ 179 f110 1"/>
                <a:gd name="f182" fmla="*/ 255 f109 1"/>
                <a:gd name="f183" fmla="*/ 109 f110 1"/>
                <a:gd name="f184" fmla="*/ 254 f109 1"/>
                <a:gd name="f185" fmla="*/ 51 f110 1"/>
                <a:gd name="f186" fmla="*/ 19 f110 1"/>
                <a:gd name="f187" fmla="*/ 0 f110 1"/>
                <a:gd name="f188" fmla="*/ 205 f109 1"/>
                <a:gd name="f189" fmla="*/ 120 f110 1"/>
                <a:gd name="f190" fmla="*/ 187 f109 1"/>
                <a:gd name="f191" fmla="*/ 309 f110 1"/>
                <a:gd name="f192" fmla="*/ 156 f109 1"/>
                <a:gd name="f193" fmla="*/ 119 f109 1"/>
                <a:gd name="f194" fmla="*/ 742 f110 1"/>
                <a:gd name="f195" fmla="*/ 71 f109 1"/>
                <a:gd name="f196" fmla="*/ 926 f110 1"/>
                <a:gd name="f197" fmla="*/ 26 f109 1"/>
                <a:gd name="f198" fmla="*/ 1020 f110 1"/>
                <a:gd name="f199" fmla="*/ 9 f109 1"/>
                <a:gd name="f200" fmla="*/ 1098 f110 1"/>
                <a:gd name="f201" fmla="*/ 0 f109 1"/>
                <a:gd name="f202" fmla="*/ 1165 f110 1"/>
                <a:gd name="f203" fmla="*/ 2 f109 1"/>
                <a:gd name="f204" fmla="*/ 1211 f110 1"/>
                <a:gd name="f205" fmla="*/ 7 f109 1"/>
                <a:gd name="f206" fmla="*/ 1254 f110 1"/>
                <a:gd name="f207" fmla="*/ 27 f109 1"/>
                <a:gd name="f208" fmla="*/ 1288 f110 1"/>
                <a:gd name="f209" fmla="*/ 1301 f110 1"/>
                <a:gd name="f210" fmla="*/ 117 f109 1"/>
                <a:gd name="f211" fmla="*/ 148 f109 1"/>
                <a:gd name="f212" fmla="*/ 1344 f110 1"/>
                <a:gd name="f213" fmla="*/ 159 f109 1"/>
                <a:gd name="f214" fmla="*/ 1384 f110 1"/>
                <a:gd name="f215" fmla="*/ 145 f109 1"/>
                <a:gd name="f216" fmla="*/ f111 1 f2"/>
                <a:gd name="f217" fmla="*/ f114 1 1413"/>
                <a:gd name="f218" fmla="*/ f115 1 549"/>
                <a:gd name="f219" fmla="*/ f116 1 1413"/>
                <a:gd name="f220" fmla="*/ f117 1 549"/>
                <a:gd name="f221" fmla="*/ f118 1 1413"/>
                <a:gd name="f222" fmla="*/ f119 1 549"/>
                <a:gd name="f223" fmla="*/ f120 1 1413"/>
                <a:gd name="f224" fmla="*/ f121 1 549"/>
                <a:gd name="f225" fmla="*/ f122 1 1413"/>
                <a:gd name="f226" fmla="*/ f123 1 549"/>
                <a:gd name="f227" fmla="*/ f124 1 1413"/>
                <a:gd name="f228" fmla="*/ f125 1 549"/>
                <a:gd name="f229" fmla="*/ f126 1 1413"/>
                <a:gd name="f230" fmla="*/ f127 1 549"/>
                <a:gd name="f231" fmla="*/ f128 1 1413"/>
                <a:gd name="f232" fmla="*/ f129 1 1413"/>
                <a:gd name="f233" fmla="*/ f130 1 549"/>
                <a:gd name="f234" fmla="*/ f131 1 1413"/>
                <a:gd name="f235" fmla="*/ f132 1 549"/>
                <a:gd name="f236" fmla="*/ f133 1 1413"/>
                <a:gd name="f237" fmla="*/ f134 1 549"/>
                <a:gd name="f238" fmla="*/ f135 1 1413"/>
                <a:gd name="f239" fmla="*/ f136 1 549"/>
                <a:gd name="f240" fmla="*/ f137 1 1413"/>
                <a:gd name="f241" fmla="*/ f138 1 549"/>
                <a:gd name="f242" fmla="*/ f139 1 549"/>
                <a:gd name="f243" fmla="*/ f140 1 1413"/>
                <a:gd name="f244" fmla="*/ f141 1 549"/>
                <a:gd name="f245" fmla="*/ f142 1 1413"/>
                <a:gd name="f246" fmla="*/ f143 1 549"/>
                <a:gd name="f247" fmla="*/ f144 1 1413"/>
                <a:gd name="f248" fmla="*/ f145 1 549"/>
                <a:gd name="f249" fmla="*/ f146 1 1413"/>
                <a:gd name="f250" fmla="*/ f147 1 1413"/>
                <a:gd name="f251" fmla="*/ f148 1 549"/>
                <a:gd name="f252" fmla="*/ f149 1 1413"/>
                <a:gd name="f253" fmla="*/ f150 1 549"/>
                <a:gd name="f254" fmla="*/ f151 1 1413"/>
                <a:gd name="f255" fmla="*/ f152 1 549"/>
                <a:gd name="f256" fmla="*/ f153 1 1413"/>
                <a:gd name="f257" fmla="*/ f154 1 549"/>
                <a:gd name="f258" fmla="*/ f155 1 1413"/>
                <a:gd name="f259" fmla="*/ f156 1 549"/>
                <a:gd name="f260" fmla="*/ f157 1 1413"/>
                <a:gd name="f261" fmla="*/ f158 1 549"/>
                <a:gd name="f262" fmla="*/ f159 1 1413"/>
                <a:gd name="f263" fmla="*/ f160 1 549"/>
                <a:gd name="f264" fmla="*/ f161 1 1413"/>
                <a:gd name="f265" fmla="*/ f162 1 549"/>
                <a:gd name="f266" fmla="*/ f163 1 1413"/>
                <a:gd name="f267" fmla="*/ f164 1 1413"/>
                <a:gd name="f268" fmla="*/ f165 1 549"/>
                <a:gd name="f269" fmla="*/ f166 1 1413"/>
                <a:gd name="f270" fmla="*/ f167 1 549"/>
                <a:gd name="f271" fmla="*/ f168 1 1413"/>
                <a:gd name="f272" fmla="*/ f169 1 1413"/>
                <a:gd name="f273" fmla="*/ f170 1 549"/>
                <a:gd name="f274" fmla="*/ f171 1 1413"/>
                <a:gd name="f275" fmla="*/ f172 1 549"/>
                <a:gd name="f276" fmla="*/ f173 1 1413"/>
                <a:gd name="f277" fmla="*/ f174 1 549"/>
                <a:gd name="f278" fmla="*/ f175 1 1413"/>
                <a:gd name="f279" fmla="*/ f176 1 549"/>
                <a:gd name="f280" fmla="*/ f177 1 1413"/>
                <a:gd name="f281" fmla="*/ f178 1 549"/>
                <a:gd name="f282" fmla="*/ f179 1 1413"/>
                <a:gd name="f283" fmla="*/ f180 1 549"/>
                <a:gd name="f284" fmla="*/ f181 1 1413"/>
                <a:gd name="f285" fmla="*/ f182 1 549"/>
                <a:gd name="f286" fmla="*/ f183 1 1413"/>
                <a:gd name="f287" fmla="*/ f184 1 549"/>
                <a:gd name="f288" fmla="*/ f185 1 1413"/>
                <a:gd name="f289" fmla="*/ f186 1 1413"/>
                <a:gd name="f290" fmla="*/ f187 1 1413"/>
                <a:gd name="f291" fmla="*/ f188 1 549"/>
                <a:gd name="f292" fmla="*/ f189 1 1413"/>
                <a:gd name="f293" fmla="*/ f190 1 549"/>
                <a:gd name="f294" fmla="*/ f191 1 1413"/>
                <a:gd name="f295" fmla="*/ f192 1 549"/>
                <a:gd name="f296" fmla="*/ f193 1 549"/>
                <a:gd name="f297" fmla="*/ f194 1 1413"/>
                <a:gd name="f298" fmla="*/ f195 1 549"/>
                <a:gd name="f299" fmla="*/ f196 1 1413"/>
                <a:gd name="f300" fmla="*/ f197 1 549"/>
                <a:gd name="f301" fmla="*/ f198 1 1413"/>
                <a:gd name="f302" fmla="*/ f199 1 549"/>
                <a:gd name="f303" fmla="*/ f200 1 1413"/>
                <a:gd name="f304" fmla="*/ f201 1 549"/>
                <a:gd name="f305" fmla="*/ f202 1 1413"/>
                <a:gd name="f306" fmla="*/ f203 1 549"/>
                <a:gd name="f307" fmla="*/ f204 1 1413"/>
                <a:gd name="f308" fmla="*/ f205 1 549"/>
                <a:gd name="f309" fmla="*/ f206 1 1413"/>
                <a:gd name="f310" fmla="*/ f207 1 549"/>
                <a:gd name="f311" fmla="*/ f208 1 1413"/>
                <a:gd name="f312" fmla="*/ f209 1 1413"/>
                <a:gd name="f313" fmla="*/ f210 1 549"/>
                <a:gd name="f314" fmla="*/ f211 1 549"/>
                <a:gd name="f315" fmla="*/ f212 1 1413"/>
                <a:gd name="f316" fmla="*/ f213 1 549"/>
                <a:gd name="f317" fmla="*/ f214 1 1413"/>
                <a:gd name="f318" fmla="*/ f215 1 549"/>
                <a:gd name="f319" fmla="*/ 0 1 f112"/>
                <a:gd name="f320" fmla="*/ f6 1 f112"/>
                <a:gd name="f321" fmla="*/ 0 1 f113"/>
                <a:gd name="f322" fmla="*/ f7 1 f113"/>
                <a:gd name="f323" fmla="+- f216 0 f1"/>
                <a:gd name="f324" fmla="*/ f217 1 f112"/>
                <a:gd name="f325" fmla="*/ f218 1 f113"/>
                <a:gd name="f326" fmla="*/ f219 1 f112"/>
                <a:gd name="f327" fmla="*/ f220 1 f113"/>
                <a:gd name="f328" fmla="*/ f221 1 f112"/>
                <a:gd name="f329" fmla="*/ f222 1 f113"/>
                <a:gd name="f330" fmla="*/ f223 1 f112"/>
                <a:gd name="f331" fmla="*/ f224 1 f113"/>
                <a:gd name="f332" fmla="*/ f225 1 f112"/>
                <a:gd name="f333" fmla="*/ f226 1 f113"/>
                <a:gd name="f334" fmla="*/ f227 1 f112"/>
                <a:gd name="f335" fmla="*/ f228 1 f113"/>
                <a:gd name="f336" fmla="*/ f229 1 f112"/>
                <a:gd name="f337" fmla="*/ f230 1 f113"/>
                <a:gd name="f338" fmla="*/ f231 1 f112"/>
                <a:gd name="f339" fmla="*/ f232 1 f112"/>
                <a:gd name="f340" fmla="*/ f233 1 f113"/>
                <a:gd name="f341" fmla="*/ f234 1 f112"/>
                <a:gd name="f342" fmla="*/ f235 1 f113"/>
                <a:gd name="f343" fmla="*/ f236 1 f112"/>
                <a:gd name="f344" fmla="*/ f237 1 f113"/>
                <a:gd name="f345" fmla="*/ f238 1 f112"/>
                <a:gd name="f346" fmla="*/ f239 1 f113"/>
                <a:gd name="f347" fmla="*/ f240 1 f112"/>
                <a:gd name="f348" fmla="*/ f241 1 f113"/>
                <a:gd name="f349" fmla="*/ f242 1 f113"/>
                <a:gd name="f350" fmla="*/ f243 1 f112"/>
                <a:gd name="f351" fmla="*/ f244 1 f113"/>
                <a:gd name="f352" fmla="*/ f245 1 f112"/>
                <a:gd name="f353" fmla="*/ f246 1 f113"/>
                <a:gd name="f354" fmla="*/ f247 1 f112"/>
                <a:gd name="f355" fmla="*/ f248 1 f113"/>
                <a:gd name="f356" fmla="*/ f249 1 f112"/>
                <a:gd name="f357" fmla="*/ f250 1 f112"/>
                <a:gd name="f358" fmla="*/ f251 1 f113"/>
                <a:gd name="f359" fmla="*/ f252 1 f112"/>
                <a:gd name="f360" fmla="*/ f253 1 f113"/>
                <a:gd name="f361" fmla="*/ f254 1 f112"/>
                <a:gd name="f362" fmla="*/ f255 1 f113"/>
                <a:gd name="f363" fmla="*/ f256 1 f112"/>
                <a:gd name="f364" fmla="*/ f257 1 f113"/>
                <a:gd name="f365" fmla="*/ f258 1 f112"/>
                <a:gd name="f366" fmla="*/ f259 1 f113"/>
                <a:gd name="f367" fmla="*/ f260 1 f112"/>
                <a:gd name="f368" fmla="*/ f261 1 f113"/>
                <a:gd name="f369" fmla="*/ f262 1 f112"/>
                <a:gd name="f370" fmla="*/ f263 1 f113"/>
                <a:gd name="f371" fmla="*/ f264 1 f112"/>
                <a:gd name="f372" fmla="*/ f265 1 f113"/>
                <a:gd name="f373" fmla="*/ f266 1 f112"/>
                <a:gd name="f374" fmla="*/ f267 1 f112"/>
                <a:gd name="f375" fmla="*/ f268 1 f113"/>
                <a:gd name="f376" fmla="*/ f269 1 f112"/>
                <a:gd name="f377" fmla="*/ f270 1 f113"/>
                <a:gd name="f378" fmla="*/ f271 1 f112"/>
                <a:gd name="f379" fmla="*/ f272 1 f112"/>
                <a:gd name="f380" fmla="*/ f273 1 f113"/>
                <a:gd name="f381" fmla="*/ f274 1 f112"/>
                <a:gd name="f382" fmla="*/ f275 1 f113"/>
                <a:gd name="f383" fmla="*/ f276 1 f112"/>
                <a:gd name="f384" fmla="*/ f277 1 f113"/>
                <a:gd name="f385" fmla="*/ f278 1 f112"/>
                <a:gd name="f386" fmla="*/ f279 1 f113"/>
                <a:gd name="f387" fmla="*/ f280 1 f112"/>
                <a:gd name="f388" fmla="*/ f281 1 f113"/>
                <a:gd name="f389" fmla="*/ f282 1 f112"/>
                <a:gd name="f390" fmla="*/ f283 1 f113"/>
                <a:gd name="f391" fmla="*/ f284 1 f112"/>
                <a:gd name="f392" fmla="*/ f285 1 f113"/>
                <a:gd name="f393" fmla="*/ f286 1 f112"/>
                <a:gd name="f394" fmla="*/ f287 1 f113"/>
                <a:gd name="f395" fmla="*/ f288 1 f112"/>
                <a:gd name="f396" fmla="*/ f289 1 f112"/>
                <a:gd name="f397" fmla="*/ f290 1 f112"/>
                <a:gd name="f398" fmla="*/ f291 1 f113"/>
                <a:gd name="f399" fmla="*/ f292 1 f112"/>
                <a:gd name="f400" fmla="*/ f293 1 f113"/>
                <a:gd name="f401" fmla="*/ f294 1 f112"/>
                <a:gd name="f402" fmla="*/ f295 1 f113"/>
                <a:gd name="f403" fmla="*/ f296 1 f113"/>
                <a:gd name="f404" fmla="*/ f297 1 f112"/>
                <a:gd name="f405" fmla="*/ f298 1 f113"/>
                <a:gd name="f406" fmla="*/ f299 1 f112"/>
                <a:gd name="f407" fmla="*/ f300 1 f113"/>
                <a:gd name="f408" fmla="*/ f301 1 f112"/>
                <a:gd name="f409" fmla="*/ f302 1 f113"/>
                <a:gd name="f410" fmla="*/ f303 1 f112"/>
                <a:gd name="f411" fmla="*/ f304 1 f113"/>
                <a:gd name="f412" fmla="*/ f305 1 f112"/>
                <a:gd name="f413" fmla="*/ f306 1 f113"/>
                <a:gd name="f414" fmla="*/ f307 1 f112"/>
                <a:gd name="f415" fmla="*/ f308 1 f113"/>
                <a:gd name="f416" fmla="*/ f309 1 f112"/>
                <a:gd name="f417" fmla="*/ f310 1 f113"/>
                <a:gd name="f418" fmla="*/ f311 1 f112"/>
                <a:gd name="f419" fmla="*/ f312 1 f112"/>
                <a:gd name="f420" fmla="*/ f313 1 f113"/>
                <a:gd name="f421" fmla="*/ f314 1 f113"/>
                <a:gd name="f422" fmla="*/ f315 1 f112"/>
                <a:gd name="f423" fmla="*/ f316 1 f113"/>
                <a:gd name="f424" fmla="*/ f317 1 f112"/>
                <a:gd name="f425" fmla="*/ f318 1 f113"/>
                <a:gd name="f426" fmla="*/ f319 f107 1"/>
                <a:gd name="f427" fmla="*/ f320 f107 1"/>
                <a:gd name="f428" fmla="*/ f322 f108 1"/>
                <a:gd name="f429" fmla="*/ f321 f108 1"/>
                <a:gd name="f430" fmla="*/ f324 f107 1"/>
                <a:gd name="f431" fmla="*/ f325 f108 1"/>
                <a:gd name="f432" fmla="*/ f326 f107 1"/>
                <a:gd name="f433" fmla="*/ f327 f108 1"/>
                <a:gd name="f434" fmla="*/ f328 f107 1"/>
                <a:gd name="f435" fmla="*/ f329 f108 1"/>
                <a:gd name="f436" fmla="*/ f330 f107 1"/>
                <a:gd name="f437" fmla="*/ f331 f108 1"/>
                <a:gd name="f438" fmla="*/ f332 f107 1"/>
                <a:gd name="f439" fmla="*/ f333 f108 1"/>
                <a:gd name="f440" fmla="*/ f334 f107 1"/>
                <a:gd name="f441" fmla="*/ f335 f108 1"/>
                <a:gd name="f442" fmla="*/ f336 f107 1"/>
                <a:gd name="f443" fmla="*/ f337 f108 1"/>
                <a:gd name="f444" fmla="*/ f338 f107 1"/>
                <a:gd name="f445" fmla="*/ f339 f107 1"/>
                <a:gd name="f446" fmla="*/ f340 f108 1"/>
                <a:gd name="f447" fmla="*/ f341 f107 1"/>
                <a:gd name="f448" fmla="*/ f342 f108 1"/>
                <a:gd name="f449" fmla="*/ f343 f107 1"/>
                <a:gd name="f450" fmla="*/ f344 f108 1"/>
                <a:gd name="f451" fmla="*/ f345 f107 1"/>
                <a:gd name="f452" fmla="*/ f346 f108 1"/>
                <a:gd name="f453" fmla="*/ f347 f107 1"/>
                <a:gd name="f454" fmla="*/ f348 f108 1"/>
                <a:gd name="f455" fmla="*/ f349 f108 1"/>
                <a:gd name="f456" fmla="*/ f350 f107 1"/>
                <a:gd name="f457" fmla="*/ f351 f108 1"/>
                <a:gd name="f458" fmla="*/ f352 f107 1"/>
                <a:gd name="f459" fmla="*/ f353 f108 1"/>
                <a:gd name="f460" fmla="*/ f354 f107 1"/>
                <a:gd name="f461" fmla="*/ f355 f108 1"/>
                <a:gd name="f462" fmla="*/ f356 f107 1"/>
                <a:gd name="f463" fmla="*/ f357 f107 1"/>
                <a:gd name="f464" fmla="*/ f358 f108 1"/>
                <a:gd name="f465" fmla="*/ f359 f107 1"/>
                <a:gd name="f466" fmla="*/ f360 f108 1"/>
                <a:gd name="f467" fmla="*/ f361 f107 1"/>
                <a:gd name="f468" fmla="*/ f362 f108 1"/>
                <a:gd name="f469" fmla="*/ f363 f107 1"/>
                <a:gd name="f470" fmla="*/ f364 f108 1"/>
                <a:gd name="f471" fmla="*/ f365 f107 1"/>
                <a:gd name="f472" fmla="*/ f366 f108 1"/>
                <a:gd name="f473" fmla="*/ f367 f107 1"/>
                <a:gd name="f474" fmla="*/ f368 f108 1"/>
                <a:gd name="f475" fmla="*/ f369 f107 1"/>
                <a:gd name="f476" fmla="*/ f370 f108 1"/>
                <a:gd name="f477" fmla="*/ f371 f107 1"/>
                <a:gd name="f478" fmla="*/ f372 f108 1"/>
                <a:gd name="f479" fmla="*/ f373 f107 1"/>
                <a:gd name="f480" fmla="*/ f374 f107 1"/>
                <a:gd name="f481" fmla="*/ f375 f108 1"/>
                <a:gd name="f482" fmla="*/ f376 f107 1"/>
                <a:gd name="f483" fmla="*/ f377 f108 1"/>
                <a:gd name="f484" fmla="*/ f378 f107 1"/>
                <a:gd name="f485" fmla="*/ f379 f107 1"/>
                <a:gd name="f486" fmla="*/ f380 f108 1"/>
                <a:gd name="f487" fmla="*/ f381 f107 1"/>
                <a:gd name="f488" fmla="*/ f382 f108 1"/>
                <a:gd name="f489" fmla="*/ f383 f107 1"/>
                <a:gd name="f490" fmla="*/ f384 f108 1"/>
                <a:gd name="f491" fmla="*/ f385 f107 1"/>
                <a:gd name="f492" fmla="*/ f386 f108 1"/>
                <a:gd name="f493" fmla="*/ f387 f107 1"/>
                <a:gd name="f494" fmla="*/ f388 f108 1"/>
                <a:gd name="f495" fmla="*/ f389 f107 1"/>
                <a:gd name="f496" fmla="*/ f390 f108 1"/>
                <a:gd name="f497" fmla="*/ f391 f107 1"/>
                <a:gd name="f498" fmla="*/ f392 f108 1"/>
                <a:gd name="f499" fmla="*/ f393 f107 1"/>
                <a:gd name="f500" fmla="*/ f394 f108 1"/>
                <a:gd name="f501" fmla="*/ f395 f107 1"/>
                <a:gd name="f502" fmla="*/ f396 f107 1"/>
                <a:gd name="f503" fmla="*/ f397 f107 1"/>
                <a:gd name="f504" fmla="*/ f398 f108 1"/>
                <a:gd name="f505" fmla="*/ f399 f107 1"/>
                <a:gd name="f506" fmla="*/ f400 f108 1"/>
                <a:gd name="f507" fmla="*/ f401 f107 1"/>
                <a:gd name="f508" fmla="*/ f402 f108 1"/>
                <a:gd name="f509" fmla="*/ f403 f108 1"/>
                <a:gd name="f510" fmla="*/ f404 f107 1"/>
                <a:gd name="f511" fmla="*/ f405 f108 1"/>
                <a:gd name="f512" fmla="*/ f406 f107 1"/>
                <a:gd name="f513" fmla="*/ f407 f108 1"/>
                <a:gd name="f514" fmla="*/ f408 f107 1"/>
                <a:gd name="f515" fmla="*/ f409 f108 1"/>
                <a:gd name="f516" fmla="*/ f410 f107 1"/>
                <a:gd name="f517" fmla="*/ f411 f108 1"/>
                <a:gd name="f518" fmla="*/ f412 f107 1"/>
                <a:gd name="f519" fmla="*/ f413 f108 1"/>
                <a:gd name="f520" fmla="*/ f414 f107 1"/>
                <a:gd name="f521" fmla="*/ f415 f108 1"/>
                <a:gd name="f522" fmla="*/ f416 f107 1"/>
                <a:gd name="f523" fmla="*/ f417 f108 1"/>
                <a:gd name="f524" fmla="*/ f418 f107 1"/>
                <a:gd name="f525" fmla="*/ f419 f107 1"/>
                <a:gd name="f526" fmla="*/ f420 f108 1"/>
                <a:gd name="f527" fmla="*/ f421 f108 1"/>
                <a:gd name="f528" fmla="*/ f422 f107 1"/>
                <a:gd name="f529" fmla="*/ f423 f108 1"/>
                <a:gd name="f530" fmla="*/ f424 f107 1"/>
                <a:gd name="f531" fmla="*/ f425 f108 1"/>
              </a:gdLst>
              <a:ahLst/>
              <a:cxnLst>
                <a:cxn ang="3">
                  <a:pos x="hc" y="t"/>
                </a:cxn>
                <a:cxn ang="0">
                  <a:pos x="r" y="vc"/>
                </a:cxn>
                <a:cxn ang="cd4">
                  <a:pos x="hc" y="b"/>
                </a:cxn>
                <a:cxn ang="cd2">
                  <a:pos x="l" y="vc"/>
                </a:cxn>
                <a:cxn ang="f323">
                  <a:pos x="f430" y="f431"/>
                </a:cxn>
                <a:cxn ang="f323">
                  <a:pos x="f432" y="f433"/>
                </a:cxn>
                <a:cxn ang="f323">
                  <a:pos x="f434" y="f435"/>
                </a:cxn>
                <a:cxn ang="f323">
                  <a:pos x="f436" y="f437"/>
                </a:cxn>
                <a:cxn ang="f323">
                  <a:pos x="f438" y="f439"/>
                </a:cxn>
                <a:cxn ang="f323">
                  <a:pos x="f440" y="f441"/>
                </a:cxn>
                <a:cxn ang="f323">
                  <a:pos x="f442" y="f443"/>
                </a:cxn>
                <a:cxn ang="f323">
                  <a:pos x="f444" y="f439"/>
                </a:cxn>
                <a:cxn ang="f323">
                  <a:pos x="f445" y="f446"/>
                </a:cxn>
                <a:cxn ang="f323">
                  <a:pos x="f447" y="f448"/>
                </a:cxn>
                <a:cxn ang="f323">
                  <a:pos x="f449" y="f450"/>
                </a:cxn>
                <a:cxn ang="f323">
                  <a:pos x="f451" y="f452"/>
                </a:cxn>
                <a:cxn ang="f323">
                  <a:pos x="f453" y="f454"/>
                </a:cxn>
                <a:cxn ang="f323">
                  <a:pos x="f447" y="f455"/>
                </a:cxn>
                <a:cxn ang="f323">
                  <a:pos x="f456" y="f457"/>
                </a:cxn>
                <a:cxn ang="f323">
                  <a:pos x="f458" y="f459"/>
                </a:cxn>
                <a:cxn ang="f323">
                  <a:pos x="f460" y="f461"/>
                </a:cxn>
                <a:cxn ang="f323">
                  <a:pos x="f462" y="f461"/>
                </a:cxn>
                <a:cxn ang="f323">
                  <a:pos x="f463" y="f464"/>
                </a:cxn>
                <a:cxn ang="f323">
                  <a:pos x="f465" y="f466"/>
                </a:cxn>
                <a:cxn ang="f323">
                  <a:pos x="f467" y="f468"/>
                </a:cxn>
                <a:cxn ang="f323">
                  <a:pos x="f469" y="f470"/>
                </a:cxn>
                <a:cxn ang="f323">
                  <a:pos x="f471" y="f472"/>
                </a:cxn>
                <a:cxn ang="f323">
                  <a:pos x="f473" y="f474"/>
                </a:cxn>
                <a:cxn ang="f323">
                  <a:pos x="f475" y="f476"/>
                </a:cxn>
                <a:cxn ang="f323">
                  <a:pos x="f477" y="f478"/>
                </a:cxn>
                <a:cxn ang="f323">
                  <a:pos x="f479" y="f454"/>
                </a:cxn>
                <a:cxn ang="f323">
                  <a:pos x="f480" y="f481"/>
                </a:cxn>
                <a:cxn ang="f323">
                  <a:pos x="f482" y="f483"/>
                </a:cxn>
                <a:cxn ang="f323">
                  <a:pos x="f484" y="f478"/>
                </a:cxn>
                <a:cxn ang="f323">
                  <a:pos x="f485" y="f486"/>
                </a:cxn>
                <a:cxn ang="f323">
                  <a:pos x="f487" y="f488"/>
                </a:cxn>
                <a:cxn ang="f323">
                  <a:pos x="f489" y="f490"/>
                </a:cxn>
                <a:cxn ang="f323">
                  <a:pos x="f491" y="f492"/>
                </a:cxn>
                <a:cxn ang="f323">
                  <a:pos x="f493" y="f494"/>
                </a:cxn>
                <a:cxn ang="f323">
                  <a:pos x="f495" y="f496"/>
                </a:cxn>
                <a:cxn ang="f323">
                  <a:pos x="f497" y="f498"/>
                </a:cxn>
                <a:cxn ang="f323">
                  <a:pos x="f499" y="f500"/>
                </a:cxn>
                <a:cxn ang="f323">
                  <a:pos x="f501" y="f492"/>
                </a:cxn>
                <a:cxn ang="f323">
                  <a:pos x="f502" y="f494"/>
                </a:cxn>
                <a:cxn ang="f323">
                  <a:pos x="f503" y="f504"/>
                </a:cxn>
                <a:cxn ang="f323">
                  <a:pos x="f505" y="f506"/>
                </a:cxn>
                <a:cxn ang="f323">
                  <a:pos x="f507" y="f508"/>
                </a:cxn>
                <a:cxn ang="f323">
                  <a:pos x="f477" y="f509"/>
                </a:cxn>
                <a:cxn ang="f323">
                  <a:pos x="f510" y="f511"/>
                </a:cxn>
                <a:cxn ang="f323">
                  <a:pos x="f512" y="f513"/>
                </a:cxn>
                <a:cxn ang="f323">
                  <a:pos x="f514" y="f515"/>
                </a:cxn>
                <a:cxn ang="f323">
                  <a:pos x="f516" y="f517"/>
                </a:cxn>
                <a:cxn ang="f323">
                  <a:pos x="f518" y="f519"/>
                </a:cxn>
                <a:cxn ang="f323">
                  <a:pos x="f520" y="f521"/>
                </a:cxn>
                <a:cxn ang="f323">
                  <a:pos x="f522" y="f523"/>
                </a:cxn>
                <a:cxn ang="f323">
                  <a:pos x="f524" y="f511"/>
                </a:cxn>
                <a:cxn ang="f323">
                  <a:pos x="f525" y="f526"/>
                </a:cxn>
                <a:cxn ang="f323">
                  <a:pos x="f432" y="f527"/>
                </a:cxn>
                <a:cxn ang="f323">
                  <a:pos x="f528" y="f529"/>
                </a:cxn>
                <a:cxn ang="f323">
                  <a:pos x="f530" y="f508"/>
                </a:cxn>
                <a:cxn ang="f323">
                  <a:pos x="f430" y="f531"/>
                </a:cxn>
                <a:cxn ang="f323">
                  <a:pos x="f430" y="f431"/>
                </a:cxn>
              </a:cxnLst>
              <a:rect l="f426" t="f429" r="f427" b="f428"/>
              <a:pathLst>
                <a:path w="1413" h="549">
                  <a:moveTo>
                    <a:pt x="f8" y="f9"/>
                  </a:moveTo>
                  <a:lnTo>
                    <a:pt x="f10" y="f11"/>
                  </a:lnTo>
                  <a:lnTo>
                    <a:pt x="f12" y="f13"/>
                  </a:lnTo>
                  <a:lnTo>
                    <a:pt x="f14" y="f15"/>
                  </a:lnTo>
                  <a:lnTo>
                    <a:pt x="f16" y="f17"/>
                  </a:lnTo>
                  <a:lnTo>
                    <a:pt x="f18" y="f19"/>
                  </a:lnTo>
                  <a:lnTo>
                    <a:pt x="f20" y="f21"/>
                  </a:lnTo>
                  <a:lnTo>
                    <a:pt x="f22" y="f17"/>
                  </a:lnTo>
                  <a:lnTo>
                    <a:pt x="f23" y="f24"/>
                  </a:lnTo>
                  <a:lnTo>
                    <a:pt x="f25" y="f26"/>
                  </a:lnTo>
                  <a:lnTo>
                    <a:pt x="f27" y="f28"/>
                  </a:lnTo>
                  <a:lnTo>
                    <a:pt x="f29" y="f30"/>
                  </a:lnTo>
                  <a:lnTo>
                    <a:pt x="f31" y="f32"/>
                  </a:lnTo>
                  <a:lnTo>
                    <a:pt x="f25" y="f33"/>
                  </a:lnTo>
                  <a:lnTo>
                    <a:pt x="f34" y="f35"/>
                  </a:lnTo>
                  <a:lnTo>
                    <a:pt x="f36" y="f37"/>
                  </a:lnTo>
                  <a:lnTo>
                    <a:pt x="f38" y="f39"/>
                  </a:lnTo>
                  <a:lnTo>
                    <a:pt x="f40" y="f39"/>
                  </a:lnTo>
                  <a:lnTo>
                    <a:pt x="f41" y="f42"/>
                  </a:lnTo>
                  <a:lnTo>
                    <a:pt x="f43" y="f44"/>
                  </a:lnTo>
                  <a:lnTo>
                    <a:pt x="f45" y="f46"/>
                  </a:lnTo>
                  <a:lnTo>
                    <a:pt x="f47" y="f48"/>
                  </a:lnTo>
                  <a:lnTo>
                    <a:pt x="f49" y="f50"/>
                  </a:lnTo>
                  <a:lnTo>
                    <a:pt x="f51" y="f52"/>
                  </a:lnTo>
                  <a:lnTo>
                    <a:pt x="f53" y="f54"/>
                  </a:lnTo>
                  <a:lnTo>
                    <a:pt x="f55" y="f56"/>
                  </a:lnTo>
                  <a:lnTo>
                    <a:pt x="f57" y="f32"/>
                  </a:lnTo>
                  <a:lnTo>
                    <a:pt x="f58" y="f59"/>
                  </a:lnTo>
                  <a:lnTo>
                    <a:pt x="f60" y="f61"/>
                  </a:lnTo>
                  <a:lnTo>
                    <a:pt x="f62" y="f56"/>
                  </a:lnTo>
                  <a:lnTo>
                    <a:pt x="f63" y="f64"/>
                  </a:lnTo>
                  <a:lnTo>
                    <a:pt x="f65" y="f66"/>
                  </a:lnTo>
                  <a:lnTo>
                    <a:pt x="f67" y="f68"/>
                  </a:lnTo>
                  <a:lnTo>
                    <a:pt x="f69" y="f70"/>
                  </a:lnTo>
                  <a:lnTo>
                    <a:pt x="f52" y="f71"/>
                  </a:lnTo>
                  <a:lnTo>
                    <a:pt x="f72" y="f73"/>
                  </a:lnTo>
                  <a:lnTo>
                    <a:pt x="f74" y="f75"/>
                  </a:lnTo>
                  <a:lnTo>
                    <a:pt x="f76" y="f62"/>
                  </a:lnTo>
                  <a:lnTo>
                    <a:pt x="f77" y="f70"/>
                  </a:lnTo>
                  <a:lnTo>
                    <a:pt x="f78" y="f71"/>
                  </a:lnTo>
                  <a:lnTo>
                    <a:pt x="f5" y="f79"/>
                  </a:lnTo>
                  <a:lnTo>
                    <a:pt x="f80" y="f81"/>
                  </a:lnTo>
                  <a:lnTo>
                    <a:pt x="f82" y="f83"/>
                  </a:lnTo>
                  <a:lnTo>
                    <a:pt x="f55" y="f84"/>
                  </a:lnTo>
                  <a:lnTo>
                    <a:pt x="f85" y="f86"/>
                  </a:lnTo>
                  <a:lnTo>
                    <a:pt x="f87" y="f88"/>
                  </a:lnTo>
                  <a:lnTo>
                    <a:pt x="f89" y="f90"/>
                  </a:lnTo>
                  <a:lnTo>
                    <a:pt x="f91" y="f5"/>
                  </a:lnTo>
                  <a:lnTo>
                    <a:pt x="f92" y="f93"/>
                  </a:lnTo>
                  <a:lnTo>
                    <a:pt x="f94" y="f95"/>
                  </a:lnTo>
                  <a:lnTo>
                    <a:pt x="f96" y="f97"/>
                  </a:lnTo>
                  <a:lnTo>
                    <a:pt x="f98" y="f86"/>
                  </a:lnTo>
                  <a:lnTo>
                    <a:pt x="f99" y="f100"/>
                  </a:lnTo>
                  <a:lnTo>
                    <a:pt x="f10" y="f101"/>
                  </a:lnTo>
                  <a:lnTo>
                    <a:pt x="f102" y="f103"/>
                  </a:lnTo>
                  <a:lnTo>
                    <a:pt x="f104" y="f83"/>
                  </a:lnTo>
                  <a:lnTo>
                    <a:pt x="f8" y="f105"/>
                  </a:lnTo>
                  <a:lnTo>
                    <a:pt x="f8" y="f9"/>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20" name="Owal 16"/>
            <p:cNvSpPr/>
            <p:nvPr/>
          </p:nvSpPr>
          <p:spPr>
            <a:xfrm>
              <a:off x="6030714" y="1960565"/>
              <a:ext cx="232659" cy="2463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21429">
                <a:alpha val="20000"/>
              </a:srgbClr>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sp>
          <p:nvSpPr>
            <p:cNvPr id="21" name="Dowolny kształt 17"/>
            <p:cNvSpPr/>
            <p:nvPr/>
          </p:nvSpPr>
          <p:spPr>
            <a:xfrm>
              <a:off x="6268358" y="2244239"/>
              <a:ext cx="1758043" cy="683056"/>
            </a:xfrm>
            <a:custGeom>
              <a:avLst/>
              <a:gdLst>
                <a:gd name="f0" fmla="val 10800000"/>
                <a:gd name="f1" fmla="val 5400000"/>
                <a:gd name="f2" fmla="val 180"/>
                <a:gd name="f3" fmla="val w"/>
                <a:gd name="f4" fmla="val h"/>
                <a:gd name="f5" fmla="val 0"/>
                <a:gd name="f6" fmla="val 1413"/>
                <a:gd name="f7" fmla="val 549"/>
                <a:gd name="f8" fmla="val 548"/>
                <a:gd name="f9" fmla="val 96"/>
                <a:gd name="f10" fmla="val 537"/>
                <a:gd name="f11" fmla="val 175"/>
                <a:gd name="f12" fmla="val 524"/>
                <a:gd name="f13" fmla="val 233"/>
                <a:gd name="f14" fmla="val 511"/>
                <a:gd name="f15" fmla="val 294"/>
                <a:gd name="f16" fmla="val 499"/>
                <a:gd name="f17" fmla="val 352"/>
                <a:gd name="f18" fmla="val 493"/>
                <a:gd name="f19" fmla="val 412"/>
                <a:gd name="f20" fmla="val 495"/>
                <a:gd name="f21" fmla="val 473"/>
                <a:gd name="f22" fmla="val 518"/>
                <a:gd name="f23" fmla="val 482"/>
                <a:gd name="f24" fmla="val 450"/>
                <a:gd name="f25" fmla="val 440"/>
                <a:gd name="f26" fmla="val 407"/>
                <a:gd name="f27" fmla="val 411"/>
                <a:gd name="f28" fmla="val 369"/>
                <a:gd name="f29" fmla="val 381"/>
                <a:gd name="f30" fmla="val 343"/>
                <a:gd name="f31" fmla="val 348"/>
                <a:gd name="f32" fmla="val 383"/>
                <a:gd name="f33" fmla="val 557"/>
                <a:gd name="f34" fmla="val 418"/>
                <a:gd name="f35" fmla="val 629"/>
                <a:gd name="f36" fmla="val 436"/>
                <a:gd name="f37" fmla="val 742"/>
                <a:gd name="f38" fmla="val 449"/>
                <a:gd name="f39" fmla="val 815"/>
                <a:gd name="f40" fmla="val 881"/>
                <a:gd name="f41" fmla="val 444"/>
                <a:gd name="f42" fmla="val 926"/>
                <a:gd name="f43" fmla="val 427"/>
                <a:gd name="f44" fmla="val 953"/>
                <a:gd name="f45" fmla="val 885"/>
                <a:gd name="f46" fmla="val 389"/>
                <a:gd name="f47" fmla="val 840"/>
                <a:gd name="f48" fmla="val 365"/>
                <a:gd name="f49" fmla="val 809"/>
                <a:gd name="f50" fmla="val 339"/>
                <a:gd name="f51" fmla="val 778"/>
                <a:gd name="f52" fmla="val 308"/>
                <a:gd name="f53" fmla="val 868"/>
                <a:gd name="f54" fmla="val 334"/>
                <a:gd name="f55" fmla="val 949"/>
                <a:gd name="f56" fmla="val 1034"/>
                <a:gd name="f57" fmla="val 356"/>
                <a:gd name="f58" fmla="val 1109"/>
                <a:gd name="f59" fmla="val 1158"/>
                <a:gd name="f60" fmla="val 1179"/>
                <a:gd name="f61" fmla="val 312"/>
                <a:gd name="f62" fmla="val 1131"/>
                <a:gd name="f63" fmla="val 291"/>
                <a:gd name="f64" fmla="val 1099"/>
                <a:gd name="f65" fmla="val 269"/>
                <a:gd name="f66" fmla="val 1071"/>
                <a:gd name="f67" fmla="val 244"/>
                <a:gd name="f68" fmla="val 1073"/>
                <a:gd name="f69" fmla="val 229"/>
                <a:gd name="f70" fmla="val 1150"/>
                <a:gd name="f71" fmla="val 246"/>
                <a:gd name="f72" fmla="val 1233"/>
                <a:gd name="f73" fmla="val 255"/>
                <a:gd name="f74" fmla="val 1311"/>
                <a:gd name="f75" fmla="val 253"/>
                <a:gd name="f76" fmla="val 1361"/>
                <a:gd name="f77" fmla="val 1393"/>
                <a:gd name="f78" fmla="val 1412"/>
                <a:gd name="f79" fmla="val 205"/>
                <a:gd name="f80" fmla="val 1292"/>
                <a:gd name="f81" fmla="val 187"/>
                <a:gd name="f82" fmla="val 1087"/>
                <a:gd name="f83" fmla="val 158"/>
                <a:gd name="f84" fmla="val 119"/>
                <a:gd name="f85" fmla="val 670"/>
                <a:gd name="f86" fmla="val 71"/>
                <a:gd name="f87" fmla="val 486"/>
                <a:gd name="f88" fmla="val 26"/>
                <a:gd name="f89" fmla="val 392"/>
                <a:gd name="f90" fmla="val 9"/>
                <a:gd name="f91" fmla="val 314"/>
                <a:gd name="f92" fmla="val 247"/>
                <a:gd name="f93" fmla="val 2"/>
                <a:gd name="f94" fmla="val 201"/>
                <a:gd name="f95" fmla="val 7"/>
                <a:gd name="f96" fmla="val 27"/>
                <a:gd name="f97" fmla="val 124"/>
                <a:gd name="f98" fmla="val 111"/>
                <a:gd name="f99" fmla="val 117"/>
                <a:gd name="f100" fmla="val 148"/>
                <a:gd name="f101" fmla="val 68"/>
                <a:gd name="f102" fmla="val 159"/>
                <a:gd name="f103" fmla="val 28"/>
                <a:gd name="f104" fmla="val 156"/>
                <a:gd name="f105" fmla="val 145"/>
                <a:gd name="f106" fmla="+- 0 0 -90"/>
                <a:gd name="f107" fmla="*/ f3 1 1413"/>
                <a:gd name="f108" fmla="*/ f4 1 549"/>
                <a:gd name="f109" fmla="+- f7 0 f5"/>
                <a:gd name="f110" fmla="+- f6 0 f5"/>
                <a:gd name="f111" fmla="*/ f106 f0 1"/>
                <a:gd name="f112" fmla="*/ f110 1 1413"/>
                <a:gd name="f113" fmla="*/ f109 1 549"/>
                <a:gd name="f114" fmla="*/ 0 f110 1"/>
                <a:gd name="f115" fmla="*/ 548 f109 1"/>
                <a:gd name="f116" fmla="*/ 96 f110 1"/>
                <a:gd name="f117" fmla="*/ 537 f109 1"/>
                <a:gd name="f118" fmla="*/ 175 f110 1"/>
                <a:gd name="f119" fmla="*/ 524 f109 1"/>
                <a:gd name="f120" fmla="*/ 233 f110 1"/>
                <a:gd name="f121" fmla="*/ 511 f109 1"/>
                <a:gd name="f122" fmla="*/ 294 f110 1"/>
                <a:gd name="f123" fmla="*/ 499 f109 1"/>
                <a:gd name="f124" fmla="*/ 352 f110 1"/>
                <a:gd name="f125" fmla="*/ 493 f109 1"/>
                <a:gd name="f126" fmla="*/ 412 f110 1"/>
                <a:gd name="f127" fmla="*/ 495 f109 1"/>
                <a:gd name="f128" fmla="*/ 473 f110 1"/>
                <a:gd name="f129" fmla="*/ 518 f110 1"/>
                <a:gd name="f130" fmla="*/ 482 f109 1"/>
                <a:gd name="f131" fmla="*/ 450 f110 1"/>
                <a:gd name="f132" fmla="*/ 440 f109 1"/>
                <a:gd name="f133" fmla="*/ 407 f110 1"/>
                <a:gd name="f134" fmla="*/ 411 f109 1"/>
                <a:gd name="f135" fmla="*/ 369 f110 1"/>
                <a:gd name="f136" fmla="*/ 381 f109 1"/>
                <a:gd name="f137" fmla="*/ 343 f110 1"/>
                <a:gd name="f138" fmla="*/ 348 f109 1"/>
                <a:gd name="f139" fmla="*/ 383 f109 1"/>
                <a:gd name="f140" fmla="*/ 557 f110 1"/>
                <a:gd name="f141" fmla="*/ 418 f109 1"/>
                <a:gd name="f142" fmla="*/ 629 f110 1"/>
                <a:gd name="f143" fmla="*/ 436 f109 1"/>
                <a:gd name="f144" fmla="*/ 742 f110 1"/>
                <a:gd name="f145" fmla="*/ 449 f109 1"/>
                <a:gd name="f146" fmla="*/ 815 f110 1"/>
                <a:gd name="f147" fmla="*/ 881 f110 1"/>
                <a:gd name="f148" fmla="*/ 444 f109 1"/>
                <a:gd name="f149" fmla="*/ 926 f110 1"/>
                <a:gd name="f150" fmla="*/ 427 f109 1"/>
                <a:gd name="f151" fmla="*/ 953 f110 1"/>
                <a:gd name="f152" fmla="*/ 407 f109 1"/>
                <a:gd name="f153" fmla="*/ 885 f110 1"/>
                <a:gd name="f154" fmla="*/ 389 f109 1"/>
                <a:gd name="f155" fmla="*/ 840 f110 1"/>
                <a:gd name="f156" fmla="*/ 365 f109 1"/>
                <a:gd name="f157" fmla="*/ 809 f110 1"/>
                <a:gd name="f158" fmla="*/ 339 f109 1"/>
                <a:gd name="f159" fmla="*/ 778 f110 1"/>
                <a:gd name="f160" fmla="*/ 308 f109 1"/>
                <a:gd name="f161" fmla="*/ 868 f110 1"/>
                <a:gd name="f162" fmla="*/ 334 f109 1"/>
                <a:gd name="f163" fmla="*/ 949 f110 1"/>
                <a:gd name="f164" fmla="*/ 1034 f110 1"/>
                <a:gd name="f165" fmla="*/ 356 f109 1"/>
                <a:gd name="f166" fmla="*/ 1109 f110 1"/>
                <a:gd name="f167" fmla="*/ 352 f109 1"/>
                <a:gd name="f168" fmla="*/ 1158 f110 1"/>
                <a:gd name="f169" fmla="*/ 1179 f110 1"/>
                <a:gd name="f170" fmla="*/ 312 f109 1"/>
                <a:gd name="f171" fmla="*/ 1131 f110 1"/>
                <a:gd name="f172" fmla="*/ 291 f109 1"/>
                <a:gd name="f173" fmla="*/ 1099 f110 1"/>
                <a:gd name="f174" fmla="*/ 269 f109 1"/>
                <a:gd name="f175" fmla="*/ 1071 f110 1"/>
                <a:gd name="f176" fmla="*/ 244 f109 1"/>
                <a:gd name="f177" fmla="*/ 1073 f110 1"/>
                <a:gd name="f178" fmla="*/ 229 f109 1"/>
                <a:gd name="f179" fmla="*/ 1150 f110 1"/>
                <a:gd name="f180" fmla="*/ 246 f109 1"/>
                <a:gd name="f181" fmla="*/ 1233 f110 1"/>
                <a:gd name="f182" fmla="*/ 255 f109 1"/>
                <a:gd name="f183" fmla="*/ 1311 f110 1"/>
                <a:gd name="f184" fmla="*/ 253 f109 1"/>
                <a:gd name="f185" fmla="*/ 1361 f110 1"/>
                <a:gd name="f186" fmla="*/ 1393 f110 1"/>
                <a:gd name="f187" fmla="*/ 1412 f110 1"/>
                <a:gd name="f188" fmla="*/ 205 f109 1"/>
                <a:gd name="f189" fmla="*/ 1292 f110 1"/>
                <a:gd name="f190" fmla="*/ 187 f109 1"/>
                <a:gd name="f191" fmla="*/ 1087 f110 1"/>
                <a:gd name="f192" fmla="*/ 158 f109 1"/>
                <a:gd name="f193" fmla="*/ 119 f109 1"/>
                <a:gd name="f194" fmla="*/ 670 f110 1"/>
                <a:gd name="f195" fmla="*/ 71 f109 1"/>
                <a:gd name="f196" fmla="*/ 486 f110 1"/>
                <a:gd name="f197" fmla="*/ 26 f109 1"/>
                <a:gd name="f198" fmla="*/ 392 f110 1"/>
                <a:gd name="f199" fmla="*/ 9 f109 1"/>
                <a:gd name="f200" fmla="*/ 314 f110 1"/>
                <a:gd name="f201" fmla="*/ 0 f109 1"/>
                <a:gd name="f202" fmla="*/ 247 f110 1"/>
                <a:gd name="f203" fmla="*/ 2 f109 1"/>
                <a:gd name="f204" fmla="*/ 201 f110 1"/>
                <a:gd name="f205" fmla="*/ 7 f109 1"/>
                <a:gd name="f206" fmla="*/ 158 f110 1"/>
                <a:gd name="f207" fmla="*/ 27 f109 1"/>
                <a:gd name="f208" fmla="*/ 124 f110 1"/>
                <a:gd name="f209" fmla="*/ 111 f110 1"/>
                <a:gd name="f210" fmla="*/ 117 f109 1"/>
                <a:gd name="f211" fmla="*/ 148 f109 1"/>
                <a:gd name="f212" fmla="*/ 68 f110 1"/>
                <a:gd name="f213" fmla="*/ 159 f109 1"/>
                <a:gd name="f214" fmla="*/ 28 f110 1"/>
                <a:gd name="f215" fmla="*/ 156 f109 1"/>
                <a:gd name="f216" fmla="*/ 145 f109 1"/>
                <a:gd name="f217" fmla="*/ f111 1 f2"/>
                <a:gd name="f218" fmla="*/ f114 1 1413"/>
                <a:gd name="f219" fmla="*/ f115 1 549"/>
                <a:gd name="f220" fmla="*/ f116 1 1413"/>
                <a:gd name="f221" fmla="*/ f117 1 549"/>
                <a:gd name="f222" fmla="*/ f118 1 1413"/>
                <a:gd name="f223" fmla="*/ f119 1 549"/>
                <a:gd name="f224" fmla="*/ f120 1 1413"/>
                <a:gd name="f225" fmla="*/ f121 1 549"/>
                <a:gd name="f226" fmla="*/ f122 1 1413"/>
                <a:gd name="f227" fmla="*/ f123 1 549"/>
                <a:gd name="f228" fmla="*/ f124 1 1413"/>
                <a:gd name="f229" fmla="*/ f125 1 549"/>
                <a:gd name="f230" fmla="*/ f126 1 1413"/>
                <a:gd name="f231" fmla="*/ f127 1 549"/>
                <a:gd name="f232" fmla="*/ f128 1 1413"/>
                <a:gd name="f233" fmla="*/ f129 1 1413"/>
                <a:gd name="f234" fmla="*/ f130 1 549"/>
                <a:gd name="f235" fmla="*/ f131 1 1413"/>
                <a:gd name="f236" fmla="*/ f132 1 549"/>
                <a:gd name="f237" fmla="*/ f133 1 1413"/>
                <a:gd name="f238" fmla="*/ f134 1 549"/>
                <a:gd name="f239" fmla="*/ f135 1 1413"/>
                <a:gd name="f240" fmla="*/ f136 1 549"/>
                <a:gd name="f241" fmla="*/ f137 1 1413"/>
                <a:gd name="f242" fmla="*/ f138 1 549"/>
                <a:gd name="f243" fmla="*/ f139 1 549"/>
                <a:gd name="f244" fmla="*/ f140 1 1413"/>
                <a:gd name="f245" fmla="*/ f141 1 549"/>
                <a:gd name="f246" fmla="*/ f142 1 1413"/>
                <a:gd name="f247" fmla="*/ f143 1 549"/>
                <a:gd name="f248" fmla="*/ f144 1 1413"/>
                <a:gd name="f249" fmla="*/ f145 1 549"/>
                <a:gd name="f250" fmla="*/ f146 1 1413"/>
                <a:gd name="f251" fmla="*/ f147 1 1413"/>
                <a:gd name="f252" fmla="*/ f148 1 549"/>
                <a:gd name="f253" fmla="*/ f149 1 1413"/>
                <a:gd name="f254" fmla="*/ f150 1 549"/>
                <a:gd name="f255" fmla="*/ f151 1 1413"/>
                <a:gd name="f256" fmla="*/ f152 1 549"/>
                <a:gd name="f257" fmla="*/ f153 1 1413"/>
                <a:gd name="f258" fmla="*/ f154 1 549"/>
                <a:gd name="f259" fmla="*/ f155 1 1413"/>
                <a:gd name="f260" fmla="*/ f156 1 549"/>
                <a:gd name="f261" fmla="*/ f157 1 1413"/>
                <a:gd name="f262" fmla="*/ f158 1 549"/>
                <a:gd name="f263" fmla="*/ f159 1 1413"/>
                <a:gd name="f264" fmla="*/ f160 1 549"/>
                <a:gd name="f265" fmla="*/ f161 1 1413"/>
                <a:gd name="f266" fmla="*/ f162 1 549"/>
                <a:gd name="f267" fmla="*/ f163 1 1413"/>
                <a:gd name="f268" fmla="*/ f164 1 1413"/>
                <a:gd name="f269" fmla="*/ f165 1 549"/>
                <a:gd name="f270" fmla="*/ f166 1 1413"/>
                <a:gd name="f271" fmla="*/ f167 1 549"/>
                <a:gd name="f272" fmla="*/ f168 1 1413"/>
                <a:gd name="f273" fmla="*/ f169 1 1413"/>
                <a:gd name="f274" fmla="*/ f170 1 549"/>
                <a:gd name="f275" fmla="*/ f171 1 1413"/>
                <a:gd name="f276" fmla="*/ f172 1 549"/>
                <a:gd name="f277" fmla="*/ f173 1 1413"/>
                <a:gd name="f278" fmla="*/ f174 1 549"/>
                <a:gd name="f279" fmla="*/ f175 1 1413"/>
                <a:gd name="f280" fmla="*/ f176 1 549"/>
                <a:gd name="f281" fmla="*/ f177 1 1413"/>
                <a:gd name="f282" fmla="*/ f178 1 549"/>
                <a:gd name="f283" fmla="*/ f179 1 1413"/>
                <a:gd name="f284" fmla="*/ f180 1 549"/>
                <a:gd name="f285" fmla="*/ f181 1 1413"/>
                <a:gd name="f286" fmla="*/ f182 1 549"/>
                <a:gd name="f287" fmla="*/ f183 1 1413"/>
                <a:gd name="f288" fmla="*/ f184 1 549"/>
                <a:gd name="f289" fmla="*/ f185 1 1413"/>
                <a:gd name="f290" fmla="*/ f186 1 1413"/>
                <a:gd name="f291" fmla="*/ f187 1 1413"/>
                <a:gd name="f292" fmla="*/ f188 1 549"/>
                <a:gd name="f293" fmla="*/ f189 1 1413"/>
                <a:gd name="f294" fmla="*/ f190 1 549"/>
                <a:gd name="f295" fmla="*/ f191 1 1413"/>
                <a:gd name="f296" fmla="*/ f192 1 549"/>
                <a:gd name="f297" fmla="*/ f193 1 549"/>
                <a:gd name="f298" fmla="*/ f194 1 1413"/>
                <a:gd name="f299" fmla="*/ f195 1 549"/>
                <a:gd name="f300" fmla="*/ f196 1 1413"/>
                <a:gd name="f301" fmla="*/ f197 1 549"/>
                <a:gd name="f302" fmla="*/ f198 1 1413"/>
                <a:gd name="f303" fmla="*/ f199 1 549"/>
                <a:gd name="f304" fmla="*/ f200 1 1413"/>
                <a:gd name="f305" fmla="*/ f201 1 549"/>
                <a:gd name="f306" fmla="*/ f202 1 1413"/>
                <a:gd name="f307" fmla="*/ f203 1 549"/>
                <a:gd name="f308" fmla="*/ f204 1 1413"/>
                <a:gd name="f309" fmla="*/ f205 1 549"/>
                <a:gd name="f310" fmla="*/ f206 1 1413"/>
                <a:gd name="f311" fmla="*/ f207 1 549"/>
                <a:gd name="f312" fmla="*/ f208 1 1413"/>
                <a:gd name="f313" fmla="*/ f209 1 1413"/>
                <a:gd name="f314" fmla="*/ f210 1 549"/>
                <a:gd name="f315" fmla="*/ f211 1 549"/>
                <a:gd name="f316" fmla="*/ f212 1 1413"/>
                <a:gd name="f317" fmla="*/ f213 1 549"/>
                <a:gd name="f318" fmla="*/ f214 1 1413"/>
                <a:gd name="f319" fmla="*/ f215 1 549"/>
                <a:gd name="f320" fmla="*/ f216 1 549"/>
                <a:gd name="f321" fmla="*/ 0 1 f112"/>
                <a:gd name="f322" fmla="*/ f6 1 f112"/>
                <a:gd name="f323" fmla="*/ 0 1 f113"/>
                <a:gd name="f324" fmla="*/ f7 1 f113"/>
                <a:gd name="f325" fmla="+- f217 0 f1"/>
                <a:gd name="f326" fmla="*/ f218 1 f112"/>
                <a:gd name="f327" fmla="*/ f219 1 f113"/>
                <a:gd name="f328" fmla="*/ f220 1 f112"/>
                <a:gd name="f329" fmla="*/ f221 1 f113"/>
                <a:gd name="f330" fmla="*/ f222 1 f112"/>
                <a:gd name="f331" fmla="*/ f223 1 f113"/>
                <a:gd name="f332" fmla="*/ f224 1 f112"/>
                <a:gd name="f333" fmla="*/ f225 1 f113"/>
                <a:gd name="f334" fmla="*/ f226 1 f112"/>
                <a:gd name="f335" fmla="*/ f227 1 f113"/>
                <a:gd name="f336" fmla="*/ f228 1 f112"/>
                <a:gd name="f337" fmla="*/ f229 1 f113"/>
                <a:gd name="f338" fmla="*/ f230 1 f112"/>
                <a:gd name="f339" fmla="*/ f231 1 f113"/>
                <a:gd name="f340" fmla="*/ f232 1 f112"/>
                <a:gd name="f341" fmla="*/ f233 1 f112"/>
                <a:gd name="f342" fmla="*/ f234 1 f113"/>
                <a:gd name="f343" fmla="*/ f235 1 f112"/>
                <a:gd name="f344" fmla="*/ f236 1 f113"/>
                <a:gd name="f345" fmla="*/ f237 1 f112"/>
                <a:gd name="f346" fmla="*/ f238 1 f113"/>
                <a:gd name="f347" fmla="*/ f239 1 f112"/>
                <a:gd name="f348" fmla="*/ f240 1 f113"/>
                <a:gd name="f349" fmla="*/ f241 1 f112"/>
                <a:gd name="f350" fmla="*/ f242 1 f113"/>
                <a:gd name="f351" fmla="*/ f243 1 f113"/>
                <a:gd name="f352" fmla="*/ f244 1 f112"/>
                <a:gd name="f353" fmla="*/ f245 1 f113"/>
                <a:gd name="f354" fmla="*/ f246 1 f112"/>
                <a:gd name="f355" fmla="*/ f247 1 f113"/>
                <a:gd name="f356" fmla="*/ f248 1 f112"/>
                <a:gd name="f357" fmla="*/ f249 1 f113"/>
                <a:gd name="f358" fmla="*/ f250 1 f112"/>
                <a:gd name="f359" fmla="*/ f251 1 f112"/>
                <a:gd name="f360" fmla="*/ f252 1 f113"/>
                <a:gd name="f361" fmla="*/ f253 1 f112"/>
                <a:gd name="f362" fmla="*/ f254 1 f113"/>
                <a:gd name="f363" fmla="*/ f255 1 f112"/>
                <a:gd name="f364" fmla="*/ f256 1 f113"/>
                <a:gd name="f365" fmla="*/ f257 1 f112"/>
                <a:gd name="f366" fmla="*/ f258 1 f113"/>
                <a:gd name="f367" fmla="*/ f259 1 f112"/>
                <a:gd name="f368" fmla="*/ f260 1 f113"/>
                <a:gd name="f369" fmla="*/ f261 1 f112"/>
                <a:gd name="f370" fmla="*/ f262 1 f113"/>
                <a:gd name="f371" fmla="*/ f263 1 f112"/>
                <a:gd name="f372" fmla="*/ f264 1 f113"/>
                <a:gd name="f373" fmla="*/ f265 1 f112"/>
                <a:gd name="f374" fmla="*/ f266 1 f113"/>
                <a:gd name="f375" fmla="*/ f267 1 f112"/>
                <a:gd name="f376" fmla="*/ f268 1 f112"/>
                <a:gd name="f377" fmla="*/ f269 1 f113"/>
                <a:gd name="f378" fmla="*/ f270 1 f112"/>
                <a:gd name="f379" fmla="*/ f271 1 f113"/>
                <a:gd name="f380" fmla="*/ f272 1 f112"/>
                <a:gd name="f381" fmla="*/ f273 1 f112"/>
                <a:gd name="f382" fmla="*/ f274 1 f113"/>
                <a:gd name="f383" fmla="*/ f275 1 f112"/>
                <a:gd name="f384" fmla="*/ f276 1 f113"/>
                <a:gd name="f385" fmla="*/ f277 1 f112"/>
                <a:gd name="f386" fmla="*/ f278 1 f113"/>
                <a:gd name="f387" fmla="*/ f279 1 f112"/>
                <a:gd name="f388" fmla="*/ f280 1 f113"/>
                <a:gd name="f389" fmla="*/ f281 1 f112"/>
                <a:gd name="f390" fmla="*/ f282 1 f113"/>
                <a:gd name="f391" fmla="*/ f283 1 f112"/>
                <a:gd name="f392" fmla="*/ f284 1 f113"/>
                <a:gd name="f393" fmla="*/ f285 1 f112"/>
                <a:gd name="f394" fmla="*/ f286 1 f113"/>
                <a:gd name="f395" fmla="*/ f287 1 f112"/>
                <a:gd name="f396" fmla="*/ f288 1 f113"/>
                <a:gd name="f397" fmla="*/ f289 1 f112"/>
                <a:gd name="f398" fmla="*/ f290 1 f112"/>
                <a:gd name="f399" fmla="*/ f291 1 f112"/>
                <a:gd name="f400" fmla="*/ f292 1 f113"/>
                <a:gd name="f401" fmla="*/ f293 1 f112"/>
                <a:gd name="f402" fmla="*/ f294 1 f113"/>
                <a:gd name="f403" fmla="*/ f295 1 f112"/>
                <a:gd name="f404" fmla="*/ f296 1 f113"/>
                <a:gd name="f405" fmla="*/ f297 1 f113"/>
                <a:gd name="f406" fmla="*/ f298 1 f112"/>
                <a:gd name="f407" fmla="*/ f299 1 f113"/>
                <a:gd name="f408" fmla="*/ f300 1 f112"/>
                <a:gd name="f409" fmla="*/ f301 1 f113"/>
                <a:gd name="f410" fmla="*/ f302 1 f112"/>
                <a:gd name="f411" fmla="*/ f303 1 f113"/>
                <a:gd name="f412" fmla="*/ f304 1 f112"/>
                <a:gd name="f413" fmla="*/ f305 1 f113"/>
                <a:gd name="f414" fmla="*/ f306 1 f112"/>
                <a:gd name="f415" fmla="*/ f307 1 f113"/>
                <a:gd name="f416" fmla="*/ f308 1 f112"/>
                <a:gd name="f417" fmla="*/ f309 1 f113"/>
                <a:gd name="f418" fmla="*/ f310 1 f112"/>
                <a:gd name="f419" fmla="*/ f311 1 f113"/>
                <a:gd name="f420" fmla="*/ f312 1 f112"/>
                <a:gd name="f421" fmla="*/ f313 1 f112"/>
                <a:gd name="f422" fmla="*/ f314 1 f113"/>
                <a:gd name="f423" fmla="*/ f315 1 f113"/>
                <a:gd name="f424" fmla="*/ f316 1 f112"/>
                <a:gd name="f425" fmla="*/ f317 1 f113"/>
                <a:gd name="f426" fmla="*/ f318 1 f112"/>
                <a:gd name="f427" fmla="*/ f319 1 f113"/>
                <a:gd name="f428" fmla="*/ f320 1 f113"/>
                <a:gd name="f429" fmla="*/ f321 f107 1"/>
                <a:gd name="f430" fmla="*/ f322 f107 1"/>
                <a:gd name="f431" fmla="*/ f324 f108 1"/>
                <a:gd name="f432" fmla="*/ f323 f108 1"/>
                <a:gd name="f433" fmla="*/ f326 f107 1"/>
                <a:gd name="f434" fmla="*/ f327 f108 1"/>
                <a:gd name="f435" fmla="*/ f328 f107 1"/>
                <a:gd name="f436" fmla="*/ f329 f108 1"/>
                <a:gd name="f437" fmla="*/ f330 f107 1"/>
                <a:gd name="f438" fmla="*/ f331 f108 1"/>
                <a:gd name="f439" fmla="*/ f332 f107 1"/>
                <a:gd name="f440" fmla="*/ f333 f108 1"/>
                <a:gd name="f441" fmla="*/ f334 f107 1"/>
                <a:gd name="f442" fmla="*/ f335 f108 1"/>
                <a:gd name="f443" fmla="*/ f336 f107 1"/>
                <a:gd name="f444" fmla="*/ f337 f108 1"/>
                <a:gd name="f445" fmla="*/ f338 f107 1"/>
                <a:gd name="f446" fmla="*/ f339 f108 1"/>
                <a:gd name="f447" fmla="*/ f340 f107 1"/>
                <a:gd name="f448" fmla="*/ f341 f107 1"/>
                <a:gd name="f449" fmla="*/ f342 f108 1"/>
                <a:gd name="f450" fmla="*/ f343 f107 1"/>
                <a:gd name="f451" fmla="*/ f344 f108 1"/>
                <a:gd name="f452" fmla="*/ f345 f107 1"/>
                <a:gd name="f453" fmla="*/ f346 f108 1"/>
                <a:gd name="f454" fmla="*/ f347 f107 1"/>
                <a:gd name="f455" fmla="*/ f348 f108 1"/>
                <a:gd name="f456" fmla="*/ f349 f107 1"/>
                <a:gd name="f457" fmla="*/ f350 f108 1"/>
                <a:gd name="f458" fmla="*/ f351 f108 1"/>
                <a:gd name="f459" fmla="*/ f352 f107 1"/>
                <a:gd name="f460" fmla="*/ f353 f108 1"/>
                <a:gd name="f461" fmla="*/ f354 f107 1"/>
                <a:gd name="f462" fmla="*/ f355 f108 1"/>
                <a:gd name="f463" fmla="*/ f356 f107 1"/>
                <a:gd name="f464" fmla="*/ f357 f108 1"/>
                <a:gd name="f465" fmla="*/ f358 f107 1"/>
                <a:gd name="f466" fmla="*/ f359 f107 1"/>
                <a:gd name="f467" fmla="*/ f360 f108 1"/>
                <a:gd name="f468" fmla="*/ f361 f107 1"/>
                <a:gd name="f469" fmla="*/ f362 f108 1"/>
                <a:gd name="f470" fmla="*/ f363 f107 1"/>
                <a:gd name="f471" fmla="*/ f364 f108 1"/>
                <a:gd name="f472" fmla="*/ f365 f107 1"/>
                <a:gd name="f473" fmla="*/ f366 f108 1"/>
                <a:gd name="f474" fmla="*/ f367 f107 1"/>
                <a:gd name="f475" fmla="*/ f368 f108 1"/>
                <a:gd name="f476" fmla="*/ f369 f107 1"/>
                <a:gd name="f477" fmla="*/ f370 f108 1"/>
                <a:gd name="f478" fmla="*/ f371 f107 1"/>
                <a:gd name="f479" fmla="*/ f372 f108 1"/>
                <a:gd name="f480" fmla="*/ f373 f107 1"/>
                <a:gd name="f481" fmla="*/ f374 f108 1"/>
                <a:gd name="f482" fmla="*/ f375 f107 1"/>
                <a:gd name="f483" fmla="*/ f376 f107 1"/>
                <a:gd name="f484" fmla="*/ f377 f108 1"/>
                <a:gd name="f485" fmla="*/ f378 f107 1"/>
                <a:gd name="f486" fmla="*/ f379 f108 1"/>
                <a:gd name="f487" fmla="*/ f380 f107 1"/>
                <a:gd name="f488" fmla="*/ f381 f107 1"/>
                <a:gd name="f489" fmla="*/ f382 f108 1"/>
                <a:gd name="f490" fmla="*/ f383 f107 1"/>
                <a:gd name="f491" fmla="*/ f384 f108 1"/>
                <a:gd name="f492" fmla="*/ f385 f107 1"/>
                <a:gd name="f493" fmla="*/ f386 f108 1"/>
                <a:gd name="f494" fmla="*/ f387 f107 1"/>
                <a:gd name="f495" fmla="*/ f388 f108 1"/>
                <a:gd name="f496" fmla="*/ f389 f107 1"/>
                <a:gd name="f497" fmla="*/ f390 f108 1"/>
                <a:gd name="f498" fmla="*/ f391 f107 1"/>
                <a:gd name="f499" fmla="*/ f392 f108 1"/>
                <a:gd name="f500" fmla="*/ f393 f107 1"/>
                <a:gd name="f501" fmla="*/ f394 f108 1"/>
                <a:gd name="f502" fmla="*/ f395 f107 1"/>
                <a:gd name="f503" fmla="*/ f396 f108 1"/>
                <a:gd name="f504" fmla="*/ f397 f107 1"/>
                <a:gd name="f505" fmla="*/ f398 f107 1"/>
                <a:gd name="f506" fmla="*/ f399 f107 1"/>
                <a:gd name="f507" fmla="*/ f400 f108 1"/>
                <a:gd name="f508" fmla="*/ f401 f107 1"/>
                <a:gd name="f509" fmla="*/ f402 f108 1"/>
                <a:gd name="f510" fmla="*/ f403 f107 1"/>
                <a:gd name="f511" fmla="*/ f404 f108 1"/>
                <a:gd name="f512" fmla="*/ f405 f108 1"/>
                <a:gd name="f513" fmla="*/ f406 f107 1"/>
                <a:gd name="f514" fmla="*/ f407 f108 1"/>
                <a:gd name="f515" fmla="*/ f408 f107 1"/>
                <a:gd name="f516" fmla="*/ f409 f108 1"/>
                <a:gd name="f517" fmla="*/ f410 f107 1"/>
                <a:gd name="f518" fmla="*/ f411 f108 1"/>
                <a:gd name="f519" fmla="*/ f412 f107 1"/>
                <a:gd name="f520" fmla="*/ f413 f108 1"/>
                <a:gd name="f521" fmla="*/ f414 f107 1"/>
                <a:gd name="f522" fmla="*/ f415 f108 1"/>
                <a:gd name="f523" fmla="*/ f416 f107 1"/>
                <a:gd name="f524" fmla="*/ f417 f108 1"/>
                <a:gd name="f525" fmla="*/ f418 f107 1"/>
                <a:gd name="f526" fmla="*/ f419 f108 1"/>
                <a:gd name="f527" fmla="*/ f420 f107 1"/>
                <a:gd name="f528" fmla="*/ f421 f107 1"/>
                <a:gd name="f529" fmla="*/ f422 f108 1"/>
                <a:gd name="f530" fmla="*/ f423 f108 1"/>
                <a:gd name="f531" fmla="*/ f424 f107 1"/>
                <a:gd name="f532" fmla="*/ f425 f108 1"/>
                <a:gd name="f533" fmla="*/ f426 f107 1"/>
                <a:gd name="f534" fmla="*/ f427 f108 1"/>
                <a:gd name="f535" fmla="*/ f428 f108 1"/>
              </a:gdLst>
              <a:ahLst/>
              <a:cxnLst>
                <a:cxn ang="3">
                  <a:pos x="hc" y="t"/>
                </a:cxn>
                <a:cxn ang="0">
                  <a:pos x="r" y="vc"/>
                </a:cxn>
                <a:cxn ang="cd4">
                  <a:pos x="hc" y="b"/>
                </a:cxn>
                <a:cxn ang="cd2">
                  <a:pos x="l" y="vc"/>
                </a:cxn>
                <a:cxn ang="f325">
                  <a:pos x="f433" y="f434"/>
                </a:cxn>
                <a:cxn ang="f325">
                  <a:pos x="f435" y="f436"/>
                </a:cxn>
                <a:cxn ang="f325">
                  <a:pos x="f437" y="f438"/>
                </a:cxn>
                <a:cxn ang="f325">
                  <a:pos x="f439" y="f440"/>
                </a:cxn>
                <a:cxn ang="f325">
                  <a:pos x="f441" y="f442"/>
                </a:cxn>
                <a:cxn ang="f325">
                  <a:pos x="f443" y="f444"/>
                </a:cxn>
                <a:cxn ang="f325">
                  <a:pos x="f445" y="f446"/>
                </a:cxn>
                <a:cxn ang="f325">
                  <a:pos x="f447" y="f442"/>
                </a:cxn>
                <a:cxn ang="f325">
                  <a:pos x="f448" y="f449"/>
                </a:cxn>
                <a:cxn ang="f325">
                  <a:pos x="f450" y="f451"/>
                </a:cxn>
                <a:cxn ang="f325">
                  <a:pos x="f452" y="f453"/>
                </a:cxn>
                <a:cxn ang="f325">
                  <a:pos x="f454" y="f455"/>
                </a:cxn>
                <a:cxn ang="f325">
                  <a:pos x="f456" y="f457"/>
                </a:cxn>
                <a:cxn ang="f325">
                  <a:pos x="f450" y="f458"/>
                </a:cxn>
                <a:cxn ang="f325">
                  <a:pos x="f459" y="f460"/>
                </a:cxn>
                <a:cxn ang="f325">
                  <a:pos x="f461" y="f462"/>
                </a:cxn>
                <a:cxn ang="f325">
                  <a:pos x="f463" y="f464"/>
                </a:cxn>
                <a:cxn ang="f325">
                  <a:pos x="f465" y="f464"/>
                </a:cxn>
                <a:cxn ang="f325">
                  <a:pos x="f466" y="f467"/>
                </a:cxn>
                <a:cxn ang="f325">
                  <a:pos x="f468" y="f469"/>
                </a:cxn>
                <a:cxn ang="f325">
                  <a:pos x="f470" y="f471"/>
                </a:cxn>
                <a:cxn ang="f325">
                  <a:pos x="f472" y="f473"/>
                </a:cxn>
                <a:cxn ang="f325">
                  <a:pos x="f474" y="f475"/>
                </a:cxn>
                <a:cxn ang="f325">
                  <a:pos x="f476" y="f477"/>
                </a:cxn>
                <a:cxn ang="f325">
                  <a:pos x="f478" y="f479"/>
                </a:cxn>
                <a:cxn ang="f325">
                  <a:pos x="f480" y="f481"/>
                </a:cxn>
                <a:cxn ang="f325">
                  <a:pos x="f482" y="f457"/>
                </a:cxn>
                <a:cxn ang="f325">
                  <a:pos x="f483" y="f484"/>
                </a:cxn>
                <a:cxn ang="f325">
                  <a:pos x="f485" y="f486"/>
                </a:cxn>
                <a:cxn ang="f325">
                  <a:pos x="f487" y="f481"/>
                </a:cxn>
                <a:cxn ang="f325">
                  <a:pos x="f488" y="f489"/>
                </a:cxn>
                <a:cxn ang="f325">
                  <a:pos x="f490" y="f491"/>
                </a:cxn>
                <a:cxn ang="f325">
                  <a:pos x="f492" y="f493"/>
                </a:cxn>
                <a:cxn ang="f325">
                  <a:pos x="f494" y="f495"/>
                </a:cxn>
                <a:cxn ang="f325">
                  <a:pos x="f496" y="f497"/>
                </a:cxn>
                <a:cxn ang="f325">
                  <a:pos x="f498" y="f499"/>
                </a:cxn>
                <a:cxn ang="f325">
                  <a:pos x="f500" y="f501"/>
                </a:cxn>
                <a:cxn ang="f325">
                  <a:pos x="f502" y="f503"/>
                </a:cxn>
                <a:cxn ang="f325">
                  <a:pos x="f504" y="f495"/>
                </a:cxn>
                <a:cxn ang="f325">
                  <a:pos x="f505" y="f497"/>
                </a:cxn>
                <a:cxn ang="f325">
                  <a:pos x="f506" y="f507"/>
                </a:cxn>
                <a:cxn ang="f325">
                  <a:pos x="f508" y="f509"/>
                </a:cxn>
                <a:cxn ang="f325">
                  <a:pos x="f510" y="f511"/>
                </a:cxn>
                <a:cxn ang="f325">
                  <a:pos x="f480" y="f512"/>
                </a:cxn>
                <a:cxn ang="f325">
                  <a:pos x="f513" y="f514"/>
                </a:cxn>
                <a:cxn ang="f325">
                  <a:pos x="f515" y="f516"/>
                </a:cxn>
                <a:cxn ang="f325">
                  <a:pos x="f517" y="f518"/>
                </a:cxn>
                <a:cxn ang="f325">
                  <a:pos x="f519" y="f520"/>
                </a:cxn>
                <a:cxn ang="f325">
                  <a:pos x="f521" y="f522"/>
                </a:cxn>
                <a:cxn ang="f325">
                  <a:pos x="f523" y="f524"/>
                </a:cxn>
                <a:cxn ang="f325">
                  <a:pos x="f525" y="f526"/>
                </a:cxn>
                <a:cxn ang="f325">
                  <a:pos x="f527" y="f514"/>
                </a:cxn>
                <a:cxn ang="f325">
                  <a:pos x="f528" y="f529"/>
                </a:cxn>
                <a:cxn ang="f325">
                  <a:pos x="f435" y="f530"/>
                </a:cxn>
                <a:cxn ang="f325">
                  <a:pos x="f531" y="f532"/>
                </a:cxn>
                <a:cxn ang="f325">
                  <a:pos x="f533" y="f534"/>
                </a:cxn>
                <a:cxn ang="f325">
                  <a:pos x="f433" y="f535"/>
                </a:cxn>
                <a:cxn ang="f325">
                  <a:pos x="f433" y="f434"/>
                </a:cxn>
              </a:cxnLst>
              <a:rect l="f429" t="f432" r="f430" b="f431"/>
              <a:pathLst>
                <a:path w="1413" h="549">
                  <a:moveTo>
                    <a:pt x="f5" y="f8"/>
                  </a:moveTo>
                  <a:lnTo>
                    <a:pt x="f9" y="f10"/>
                  </a:lnTo>
                  <a:lnTo>
                    <a:pt x="f11" y="f12"/>
                  </a:lnTo>
                  <a:lnTo>
                    <a:pt x="f13" y="f14"/>
                  </a:lnTo>
                  <a:lnTo>
                    <a:pt x="f15" y="f16"/>
                  </a:lnTo>
                  <a:lnTo>
                    <a:pt x="f17" y="f18"/>
                  </a:lnTo>
                  <a:lnTo>
                    <a:pt x="f19" y="f20"/>
                  </a:lnTo>
                  <a:lnTo>
                    <a:pt x="f21" y="f16"/>
                  </a:lnTo>
                  <a:lnTo>
                    <a:pt x="f22" y="f23"/>
                  </a:lnTo>
                  <a:lnTo>
                    <a:pt x="f24" y="f25"/>
                  </a:lnTo>
                  <a:lnTo>
                    <a:pt x="f26" y="f27"/>
                  </a:lnTo>
                  <a:lnTo>
                    <a:pt x="f28" y="f29"/>
                  </a:lnTo>
                  <a:lnTo>
                    <a:pt x="f30" y="f31"/>
                  </a:lnTo>
                  <a:lnTo>
                    <a:pt x="f24" y="f32"/>
                  </a:lnTo>
                  <a:lnTo>
                    <a:pt x="f33" y="f34"/>
                  </a:lnTo>
                  <a:lnTo>
                    <a:pt x="f35" y="f36"/>
                  </a:lnTo>
                  <a:lnTo>
                    <a:pt x="f37" y="f38"/>
                  </a:lnTo>
                  <a:lnTo>
                    <a:pt x="f39" y="f38"/>
                  </a:lnTo>
                  <a:lnTo>
                    <a:pt x="f40" y="f41"/>
                  </a:lnTo>
                  <a:lnTo>
                    <a:pt x="f42" y="f43"/>
                  </a:lnTo>
                  <a:lnTo>
                    <a:pt x="f44" y="f26"/>
                  </a:lnTo>
                  <a:lnTo>
                    <a:pt x="f45" y="f46"/>
                  </a:lnTo>
                  <a:lnTo>
                    <a:pt x="f47" y="f48"/>
                  </a:lnTo>
                  <a:lnTo>
                    <a:pt x="f49" y="f50"/>
                  </a:lnTo>
                  <a:lnTo>
                    <a:pt x="f51" y="f52"/>
                  </a:lnTo>
                  <a:lnTo>
                    <a:pt x="f53" y="f54"/>
                  </a:lnTo>
                  <a:lnTo>
                    <a:pt x="f55" y="f31"/>
                  </a:lnTo>
                  <a:lnTo>
                    <a:pt x="f56" y="f57"/>
                  </a:lnTo>
                  <a:lnTo>
                    <a:pt x="f58" y="f17"/>
                  </a:lnTo>
                  <a:lnTo>
                    <a:pt x="f59" y="f54"/>
                  </a:lnTo>
                  <a:lnTo>
                    <a:pt x="f60" y="f61"/>
                  </a:lnTo>
                  <a:lnTo>
                    <a:pt x="f62" y="f63"/>
                  </a:lnTo>
                  <a:lnTo>
                    <a:pt x="f64" y="f65"/>
                  </a:lnTo>
                  <a:lnTo>
                    <a:pt x="f66" y="f67"/>
                  </a:lnTo>
                  <a:lnTo>
                    <a:pt x="f68" y="f69"/>
                  </a:lnTo>
                  <a:lnTo>
                    <a:pt x="f70" y="f71"/>
                  </a:lnTo>
                  <a:lnTo>
                    <a:pt x="f72" y="f73"/>
                  </a:lnTo>
                  <a:lnTo>
                    <a:pt x="f74" y="f75"/>
                  </a:lnTo>
                  <a:lnTo>
                    <a:pt x="f76" y="f67"/>
                  </a:lnTo>
                  <a:lnTo>
                    <a:pt x="f77" y="f69"/>
                  </a:lnTo>
                  <a:lnTo>
                    <a:pt x="f78" y="f79"/>
                  </a:lnTo>
                  <a:lnTo>
                    <a:pt x="f80" y="f81"/>
                  </a:lnTo>
                  <a:lnTo>
                    <a:pt x="f82" y="f83"/>
                  </a:lnTo>
                  <a:lnTo>
                    <a:pt x="f53" y="f84"/>
                  </a:lnTo>
                  <a:lnTo>
                    <a:pt x="f85" y="f86"/>
                  </a:lnTo>
                  <a:lnTo>
                    <a:pt x="f87" y="f88"/>
                  </a:lnTo>
                  <a:lnTo>
                    <a:pt x="f89" y="f90"/>
                  </a:lnTo>
                  <a:lnTo>
                    <a:pt x="f91" y="f5"/>
                  </a:lnTo>
                  <a:lnTo>
                    <a:pt x="f92" y="f93"/>
                  </a:lnTo>
                  <a:lnTo>
                    <a:pt x="f94" y="f95"/>
                  </a:lnTo>
                  <a:lnTo>
                    <a:pt x="f83" y="f96"/>
                  </a:lnTo>
                  <a:lnTo>
                    <a:pt x="f97" y="f86"/>
                  </a:lnTo>
                  <a:lnTo>
                    <a:pt x="f98" y="f99"/>
                  </a:lnTo>
                  <a:lnTo>
                    <a:pt x="f9" y="f100"/>
                  </a:lnTo>
                  <a:lnTo>
                    <a:pt x="f101" y="f102"/>
                  </a:lnTo>
                  <a:lnTo>
                    <a:pt x="f103" y="f104"/>
                  </a:lnTo>
                  <a:lnTo>
                    <a:pt x="f5" y="f105"/>
                  </a:lnTo>
                  <a:lnTo>
                    <a:pt x="f5" y="f8"/>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panose="020F0502020204030204"/>
              </a:endParaRPr>
            </a:p>
          </p:txBody>
        </p:sp>
      </p:grpSp>
      <p:sp>
        <p:nvSpPr>
          <p:cNvPr id="22" name="Tekst — symbol zastępczy 12"/>
          <p:cNvSpPr txBox="1">
            <a:spLocks noGrp="1"/>
          </p:cNvSpPr>
          <p:nvPr>
            <p:ph type="body" idx="1"/>
          </p:nvPr>
        </p:nvSpPr>
        <p:spPr>
          <a:xfrm>
            <a:off x="609603" y="1600200"/>
            <a:ext cx="10972800" cy="4709159"/>
          </a:xfrm>
          <a:prstGeom prst="rect">
            <a:avLst/>
          </a:prstGeom>
          <a:noFill/>
          <a:ln>
            <a:noFill/>
          </a:ln>
        </p:spPr>
        <p:txBody>
          <a:bodyPr vert="horz" wrap="square" lIns="91440" tIns="45720" rIns="91440" bIns="45720" anchor="t" anchorCtr="0" compatLnSpc="1">
            <a:normAutofit/>
          </a:bodyPr>
          <a:lstStyle/>
          <a:p>
            <a:pPr lvl="0"/>
            <a:r>
              <a:rPr lang="pl-PL"/>
              <a:t>Kliknij, aby edytować style wzorców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23" name="Tytuł — symbol zastępczy 21"/>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pl-PL"/>
              <a:t>Kliknij, aby edytować styl wzorca tytułu</a:t>
            </a:r>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marL="0" marR="0" lvl="0" indent="0" algn="ctr" defTabSz="914400" rtl="0" fontAlgn="auto" hangingPunct="1">
        <a:lnSpc>
          <a:spcPct val="100000"/>
        </a:lnSpc>
        <a:spcBef>
          <a:spcPts val="0"/>
        </a:spcBef>
        <a:spcAft>
          <a:spcPts val="0"/>
        </a:spcAft>
        <a:buNone/>
        <a:defRPr lang="pl-PL" sz="4100" b="1" i="0" u="none" strike="noStrike" kern="1200" cap="none" spc="0" baseline="0">
          <a:solidFill>
            <a:srgbClr val="629DD1"/>
          </a:solidFill>
          <a:effectLst>
            <a:outerShdw blurRad="152400" dist="101603" dir="2700000">
              <a:srgbClr val="000000"/>
            </a:outerShdw>
          </a:effectLst>
          <a:uFillTx/>
          <a:latin typeface="Calibri" panose="020F0502020204030204"/>
        </a:defRPr>
      </a:lvl1pPr>
    </p:titleStyle>
    <p:bodyStyle>
      <a:lvl1pPr marL="548640" marR="0" lvl="0" indent="-411480" algn="l" defTabSz="914400" rtl="0" fontAlgn="auto" hangingPunct="1">
        <a:lnSpc>
          <a:spcPct val="100000"/>
        </a:lnSpc>
        <a:spcBef>
          <a:spcPts val="700"/>
        </a:spcBef>
        <a:spcAft>
          <a:spcPts val="0"/>
        </a:spcAft>
        <a:buClr>
          <a:srgbClr val="242852"/>
        </a:buClr>
        <a:buSzPct val="65000"/>
        <a:buFont typeface="Wingdings 2"/>
        <a:buChar char=""/>
        <a:defRPr lang="pl-PL" sz="2800" b="0" i="0" u="none" strike="noStrike" kern="1200" cap="none" spc="0" baseline="0">
          <a:solidFill>
            <a:srgbClr val="FFFFFF"/>
          </a:solidFill>
          <a:uFillTx/>
          <a:latin typeface="Calibri" panose="020F0502020204030204"/>
        </a:defRPr>
      </a:lvl1pPr>
      <a:lvl2pPr marL="868680" marR="0" lvl="1" indent="-283210" algn="l" defTabSz="914400" rtl="0" fontAlgn="auto" hangingPunct="1">
        <a:lnSpc>
          <a:spcPct val="100000"/>
        </a:lnSpc>
        <a:spcBef>
          <a:spcPts val="600"/>
        </a:spcBef>
        <a:spcAft>
          <a:spcPts val="0"/>
        </a:spcAft>
        <a:buClr>
          <a:srgbClr val="242852"/>
        </a:buClr>
        <a:buSzPct val="80000"/>
        <a:buFont typeface="Wingdings 2"/>
        <a:buChar char=""/>
        <a:defRPr lang="pl-PL" sz="2400" b="0" i="0" u="none" strike="noStrike" kern="1200" cap="none" spc="0" baseline="0">
          <a:solidFill>
            <a:srgbClr val="FFFFFF"/>
          </a:solidFill>
          <a:uFillTx/>
          <a:latin typeface="Calibri" panose="020F0502020204030204"/>
        </a:defRPr>
      </a:lvl2pPr>
      <a:lvl3pPr marL="1134110" marR="0" lvl="2" indent="-228600" algn="l" defTabSz="914400" rtl="0" fontAlgn="auto" hangingPunct="1">
        <a:lnSpc>
          <a:spcPct val="100000"/>
        </a:lnSpc>
        <a:spcBef>
          <a:spcPts val="500"/>
        </a:spcBef>
        <a:spcAft>
          <a:spcPts val="0"/>
        </a:spcAft>
        <a:buClr>
          <a:srgbClr val="242852"/>
        </a:buClr>
        <a:buSzPct val="95000"/>
        <a:buFont typeface="Wingdings" panose="05000000000000000000"/>
        <a:buChar char=""/>
        <a:defRPr lang="pl-PL" sz="2200" b="0" i="0" u="none" strike="noStrike" kern="1200" cap="none" spc="0" baseline="0">
          <a:solidFill>
            <a:srgbClr val="FFFFFF"/>
          </a:solidFill>
          <a:uFillTx/>
          <a:latin typeface="Calibri" panose="020F0502020204030204"/>
        </a:defRPr>
      </a:lvl3pPr>
      <a:lvl4pPr marL="1353185" marR="0" lvl="3" indent="-182880" algn="l" defTabSz="914400" rtl="0" fontAlgn="auto" hangingPunct="1">
        <a:lnSpc>
          <a:spcPct val="100000"/>
        </a:lnSpc>
        <a:spcBef>
          <a:spcPts val="500"/>
        </a:spcBef>
        <a:spcAft>
          <a:spcPts val="0"/>
        </a:spcAft>
        <a:buClr>
          <a:srgbClr val="242852"/>
        </a:buClr>
        <a:buSzPct val="100000"/>
        <a:buFont typeface="Wingdings 3"/>
        <a:buChar char=""/>
        <a:defRPr lang="pl-PL" sz="2000" b="0" i="0" u="none" strike="noStrike" kern="1200" cap="none" spc="0" baseline="0">
          <a:solidFill>
            <a:srgbClr val="FFFFFF"/>
          </a:solidFill>
          <a:uFillTx/>
          <a:latin typeface="Calibri" panose="020F0502020204030204"/>
        </a:defRPr>
      </a:lvl4pPr>
      <a:lvl5pPr marL="1545590" marR="0" lvl="4" indent="-182880" algn="l" defTabSz="914400" rtl="0" fontAlgn="auto" hangingPunct="1">
        <a:lnSpc>
          <a:spcPct val="100000"/>
        </a:lnSpc>
        <a:spcBef>
          <a:spcPts val="500"/>
        </a:spcBef>
        <a:spcAft>
          <a:spcPts val="0"/>
        </a:spcAft>
        <a:buClr>
          <a:srgbClr val="242852"/>
        </a:buClr>
        <a:buSzPct val="100000"/>
        <a:buFont typeface="Wingdings 2"/>
        <a:buChar char=""/>
        <a:defRPr lang="pl-PL" sz="2000" b="0" i="0" u="none" strike="noStrike" kern="1200" cap="none" spc="0" baseline="0">
          <a:solidFill>
            <a:srgbClr val="FFFFFF"/>
          </a:solidFill>
          <a:uFillTx/>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jpeg"/><Relationship Id="rId2" Type="http://schemas.openxmlformats.org/officeDocument/2006/relationships/hyperlink" Target="http://www.google.pl/" TargetMode="External"/><Relationship Id="rId1" Type="http://schemas.openxmlformats.org/officeDocument/2006/relationships/hyperlink" Target="http://www.akademiaczerniaka.p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2"/>
          <p:cNvSpPr txBox="1">
            <a:spLocks noGrp="1"/>
          </p:cNvSpPr>
          <p:nvPr>
            <p:ph type="subTitle" idx="1"/>
          </p:nvPr>
        </p:nvSpPr>
        <p:spPr/>
        <p:txBody>
          <a:bodyPr/>
          <a:lstStyle/>
          <a:p>
            <a:pPr lvl="0"/>
            <a:r>
              <a:rPr lang="pl-PL"/>
              <a:t>Patryk Gross 7D</a:t>
            </a:r>
            <a:endParaRPr lang="pl-PL"/>
          </a:p>
        </p:txBody>
      </p:sp>
      <p:sp>
        <p:nvSpPr>
          <p:cNvPr id="3" name="Tytuł 1"/>
          <p:cNvSpPr txBox="1">
            <a:spLocks noGrp="1"/>
          </p:cNvSpPr>
          <p:nvPr>
            <p:ph type="ctrTitle"/>
          </p:nvPr>
        </p:nvSpPr>
        <p:spPr/>
        <p:txBody>
          <a:bodyPr/>
          <a:lstStyle/>
          <a:p>
            <a:pPr lvl="0"/>
            <a:r>
              <a:rPr lang="pl-PL"/>
              <a:t>Czerniak skóry</a:t>
            </a:r>
            <a:endParaRPr lang="pl-PL"/>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r</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890732" cy="4525959"/>
          </a:xfrm>
        </p:spPr>
        <p:txBody>
          <a:bodyPr anchorCtr="1"/>
          <a:lstStyle/>
          <a:p>
            <a:pPr marL="137160" lvl="0" indent="0" algn="ctr">
              <a:buNone/>
            </a:pPr>
            <a:r>
              <a:rPr lang="pl-PL" b="1">
                <a:solidFill>
                  <a:srgbClr val="FFC000"/>
                </a:solidFill>
                <a:effectLst>
                  <a:outerShdw dist="38096" dir="2700000">
                    <a:srgbClr val="000000"/>
                  </a:outerShdw>
                </a:effectLst>
                <a:latin typeface="Helvetica Neue"/>
              </a:rPr>
              <a:t>Czerniak skóry należy do złośliwych nowotworów umiejscowionych najczęściej na powierzchni skóry, na błonach śluzowych, paznokciach, a czasem nawet w gałce ocznej. Melanocyty, będące naturalnymi komórkami naskórka, pod wpływem czynników środowiskowych czy chemicznych mogą przekształcić się w komórki rakowe. Także czynniki genetyczne mogą zwiększać ryzyko zachorowania na czerniaka.</a:t>
            </a:r>
            <a:endParaRPr lang="pl-PL">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Jak rozwija się czerniak skóry?</a:t>
            </a:r>
            <a:endParaRPr lang="pl-PL" b="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r</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0,5"/>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145713" cy="1538651"/>
          </a:xfrm>
        </p:spPr>
        <p:txBody>
          <a:bodyPr anchorCtr="1"/>
          <a:lstStyle/>
          <a:p>
            <a:pPr marL="137160" lvl="0" indent="0" algn="ctr">
              <a:buNone/>
            </a:pPr>
            <a:r>
              <a:rPr lang="pl-PL" b="1">
                <a:solidFill>
                  <a:srgbClr val="FFC000"/>
                </a:solidFill>
                <a:effectLst>
                  <a:outerShdw dist="38096" dir="2700000">
                    <a:srgbClr val="000000"/>
                  </a:outerShdw>
                </a:effectLst>
                <a:latin typeface="Helvetica Neue"/>
              </a:rPr>
              <a:t>Czerniaki mają wiele cech charakterystycznych, które pomagają w ich rozpoznaniu. Cechy te określane są za pomocą kryteriów ABCDE.</a:t>
            </a:r>
            <a:endParaRPr lang="pl-PL" b="1">
              <a:solidFill>
                <a:srgbClr val="FFC000"/>
              </a:solidFill>
              <a:effectLst>
                <a:outerShdw dist="38096" dir="2700000">
                  <a:srgbClr val="000000"/>
                </a:outerShdw>
              </a:effectLst>
              <a:latin typeface="Helvetica Neue"/>
            </a:endParaRPr>
          </a:p>
          <a:p>
            <a:pPr marL="137160" lvl="0" indent="0" algn="ctr">
              <a:buNone/>
            </a:pP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A B C D E czerniaka skóry</a:t>
            </a:r>
            <a:endParaRPr lang="pl-PL" b="0"/>
          </a:p>
        </p:txBody>
      </p:sp>
      <p:pic>
        <p:nvPicPr>
          <p:cNvPr id="4" name="Picture 2" descr="Czerniak - nowotwór złośliwy skóry. Poznaj jego ABCDE - Ostrów Mazowiecka"/>
          <p:cNvPicPr>
            <a:picLocks noChangeAspect="1"/>
          </p:cNvPicPr>
          <p:nvPr/>
        </p:nvPicPr>
        <p:blipFill>
          <a:blip r:embed="rId1"/>
          <a:srcRect/>
          <a:stretch>
            <a:fillRect/>
          </a:stretch>
        </p:blipFill>
        <p:spPr>
          <a:xfrm>
            <a:off x="2620103" y="2976719"/>
            <a:ext cx="6421319" cy="3606640"/>
          </a:xfrm>
          <a:prstGeom prst="rect">
            <a:avLst/>
          </a:prstGeom>
          <a:noFill/>
          <a:ln cap="flat">
            <a:noFill/>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972800" cy="4525959"/>
          </a:xfrm>
        </p:spPr>
        <p:txBody>
          <a:bodyPr/>
          <a:lstStyle/>
          <a:p>
            <a:pPr marL="137160" lvl="0" indent="0" algn="just">
              <a:buNone/>
            </a:pPr>
            <a:r>
              <a:rPr lang="pl-PL" u="sng">
                <a:solidFill>
                  <a:srgbClr val="FFC000"/>
                </a:solidFill>
                <a:effectLst>
                  <a:outerShdw dist="38096" dir="2700000">
                    <a:srgbClr val="000000"/>
                  </a:outerShdw>
                </a:effectLst>
                <a:latin typeface="Helvetica Neue"/>
              </a:rPr>
              <a:t>Najbardziej narażone są osoby:</a:t>
            </a:r>
            <a:endParaRPr lang="pl-PL" u="sng">
              <a:solidFill>
                <a:srgbClr val="FFC000"/>
              </a:solidFill>
              <a:effectLst>
                <a:outerShdw dist="38096" dir="2700000">
                  <a:srgbClr val="000000"/>
                </a:outerShdw>
              </a:effectLst>
              <a:latin typeface="Helvetica Neue"/>
            </a:endParaRPr>
          </a:p>
          <a:p>
            <a:pPr lvl="0" algn="just">
              <a:buFont typeface="Arial" panose="020B0604020202020204" pitchFamily="34"/>
              <a:buChar char="•"/>
            </a:pPr>
            <a:r>
              <a:rPr lang="pl-PL" b="1">
                <a:solidFill>
                  <a:srgbClr val="FFC000"/>
                </a:solidFill>
                <a:effectLst>
                  <a:outerShdw dist="38096" dir="2700000">
                    <a:srgbClr val="000000"/>
                  </a:outerShdw>
                </a:effectLst>
                <a:latin typeface="Helvetica Neue"/>
              </a:rPr>
              <a:t>posiadające jasną karnację, niebieskie oczy, piegi</a:t>
            </a:r>
            <a:endParaRPr lang="pl-PL" b="1">
              <a:solidFill>
                <a:srgbClr val="FFC000"/>
              </a:solidFill>
              <a:effectLst>
                <a:outerShdw dist="38096" dir="2700000">
                  <a:srgbClr val="000000"/>
                </a:outerShdw>
              </a:effectLst>
              <a:latin typeface="Helvetica Neue"/>
            </a:endParaRPr>
          </a:p>
          <a:p>
            <a:pPr lvl="0" algn="just">
              <a:buFont typeface="Arial" panose="020B0604020202020204" pitchFamily="34"/>
              <a:buChar char="•"/>
            </a:pPr>
            <a:r>
              <a:rPr lang="pl-PL" b="1">
                <a:solidFill>
                  <a:srgbClr val="FFC000"/>
                </a:solidFill>
                <a:effectLst>
                  <a:outerShdw dist="38096" dir="2700000">
                    <a:srgbClr val="000000"/>
                  </a:outerShdw>
                </a:effectLst>
                <a:latin typeface="Helvetica Neue"/>
              </a:rPr>
              <a:t>cierpiące na tzw. zespół znamion atypowych skóry</a:t>
            </a:r>
            <a:endParaRPr lang="pl-PL" b="1">
              <a:solidFill>
                <a:srgbClr val="FFC000"/>
              </a:solidFill>
              <a:effectLst>
                <a:outerShdw dist="38096" dir="2700000">
                  <a:srgbClr val="000000"/>
                </a:outerShdw>
              </a:effectLst>
              <a:latin typeface="Helvetica Neue"/>
            </a:endParaRPr>
          </a:p>
          <a:p>
            <a:pPr lvl="0" algn="just">
              <a:buFont typeface="Arial" panose="020B0604020202020204" pitchFamily="34"/>
              <a:buChar char="•"/>
            </a:pPr>
            <a:r>
              <a:rPr lang="pl-PL" b="1">
                <a:solidFill>
                  <a:srgbClr val="FFC000"/>
                </a:solidFill>
                <a:effectLst>
                  <a:outerShdw dist="38096" dir="2700000">
                    <a:srgbClr val="000000"/>
                  </a:outerShdw>
                </a:effectLst>
                <a:latin typeface="Helvetica Neue"/>
              </a:rPr>
              <a:t>takie, które przynajmniej raz w życiu doznały poparzenia słonecznego, szczególnie, jeśli miało to miejsce w dzieciństwie.</a:t>
            </a:r>
            <a:endParaRPr lang="pl-PL" b="1">
              <a:solidFill>
                <a:srgbClr val="FFC000"/>
              </a:solidFill>
              <a:effectLst>
                <a:outerShdw dist="38096" dir="2700000">
                  <a:srgbClr val="000000"/>
                </a:outerShdw>
              </a:effectLst>
              <a:latin typeface="Helvetica Neue"/>
            </a:endParaRPr>
          </a:p>
          <a:p>
            <a:pPr lvl="0" algn="just">
              <a:buFont typeface="Arial" panose="020B0604020202020204" pitchFamily="34"/>
              <a:buChar char="•"/>
            </a:pPr>
            <a:endParaRPr lang="pl-PL">
              <a:solidFill>
                <a:srgbClr val="FFC000"/>
              </a:solidFill>
              <a:effectLst>
                <a:outerShdw dist="38096" dir="2700000">
                  <a:srgbClr val="000000"/>
                </a:outerShdw>
              </a:effectLst>
              <a:latin typeface="Helvetica Neue"/>
            </a:endParaRPr>
          </a:p>
          <a:p>
            <a:pPr marL="137160" lvl="0" indent="0" algn="just">
              <a:buNone/>
            </a:pPr>
            <a:r>
              <a:rPr lang="pl-PL" b="1">
                <a:solidFill>
                  <a:srgbClr val="FFC000"/>
                </a:solidFill>
                <a:effectLst>
                  <a:outerShdw dist="38096" dir="2700000">
                    <a:srgbClr val="000000"/>
                  </a:outerShdw>
                </a:effectLst>
                <a:latin typeface="Helvetica Neue"/>
              </a:rPr>
              <a:t>Uważać również powinni wszyscy, którzy choć raz w życiu mieli już wycinane podejrzane znamię.</a:t>
            </a:r>
            <a:endParaRPr lang="pl-PL" b="1">
              <a:solidFill>
                <a:srgbClr val="FFC000"/>
              </a:solidFill>
              <a:effectLst>
                <a:outerShdw dist="38096" dir="2700000">
                  <a:srgbClr val="000000"/>
                </a:outerShdw>
              </a:effectLst>
              <a:latin typeface="Helvetica Neue"/>
            </a:endParaRPr>
          </a:p>
          <a:p>
            <a:pPr marL="137160" lvl="0" indent="0" algn="ctr">
              <a:buNone/>
            </a:pPr>
            <a:endParaRPr lang="pl-PL"/>
          </a:p>
        </p:txBody>
      </p:sp>
      <p:sp>
        <p:nvSpPr>
          <p:cNvPr id="3" name="Tytuł 3"/>
          <p:cNvSpPr txBox="1">
            <a:spLocks noGrp="1"/>
          </p:cNvSpPr>
          <p:nvPr>
            <p:ph type="title"/>
          </p:nvPr>
        </p:nvSpPr>
        <p:spPr/>
        <p:txBody>
          <a:bodyPr/>
          <a:lstStyle/>
          <a:p>
            <a:pPr lvl="0"/>
            <a:r>
              <a:rPr lang="pl-PL" b="0"/>
              <a:t>Kto najbardziej jest narażony?</a:t>
            </a:r>
            <a:endParaRPr lang="pl-PL" b="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80">
                                          <p:stCondLst>
                                            <p:cond delay="0"/>
                                          </p:stCondLst>
                                        </p:cTn>
                                        <p:tgtEl>
                                          <p:spTgt spid="2">
                                            <p:txEl>
                                              <p:pRg st="5" end="5"/>
                                            </p:txEl>
                                          </p:spTgt>
                                        </p:tgtEl>
                                      </p:cBhvr>
                                    </p:animEffect>
                                    <p:anim calcmode="lin" valueType="num">
                                      <p:cBhvr>
                                        <p:cTn id="28" dur="1822">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29" dur="664">
                                          <p:stCondLst>
                                            <p:cond delay="0"/>
                                          </p:stCondLst>
                                        </p:cTn>
                                        <p:tgtEl>
                                          <p:spTgt spid="2">
                                            <p:txEl>
                                              <p:pRg st="5" end="5"/>
                                            </p:txEl>
                                          </p:spTgt>
                                        </p:tgtEl>
                                        <p:attrNameLst>
                                          <p:attrName>ppt_y</p:attrName>
                                        </p:attrNameLst>
                                      </p:cBhvr>
                                      <p:tavLst>
                                        <p:tav tm="0" fmla="#ppt_y-sin(pi*$)/3">
                                          <p:val>
                                            <p:strVal val="0,5"/>
                                          </p:val>
                                        </p:tav>
                                        <p:tav tm="100000">
                                          <p:val>
                                            <p:fltVal val="1"/>
                                          </p:val>
                                        </p:tav>
                                      </p:tavLst>
                                    </p:anim>
                                    <p:anim calcmode="lin" valueType="num">
                                      <p:cBhvr>
                                        <p:cTn id="30" dur="664">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31" dur="332">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32" dur="164">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972800" cy="4525959"/>
          </a:xfrm>
        </p:spPr>
        <p:txBody>
          <a:bodyPr/>
          <a:lstStyle/>
          <a:p>
            <a:pPr marL="137160" lvl="0" indent="0" algn="ctr">
              <a:lnSpc>
                <a:spcPct val="80000"/>
              </a:lnSpc>
              <a:buNone/>
            </a:pPr>
            <a:r>
              <a:rPr lang="pl-PL" sz="2400" b="1">
                <a:solidFill>
                  <a:srgbClr val="FFC000"/>
                </a:solidFill>
                <a:effectLst>
                  <a:outerShdw dist="38096" dir="2700000">
                    <a:srgbClr val="000000"/>
                  </a:outerShdw>
                </a:effectLst>
                <a:latin typeface="Helvetica Neue"/>
              </a:rPr>
              <a:t>Czerniak złośliwy to bardzo agresywny nowotwór, na którego zachorowalność stale rośnie. Mimo iż w pierwszej kolejności wymienia się wiele istotnych czynników ryzyka czerniaka, to jednak nie wolno lekceważyć pewnych genetycznych predyspozycji do zachorowania na czerniaka. Okazuje się, że u dzieci osób, które zachorowały na czerniaka, częściej dochodzi do powstania tego nowotworu. Nie ma jednak jednego sposobu dziedziczenia czerniaka. Uznaje się, że rodzinne przypadki występowania raka mają wielogenowe podłoże, niekiedy są związane z tym samym typem skóry i podobnymi zwyczajami w rodzinie (czyli nadmierną ekspozycją na promieniowanie UV). Czerniak może być dziedziczony autosomalnie dominująco, jednak przede wszystkim należy uznać, że podłoże genetyczne czerniaka jest bardzo złożone.</a:t>
            </a:r>
            <a:endParaRPr lang="pl-PL" sz="2400" b="1">
              <a:solidFill>
                <a:srgbClr val="FFC000"/>
              </a:solidFill>
              <a:effectLst>
                <a:outerShdw dist="38096" dir="2700000">
                  <a:srgbClr val="000000"/>
                </a:outerShdw>
              </a:effectLst>
              <a:latin typeface="Helvetica Neue"/>
            </a:endParaRPr>
          </a:p>
          <a:p>
            <a:pPr marL="137160" lvl="0" indent="0">
              <a:lnSpc>
                <a:spcPct val="80000"/>
              </a:lnSpc>
              <a:buNone/>
            </a:pPr>
            <a:br>
              <a:rPr lang="pl-PL" sz="1800"/>
            </a:br>
            <a:endParaRPr lang="pl-PL" sz="1800"/>
          </a:p>
        </p:txBody>
      </p:sp>
      <p:sp>
        <p:nvSpPr>
          <p:cNvPr id="3" name="Tytuł 3"/>
          <p:cNvSpPr txBox="1">
            <a:spLocks noGrp="1"/>
          </p:cNvSpPr>
          <p:nvPr>
            <p:ph type="title"/>
          </p:nvPr>
        </p:nvSpPr>
        <p:spPr/>
        <p:txBody>
          <a:bodyPr/>
          <a:lstStyle/>
          <a:p>
            <a:pPr lvl="0"/>
            <a:r>
              <a:rPr lang="pl-PL" b="0"/>
              <a:t>Czy można „odziedziczyć” czerniaka?</a:t>
            </a:r>
            <a:endParaRPr lang="pl-PL" b="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864361" cy="4525959"/>
          </a:xfrm>
        </p:spPr>
        <p:txBody>
          <a:bodyPr anchorCtr="1"/>
          <a:lstStyle/>
          <a:p>
            <a:pPr marL="137160" lvl="0" indent="0" algn="ctr">
              <a:buNone/>
            </a:pPr>
            <a:r>
              <a:rPr lang="pl-PL" b="1">
                <a:solidFill>
                  <a:srgbClr val="FFC000"/>
                </a:solidFill>
                <a:effectLst>
                  <a:outerShdw dist="38096" dir="2700000">
                    <a:srgbClr val="000000"/>
                  </a:outerShdw>
                </a:effectLst>
              </a:rPr>
              <a:t>Czerniak u dzieci powstaje najczęściej na podłożu skóry zdrowej, a także na podłożu niebezpiecznych znamion barwnikowych. Jest to nowotwór skóry, jednak może lokalizować się także w oku dziecka.</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Czerniak u dzieci</a:t>
            </a:r>
            <a:endParaRPr lang="pl-PL" b="0"/>
          </a:p>
        </p:txBody>
      </p:sp>
      <p:pic>
        <p:nvPicPr>
          <p:cNvPr id="4" name="Picture 2" descr="Czerniak u dzieci - diagnostyka i leczenie - Zdrowie"/>
          <p:cNvPicPr>
            <a:picLocks noChangeAspect="1"/>
          </p:cNvPicPr>
          <p:nvPr/>
        </p:nvPicPr>
        <p:blipFill>
          <a:blip r:embed="rId1"/>
          <a:srcRect/>
          <a:stretch>
            <a:fillRect/>
          </a:stretch>
        </p:blipFill>
        <p:spPr>
          <a:xfrm>
            <a:off x="3130064" y="3150510"/>
            <a:ext cx="5290041" cy="2975649"/>
          </a:xfrm>
          <a:prstGeom prst="rect">
            <a:avLst/>
          </a:prstGeom>
          <a:noFill/>
          <a:ln cap="flat">
            <a:noFill/>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972800" cy="4525959"/>
          </a:xfrm>
        </p:spPr>
        <p:txBody>
          <a:bodyPr anchorCtr="1"/>
          <a:lstStyle/>
          <a:p>
            <a:pPr marL="137160" lvl="0" indent="0" algn="ctr">
              <a:buNone/>
            </a:pPr>
            <a:r>
              <a:rPr lang="pl-PL" b="1">
                <a:solidFill>
                  <a:srgbClr val="FFC000"/>
                </a:solidFill>
                <a:effectLst>
                  <a:outerShdw dist="38096" dir="2700000">
                    <a:srgbClr val="000000"/>
                  </a:outerShdw>
                </a:effectLst>
              </a:rPr>
              <a:t>Zacznijmy od zapamiętania dobrych rad specjalistów od skóry i stosujmy w trakcie kontaktów ze słońcem poniższe zalecenia. Zacznijmy od tego, czego nam nie wolno, dla naszego bezpieczeństwa i bezpieczeństwa naszych dzieci.</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Czy opalanie się stanowi ryzyko?</a:t>
            </a:r>
            <a:endParaRPr lang="pl-PL" b="0"/>
          </a:p>
        </p:txBody>
      </p:sp>
      <p:pic>
        <p:nvPicPr>
          <p:cNvPr id="4" name="Picture 2" descr="Opalanie bez ryzyka - portal DOZ.pl"/>
          <p:cNvPicPr>
            <a:picLocks noChangeAspect="1"/>
          </p:cNvPicPr>
          <p:nvPr/>
        </p:nvPicPr>
        <p:blipFill>
          <a:blip r:embed="rId1"/>
          <a:srcRect/>
          <a:stretch>
            <a:fillRect/>
          </a:stretch>
        </p:blipFill>
        <p:spPr>
          <a:xfrm>
            <a:off x="2394438" y="2974972"/>
            <a:ext cx="8001000" cy="3333746"/>
          </a:xfrm>
          <a:prstGeom prst="rect">
            <a:avLst/>
          </a:prstGeom>
          <a:noFill/>
          <a:ln cap="flat">
            <a:noFill/>
          </a:ln>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57793" cy="2013435"/>
          </a:xfrm>
        </p:spPr>
        <p:txBody>
          <a:bodyPr anchorCtr="1"/>
          <a:lstStyle/>
          <a:p>
            <a:pPr marL="137160" lvl="0" indent="0" algn="ctr">
              <a:buNone/>
            </a:pPr>
            <a:r>
              <a:rPr lang="pl-PL" b="1">
                <a:solidFill>
                  <a:srgbClr val="FFC000"/>
                </a:solidFill>
                <a:effectLst>
                  <a:outerShdw dist="38096" dir="2700000">
                    <a:srgbClr val="000000"/>
                  </a:outerShdw>
                </a:effectLst>
              </a:rPr>
              <a:t>Usuwanie znamion, szczególnie tych o charakterze barwnikowym, zapobiega rozwijaniu się z nich zmian nowotworowych skóry. Dlatego też, jeśli na ciele pojawi się niepokojąca zmiana, należy jak najszybciej udać się do lekarza, który oceni, czy znamię należy usunąć i jaką metodą to zrobić.</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Laserowe usuwanie znamion</a:t>
            </a:r>
            <a:endParaRPr lang="pl-PL"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r</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57793" cy="2479432"/>
          </a:xfrm>
        </p:spPr>
        <p:txBody>
          <a:bodyPr anchorCtr="1"/>
          <a:lstStyle/>
          <a:p>
            <a:pPr marL="137160" lvl="0" indent="0" algn="ctr">
              <a:buNone/>
            </a:pPr>
            <a:r>
              <a:rPr lang="pl-PL" b="1">
                <a:solidFill>
                  <a:srgbClr val="FFC000"/>
                </a:solidFill>
                <a:effectLst>
                  <a:outerShdw dist="38096" dir="2700000">
                    <a:srgbClr val="000000"/>
                  </a:outerShdw>
                </a:effectLst>
                <a:latin typeface="Helvetica Neue"/>
              </a:rPr>
              <a:t>Czerniak błon śluzowych jest znacznie rzadszym rodzajem nowotworu niż czerniak skóry. Wśród wszystkich rodzajów czerniaka, ten zlokalizowany na błonach śluzowych stanowi około 1,5% wszystkich przypadków. Czerniak jamy ustnej częściej pojawia się po ukończeniu 60. roku życia u ludzi rasy białej.</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Czerniak błon śluzowych</a:t>
            </a:r>
            <a:endParaRPr lang="pl-PL"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p:stCondLst>
                                            <p:cond delay="0"/>
                                          </p:stCondLst>
                                        </p:cTn>
                                        <p:tgtEl>
                                          <p:spTgt spid="2">
                                            <p:txEl>
                                              <p:pRg st="0" end="0"/>
                                            </p:txEl>
                                          </p:spTgt>
                                        </p:tgtEl>
                                        <p:attrNameLst>
                                          <p:attrName>ppt_y</p:attrName>
                                        </p:attrNameLst>
                                      </p:cBhvr>
                                      <p:tavLst>
                                        <p:tav tm="0" fmla="#ppt_y-sin(pi*$)/3">
                                          <p:val>
                                            <p:strVal val="0,5"/>
                                          </p:val>
                                        </p:tav>
                                        <p:tav tm="100000">
                                          <p:val>
                                            <p:fltVal val="1"/>
                                          </p:val>
                                        </p:tav>
                                      </p:tavLst>
                                    </p:anim>
                                    <p:anim calcmode="lin" valueType="num">
                                      <p:cBhvr>
                                        <p:cTn id="17" dur="664">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57793" cy="4525959"/>
          </a:xfrm>
        </p:spPr>
        <p:txBody>
          <a:bodyPr anchorCtr="1"/>
          <a:lstStyle/>
          <a:p>
            <a:pPr marL="137160" lvl="0" indent="0" algn="ctr">
              <a:buNone/>
            </a:pPr>
            <a:r>
              <a:rPr lang="pl-PL" b="1">
                <a:solidFill>
                  <a:srgbClr val="FFC000"/>
                </a:solidFill>
                <a:effectLst>
                  <a:outerShdw dist="38096" dir="2700000">
                    <a:srgbClr val="000000"/>
                  </a:outerShdw>
                </a:effectLst>
                <a:latin typeface="Helvetica Neue"/>
              </a:rPr>
              <a:t>Nazwa TNM klasyfikacja pochodzi od trzech angielskich słów: tumour, node, metastasis, co po polsku oznacza kolejno: guz, węzeł chłonny, przerzut. Czasami klasyfikacja nowotworów TNM uzupełniania jest o kolejną literkę G, czyli inwazyjność rozwoju raka (obecność przerzutów do innych narządów). Aby można było ocenić stopień złośliwości raka, stosuje się klasyfikację TNM. Na pierwszych wizytach lekarz ocenia jedynie zmiany kliniczne, a dopiero po wykonaniu szczegółowych badań patomorfologicznych ustala się stopnie nowotworu i dobiera określony sposób leczenia onkologicznego.</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Klasyfikacja nowotworów TNM</a:t>
            </a:r>
            <a:endParaRPr lang="pl-PL"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cBhvr>
                                        <p:cTn id="6" dur="250" accel="50000" decel="50000" autoRev="1" fill="hold">
                                          <p:stCondLst>
                                            <p:cond delay="0"/>
                                          </p:stCondLst>
                                        </p:cTn>
                                        <p:tgtEl>
                                          <p:spTgt spid="3"/>
                                        </p:tgtEl>
                                        <p:attrNameLst>
                                          <p:attrName>ppt_x</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up)">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57793" cy="4525959"/>
          </a:xfrm>
        </p:spPr>
        <p:txBody>
          <a:bodyPr anchorCtr="1"/>
          <a:lstStyle/>
          <a:p>
            <a:pPr marL="137160" lvl="0" indent="0" algn="ctr">
              <a:lnSpc>
                <a:spcPct val="80000"/>
              </a:lnSpc>
              <a:buNone/>
            </a:pPr>
            <a:r>
              <a:rPr lang="pl-PL" sz="2200" b="1">
                <a:solidFill>
                  <a:srgbClr val="FFC000"/>
                </a:solidFill>
                <a:effectLst>
                  <a:outerShdw dist="38096" dir="2700000">
                    <a:srgbClr val="000000"/>
                  </a:outerShdw>
                </a:effectLst>
                <a:latin typeface="Helvetica Neue"/>
              </a:rPr>
              <a:t>Znamię Suttona rozpoznawane jest najczęściej u dzieci. Jak większość znamion, również i to, charakteryzuje się odmiennym zabarwieniem pewnego obszaru skóry, przy czym obserwuje się dodatkowe odbarwienie brzegów zmiany. W przeciwieństwie do czerniaka nie jest to zmiana złośliwa i właściwie nie wymaga żadnego leczenia. Jedynie w przypadku pojawienia się jakichkolwiek wątpliwości usuwa się zmianę, by badaniu histopatologicznym zróżnicować obie patologie. Najczęściej znamię Suttona pojawia się przed 20. rokiem życia. Nie określono dotychczas żadnej potencjalnej przyczyny jego występowania. Znamię częściowo wiąże się z nadmierną ekspozycją skóry dziecka na promieniowanie UV, lecz nie jest to reguła. Jasne przebarwienie wokół znamienia świadczy o gromadzeniu się limfocytów i powstawaniu przeciwciał niszczących gromadzące się melanocyty. Znamię Suttona może współistnieć z innymi zaburzeniami barwnikowymi skóry, szczególnie bielactwem, a czasami czerniakiem, jednak częściej dochodzi po prostu do zwiększenia ryzyka schorzeń o podłożu autoimmunologicznym.</a:t>
            </a:r>
            <a:endParaRPr lang="pl-PL" sz="2200"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Znamię Suttona</a:t>
            </a:r>
            <a:endParaRPr lang="pl-PL" b="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awartość — symbol zastępczy 13"/>
          <p:cNvSpPr txBox="1">
            <a:spLocks noGrp="1"/>
          </p:cNvSpPr>
          <p:nvPr>
            <p:ph idx="1"/>
          </p:nvPr>
        </p:nvSpPr>
        <p:spPr/>
        <p:txBody>
          <a:bodyPr anchorCtr="1"/>
          <a:lstStyle/>
          <a:p>
            <a:pPr marL="137160" lvl="0" indent="0" algn="ctr">
              <a:buNone/>
            </a:pPr>
            <a:r>
              <a:rPr lang="pl-PL" sz="2600" b="1">
                <a:solidFill>
                  <a:srgbClr val="FFC000"/>
                </a:solidFill>
                <a:effectLst>
                  <a:outerShdw dist="38096" dir="2700000">
                    <a:srgbClr val="000000"/>
                  </a:outerShdw>
                </a:effectLst>
                <a:latin typeface="Arial" panose="020B0604020202020204" pitchFamily="34"/>
              </a:rPr>
              <a:t>Czerniak to nowotwór złośliwy skóry. Wywodzi się z melanocytów – komórek wytwarzających barwnik zwany melaniną. Melanina sprawia, że skóra ciemnieje w kontakcie z promieniowaniem ultrafioletowym, czyli np. w kontakcie z promieniowaniem słonecznych czy promieniowaniem stosowanym w solarium.</a:t>
            </a:r>
            <a:endParaRPr lang="pl-PL" sz="2600" b="1">
              <a:solidFill>
                <a:srgbClr val="FFC000"/>
              </a:solidFill>
              <a:effectLst>
                <a:outerShdw dist="38096" dir="2700000">
                  <a:srgbClr val="000000"/>
                </a:outerShdw>
              </a:effectLst>
            </a:endParaRPr>
          </a:p>
        </p:txBody>
      </p:sp>
      <p:sp>
        <p:nvSpPr>
          <p:cNvPr id="3" name="Tytuł 12"/>
          <p:cNvSpPr txBox="1">
            <a:spLocks noGrp="1"/>
          </p:cNvSpPr>
          <p:nvPr>
            <p:ph type="title"/>
          </p:nvPr>
        </p:nvSpPr>
        <p:spPr/>
        <p:txBody>
          <a:bodyPr/>
          <a:lstStyle/>
          <a:p>
            <a:pPr lvl="0"/>
            <a:r>
              <a:rPr lang="pl-PL" b="0">
                <a:solidFill>
                  <a:srgbClr val="0070C0"/>
                </a:solidFill>
                <a:effectLst>
                  <a:outerShdw dist="38096" dir="2700000">
                    <a:srgbClr val="000000"/>
                  </a:outerShdw>
                </a:effectLst>
              </a:rPr>
              <a:t>Co to jest czerniak?</a:t>
            </a:r>
            <a:endParaRPr lang="pl-PL" b="0">
              <a:solidFill>
                <a:srgbClr val="0070C0"/>
              </a:solidFill>
              <a:effectLst>
                <a:outerShdw dist="38096" dir="2700000">
                  <a:srgbClr val="000000"/>
                </a:outerShdw>
              </a:effectLst>
            </a:endParaRPr>
          </a:p>
        </p:txBody>
      </p:sp>
      <p:pic>
        <p:nvPicPr>
          <p:cNvPr id="4" name="Picture 2" descr="Czerniak – jak rozpoznać ten niebezpieczny nowotwór?"/>
          <p:cNvPicPr>
            <a:picLocks noChangeAspect="1"/>
          </p:cNvPicPr>
          <p:nvPr/>
        </p:nvPicPr>
        <p:blipFill>
          <a:blip r:embed="rId1"/>
          <a:srcRect/>
          <a:stretch>
            <a:fillRect/>
          </a:stretch>
        </p:blipFill>
        <p:spPr>
          <a:xfrm>
            <a:off x="8000268" y="4276164"/>
            <a:ext cx="3365988" cy="1809222"/>
          </a:xfrm>
          <a:prstGeom prst="rect">
            <a:avLst/>
          </a:prstGeom>
          <a:noFill/>
          <a:ln cap="flat">
            <a:noFill/>
          </a:ln>
        </p:spPr>
      </p:pic>
      <p:pic>
        <p:nvPicPr>
          <p:cNvPr id="5" name="Picture 4" descr="Czerniak - objawy i diagnostyka raka skóry - Zwrotnik Raka"/>
          <p:cNvPicPr>
            <a:picLocks noChangeAspect="1"/>
          </p:cNvPicPr>
          <p:nvPr/>
        </p:nvPicPr>
        <p:blipFill>
          <a:blip r:embed="rId2"/>
          <a:srcRect/>
          <a:stretch>
            <a:fillRect/>
          </a:stretch>
        </p:blipFill>
        <p:spPr>
          <a:xfrm>
            <a:off x="825739" y="3835542"/>
            <a:ext cx="3713049" cy="2473817"/>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2)">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57793" cy="2637696"/>
          </a:xfrm>
        </p:spPr>
        <p:txBody>
          <a:bodyPr/>
          <a:lstStyle/>
          <a:p>
            <a:pPr marL="137160" lvl="0" indent="0">
              <a:buNone/>
            </a:pPr>
            <a:r>
              <a:rPr lang="pl-PL" b="1">
                <a:solidFill>
                  <a:srgbClr val="FFC000"/>
                </a:solidFill>
                <a:effectLst>
                  <a:outerShdw dist="38096" dir="2700000">
                    <a:srgbClr val="000000"/>
                  </a:outerShdw>
                </a:effectLst>
              </a:rPr>
              <a:t>Wykonawca: Patryk Gross</a:t>
            </a:r>
            <a:endParaRPr lang="pl-PL" b="1">
              <a:solidFill>
                <a:srgbClr val="FFC000"/>
              </a:solidFill>
              <a:effectLst>
                <a:outerShdw dist="38096" dir="2700000">
                  <a:srgbClr val="000000"/>
                </a:outerShdw>
              </a:effectLst>
            </a:endParaRPr>
          </a:p>
          <a:p>
            <a:pPr marL="137160" lvl="0" indent="0">
              <a:buNone/>
            </a:pPr>
            <a:r>
              <a:rPr lang="pl-PL" b="1">
                <a:solidFill>
                  <a:srgbClr val="FFC000"/>
                </a:solidFill>
                <a:effectLst>
                  <a:outerShdw dist="38096" dir="2700000">
                    <a:srgbClr val="000000"/>
                  </a:outerShdw>
                </a:effectLst>
              </a:rPr>
              <a:t>Klasa: 7D</a:t>
            </a:r>
            <a:endParaRPr lang="pl-PL" b="1">
              <a:solidFill>
                <a:srgbClr val="FFC000"/>
              </a:solidFill>
              <a:effectLst>
                <a:outerShdw dist="38096" dir="2700000">
                  <a:srgbClr val="000000"/>
                </a:outerShdw>
              </a:effectLst>
            </a:endParaRPr>
          </a:p>
          <a:p>
            <a:pPr marL="137160" lvl="0" indent="0">
              <a:buNone/>
            </a:pPr>
            <a:r>
              <a:rPr lang="pl-PL" b="1">
                <a:solidFill>
                  <a:srgbClr val="FFC000"/>
                </a:solidFill>
                <a:effectLst>
                  <a:outerShdw dist="38096" dir="2700000">
                    <a:srgbClr val="000000"/>
                  </a:outerShdw>
                </a:effectLst>
              </a:rPr>
              <a:t>Temat: „Czerniak skóry”</a:t>
            </a:r>
            <a:endParaRPr lang="pl-PL" b="1">
              <a:solidFill>
                <a:srgbClr val="FFC000"/>
              </a:solidFill>
              <a:effectLst>
                <a:outerShdw dist="38096" dir="2700000">
                  <a:srgbClr val="000000"/>
                </a:outerShdw>
              </a:effectLst>
            </a:endParaRPr>
          </a:p>
          <a:p>
            <a:pPr marL="137160" lvl="0" indent="0">
              <a:buNone/>
            </a:pPr>
            <a:r>
              <a:rPr lang="pl-PL" b="1">
                <a:solidFill>
                  <a:srgbClr val="FFC000"/>
                </a:solidFill>
                <a:effectLst>
                  <a:outerShdw dist="38096" dir="2700000">
                    <a:srgbClr val="000000"/>
                  </a:outerShdw>
                </a:effectLst>
              </a:rPr>
              <a:t>Data wykonywania pracy: 30.05.2021 – 03.06.2021</a:t>
            </a:r>
            <a:endParaRPr lang="pl-PL" b="1">
              <a:solidFill>
                <a:srgbClr val="FFC000"/>
              </a:solidFill>
              <a:effectLst>
                <a:outerShdw dist="38096" dir="2700000">
                  <a:srgbClr val="000000"/>
                </a:outerShdw>
              </a:effectLst>
            </a:endParaRPr>
          </a:p>
          <a:p>
            <a:pPr marL="137160" lvl="0" indent="0">
              <a:buNone/>
            </a:pPr>
            <a:r>
              <a:rPr lang="pl-PL" b="1">
                <a:solidFill>
                  <a:srgbClr val="FFC000"/>
                </a:solidFill>
                <a:effectLst>
                  <a:outerShdw dist="38096" dir="2700000">
                    <a:srgbClr val="000000"/>
                  </a:outerShdw>
                </a:effectLst>
              </a:rPr>
              <a:t>Źródła: </a:t>
            </a:r>
            <a:r>
              <a:rPr lang="pl-PL" b="1">
                <a:solidFill>
                  <a:srgbClr val="FFC000"/>
                </a:solidFill>
                <a:effectLst>
                  <a:outerShdw dist="38096" dir="2700000">
                    <a:srgbClr val="000000"/>
                  </a:outerShdw>
                </a:effectLst>
                <a:hlinkClick r:id="rId1"/>
              </a:rPr>
              <a:t>www.akademiaczerniaka.pl</a:t>
            </a:r>
            <a:r>
              <a:rPr lang="pl-PL" b="1">
                <a:solidFill>
                  <a:srgbClr val="FFC000"/>
                </a:solidFill>
                <a:effectLst>
                  <a:outerShdw dist="38096" dir="2700000">
                    <a:srgbClr val="000000"/>
                  </a:outerShdw>
                </a:effectLst>
              </a:rPr>
              <a:t> oraz </a:t>
            </a:r>
            <a:r>
              <a:rPr lang="pl-PL" b="1">
                <a:solidFill>
                  <a:srgbClr val="FFC000"/>
                </a:solidFill>
                <a:effectLst>
                  <a:outerShdw dist="38096" dir="2700000">
                    <a:srgbClr val="000000"/>
                  </a:outerShdw>
                </a:effectLst>
                <a:hlinkClick r:id="rId2"/>
              </a:rPr>
              <a:t>www.google.pl</a:t>
            </a:r>
            <a:r>
              <a:rPr lang="pl-PL" b="1">
                <a:solidFill>
                  <a:srgbClr val="FFC000"/>
                </a:solidFill>
                <a:effectLst>
                  <a:outerShdw dist="38096" dir="2700000">
                    <a:srgbClr val="000000"/>
                  </a:outerShdw>
                </a:effectLst>
              </a:rPr>
              <a:t> </a:t>
            </a:r>
            <a:endParaRPr lang="pl-PL" b="1">
              <a:solidFill>
                <a:srgbClr val="FFC000"/>
              </a:solidFill>
              <a:effectLst>
                <a:outerShdw dist="38096" dir="2700000">
                  <a:srgbClr val="000000"/>
                </a:outerShdw>
              </a:effectLst>
            </a:endParaRPr>
          </a:p>
          <a:p>
            <a:pPr marL="137160" lvl="0" indent="0">
              <a:buNone/>
            </a:pP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Podsumowanie (Koniec)</a:t>
            </a:r>
            <a:endParaRPr lang="pl-PL" b="0"/>
          </a:p>
        </p:txBody>
      </p:sp>
      <p:pic>
        <p:nvPicPr>
          <p:cNvPr id="4" name="Picture 2" descr="Czerniak - Portal Fizjoterapeuty"/>
          <p:cNvPicPr>
            <a:picLocks noChangeAspect="1"/>
          </p:cNvPicPr>
          <p:nvPr/>
        </p:nvPicPr>
        <p:blipFill>
          <a:blip r:embed="rId3"/>
          <a:srcRect/>
          <a:stretch>
            <a:fillRect/>
          </a:stretch>
        </p:blipFill>
        <p:spPr>
          <a:xfrm>
            <a:off x="7543800" y="4237896"/>
            <a:ext cx="3937488" cy="2187491"/>
          </a:xfrm>
          <a:prstGeom prst="rect">
            <a:avLst/>
          </a:prstGeom>
          <a:noFill/>
          <a:ln cap="flat">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r</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r</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2" end="2"/>
                                            </p:txEl>
                                          </p:spTgt>
                                        </p:tgtEl>
                                        <p:attrNameLst>
                                          <p:attrName>r</p:attrName>
                                        </p:attrNameLst>
                                      </p:cBhvr>
                                      <p:tavLst>
                                        <p:tav tm="0">
                                          <p:val>
                                            <p:fltVal val="90"/>
                                          </p:val>
                                        </p:tav>
                                        <p:tav tm="100000">
                                          <p:val>
                                            <p:fltVal val="0"/>
                                          </p:val>
                                        </p:tav>
                                      </p:tavLst>
                                    </p:anim>
                                    <p:animEffect transition="in" filter="fade">
                                      <p:cBhvr>
                                        <p:cTn id="33" dur="10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r</p:attrName>
                                        </p:attrNameLst>
                                      </p:cBhvr>
                                      <p:tavLst>
                                        <p:tav tm="0">
                                          <p:val>
                                            <p:fltVal val="90"/>
                                          </p:val>
                                        </p:tav>
                                        <p:tav tm="100000">
                                          <p:val>
                                            <p:fltVal val="0"/>
                                          </p:val>
                                        </p:tav>
                                      </p:tavLst>
                                    </p:anim>
                                    <p:animEffect transition="in" filter="fade">
                                      <p:cBhvr>
                                        <p:cTn id="41" dur="1000"/>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calcmode="lin" valueType="num">
                                      <p:cBhvr>
                                        <p:cTn id="46"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4" end="4"/>
                                            </p:txEl>
                                          </p:spTgt>
                                        </p:tgtEl>
                                        <p:attrNameLst>
                                          <p:attrName>r</p:attrName>
                                        </p:attrNameLst>
                                      </p:cBhvr>
                                      <p:tavLst>
                                        <p:tav tm="0">
                                          <p:val>
                                            <p:fltVal val="90"/>
                                          </p:val>
                                        </p:tav>
                                        <p:tav tm="100000">
                                          <p:val>
                                            <p:fltVal val="0"/>
                                          </p:val>
                                        </p:tav>
                                      </p:tavLst>
                                    </p:anim>
                                    <p:animEffect transition="in" filter="fade">
                                      <p:cBhvr>
                                        <p:cTn id="49" dur="1000"/>
                                        <p:tgtEl>
                                          <p:spTgt spid="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awartość — symbol zastępczy 9"/>
          <p:cNvSpPr txBox="1">
            <a:spLocks noGrp="1"/>
          </p:cNvSpPr>
          <p:nvPr>
            <p:ph idx="1"/>
          </p:nvPr>
        </p:nvSpPr>
        <p:spPr>
          <a:xfrm>
            <a:off x="609603" y="1600200"/>
            <a:ext cx="10899529" cy="4525959"/>
          </a:xfrm>
        </p:spPr>
        <p:txBody>
          <a:bodyPr anchorCtr="1"/>
          <a:lstStyle/>
          <a:p>
            <a:pPr marL="137160" lvl="0" indent="0" algn="ctr">
              <a:buNone/>
            </a:pPr>
            <a:r>
              <a:rPr lang="pl-PL" b="1">
                <a:solidFill>
                  <a:srgbClr val="FFC000"/>
                </a:solidFill>
                <a:effectLst>
                  <a:outerShdw dist="38096" dir="2700000">
                    <a:srgbClr val="000000"/>
                  </a:outerShdw>
                </a:effectLst>
              </a:rPr>
              <a:t>Zmiany w materiale genetycznym, powodujące niekontrolowane dzielenie się komórek skóry (nowotwór skóry).</a:t>
            </a:r>
            <a:endParaRPr lang="pl-PL" b="1">
              <a:solidFill>
                <a:srgbClr val="FFC000"/>
              </a:solidFill>
              <a:effectLst>
                <a:outerShdw dist="38096" dir="2700000">
                  <a:srgbClr val="000000"/>
                </a:outerShdw>
              </a:effectLst>
            </a:endParaRPr>
          </a:p>
        </p:txBody>
      </p:sp>
      <p:sp>
        <p:nvSpPr>
          <p:cNvPr id="3" name="Tytuł 1"/>
          <p:cNvSpPr txBox="1">
            <a:spLocks noGrp="1"/>
          </p:cNvSpPr>
          <p:nvPr>
            <p:ph type="title"/>
          </p:nvPr>
        </p:nvSpPr>
        <p:spPr/>
        <p:txBody>
          <a:bodyPr/>
          <a:lstStyle/>
          <a:p>
            <a:pPr lvl="0"/>
            <a:r>
              <a:rPr lang="pl-PL" sz="3700" b="0">
                <a:effectLst>
                  <a:outerShdw dist="38096" dir="2700000">
                    <a:srgbClr val="000000"/>
                  </a:outerShdw>
                </a:effectLst>
              </a:rPr>
              <a:t>Przyczyna</a:t>
            </a:r>
            <a:endParaRPr lang="pl-PL" sz="3700" b="0">
              <a:effectLst>
                <a:outerShdw dist="38096" dir="2700000">
                  <a:srgbClr val="000000"/>
                </a:outerShdw>
              </a:effectLst>
            </a:endParaRPr>
          </a:p>
        </p:txBody>
      </p:sp>
      <p:pic>
        <p:nvPicPr>
          <p:cNvPr id="4" name="Picture 2" descr="Fakty i mity na temat czerniaka"/>
          <p:cNvPicPr>
            <a:picLocks noChangeAspect="1"/>
          </p:cNvPicPr>
          <p:nvPr/>
        </p:nvPicPr>
        <p:blipFill>
          <a:blip r:embed="rId1"/>
          <a:srcRect/>
          <a:stretch>
            <a:fillRect/>
          </a:stretch>
        </p:blipFill>
        <p:spPr>
          <a:xfrm>
            <a:off x="609603" y="3209928"/>
            <a:ext cx="3810003" cy="2047871"/>
          </a:xfrm>
          <a:prstGeom prst="rect">
            <a:avLst/>
          </a:prstGeom>
          <a:noFill/>
          <a:ln cap="flat">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out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b="0"/>
              <a:t>Profilaktyka</a:t>
            </a:r>
            <a:endParaRPr lang="pl-PL" b="0"/>
          </a:p>
        </p:txBody>
      </p:sp>
      <p:sp>
        <p:nvSpPr>
          <p:cNvPr id="3" name="Symbol zastępczy zawartości 4"/>
          <p:cNvSpPr txBox="1">
            <a:spLocks noGrp="1"/>
          </p:cNvSpPr>
          <p:nvPr>
            <p:ph idx="1"/>
          </p:nvPr>
        </p:nvSpPr>
        <p:spPr/>
        <p:txBody>
          <a:bodyPr anchorCtr="1"/>
          <a:lstStyle/>
          <a:p>
            <a:pPr marL="137160" lvl="0" indent="0" algn="ctr">
              <a:buNone/>
            </a:pPr>
            <a:r>
              <a:rPr lang="pl-PL" sz="2600" b="1">
                <a:solidFill>
                  <a:srgbClr val="FFC000"/>
                </a:solidFill>
                <a:effectLst>
                  <a:outerShdw dist="38096" dir="2700000">
                    <a:srgbClr val="000000"/>
                  </a:outerShdw>
                </a:effectLst>
                <a:latin typeface="Arial" panose="020B0604020202020204" pitchFamily="34"/>
              </a:rPr>
              <a:t>Stosowanie kremów z wysokimi filtrami UVA i UVB. Noszenie okularów przeciwsłonecznych oraz okrycia głowy. Regularne oglądanie skóry w celu szybkiej identyfikacji nowych lub zmieniających się znamion. Wizyty u dermatologa lub chirurga-onkologa raz na 6 miesięcy.</a:t>
            </a:r>
            <a:endParaRPr lang="pl-PL" sz="2600" b="1">
              <a:solidFill>
                <a:srgbClr val="FFC000"/>
              </a:solidFill>
              <a:effectLst>
                <a:outerShdw dist="38096" dir="2700000">
                  <a:srgbClr val="000000"/>
                </a:outerShdw>
              </a:effectLst>
            </a:endParaRPr>
          </a:p>
        </p:txBody>
      </p:sp>
      <p:pic>
        <p:nvPicPr>
          <p:cNvPr id="4" name="Picture 2" descr="Złote Zasady” profilaktyki czerniaka - Akademia Czerniaka"/>
          <p:cNvPicPr>
            <a:picLocks noChangeAspect="1"/>
          </p:cNvPicPr>
          <p:nvPr/>
        </p:nvPicPr>
        <p:blipFill>
          <a:blip r:embed="rId1"/>
          <a:srcRect/>
          <a:stretch>
            <a:fillRect/>
          </a:stretch>
        </p:blipFill>
        <p:spPr>
          <a:xfrm>
            <a:off x="3449519" y="4231294"/>
            <a:ext cx="5715000" cy="1771649"/>
          </a:xfrm>
          <a:prstGeom prst="rect">
            <a:avLst/>
          </a:prstGeom>
          <a:noFill/>
          <a:ln cap="flat">
            <a:noFill/>
          </a:ln>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2"/>
                                        </p:tgtEl>
                                        <p:attrNameLst>
                                          <p:attrName>ppt_y</p:attrName>
                                        </p:attrNameLst>
                                      </p:cBhvr>
                                      <p:tavLst>
                                        <p:tav tm="0" fmla="#ppt_y-sin(pi*$)/3">
                                          <p:val>
                                            <p:strVal val="0,5"/>
                                          </p:val>
                                        </p:tav>
                                        <p:tav tm="100000">
                                          <p:val>
                                            <p:fltVal val="1"/>
                                          </p:val>
                                        </p:tav>
                                      </p:tavLst>
                                    </p:anim>
                                    <p:anim calcmode="lin" valueType="num">
                                      <p:cBhvr>
                                        <p:cTn id="10" dur="664">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p:stCondLst>
                                            <p:cond delay="1656"/>
                                          </p:stCondLst>
                                        </p:cTn>
                                        <p:tgtEl>
                                          <p:spTgt spid="2"/>
                                        </p:tgtEl>
                                        <p:attrNameLst>
                                          <p:attrName>ppt_y</p:attrName>
                                        </p:attrNameLst>
                                      </p:cBhvr>
                                      <p:tavLst>
                                        <p:tav tm="0" fmla="#ppt_y-sin(pi*$)/8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b="0"/>
              <a:t>Objawy</a:t>
            </a:r>
            <a:endParaRPr lang="pl-PL" b="0"/>
          </a:p>
        </p:txBody>
      </p:sp>
      <p:sp>
        <p:nvSpPr>
          <p:cNvPr id="3" name="Symbol zastępczy zawartości 5"/>
          <p:cNvSpPr txBox="1">
            <a:spLocks noGrp="1"/>
          </p:cNvSpPr>
          <p:nvPr>
            <p:ph idx="1"/>
          </p:nvPr>
        </p:nvSpPr>
        <p:spPr>
          <a:xfrm>
            <a:off x="899751" y="1591403"/>
            <a:ext cx="10266480" cy="4525959"/>
          </a:xfrm>
        </p:spPr>
        <p:txBody>
          <a:bodyPr/>
          <a:lstStyle/>
          <a:p>
            <a:pPr marL="137160" lvl="0" indent="0">
              <a:buNone/>
            </a:pPr>
            <a:r>
              <a:rPr lang="pl-PL" u="sng">
                <a:solidFill>
                  <a:srgbClr val="FFC000"/>
                </a:solidFill>
                <a:effectLst>
                  <a:outerShdw dist="38096" dir="2700000">
                    <a:srgbClr val="000000"/>
                  </a:outerShdw>
                </a:effectLst>
                <a:latin typeface="Google Sans"/>
              </a:rPr>
              <a:t>Charakterystyczne objawy czerniaka:</a:t>
            </a:r>
            <a:endParaRPr lang="pl-PL" u="sng">
              <a:solidFill>
                <a:srgbClr val="FFC000"/>
              </a:solidFill>
              <a:effectLst>
                <a:outerShdw dist="38096" dir="2700000">
                  <a:srgbClr val="000000"/>
                </a:outerShdw>
              </a:effectLst>
              <a:latin typeface="Google Sans"/>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Owrzodzenie.</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Świąd.</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Zaczerwienienie.</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Krwawienie.</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Zmiana kształtu zmiany.</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Asymetria wzrostu.</a:t>
            </a:r>
            <a:endParaRPr lang="pl-PL" b="1">
              <a:solidFill>
                <a:srgbClr val="FFC000"/>
              </a:solidFill>
              <a:effectLst>
                <a:outerShdw dist="38096" dir="2700000">
                  <a:srgbClr val="000000"/>
                </a:outerShdw>
              </a:effectLst>
              <a:latin typeface="Arial" panose="020B0604020202020204" pitchFamily="34"/>
            </a:endParaRPr>
          </a:p>
          <a:p>
            <a:pPr lvl="0">
              <a:buFont typeface="Arial" panose="020B0604020202020204" pitchFamily="34"/>
              <a:buChar char="•"/>
            </a:pPr>
            <a:r>
              <a:rPr lang="pl-PL" b="1">
                <a:solidFill>
                  <a:srgbClr val="FFC000"/>
                </a:solidFill>
                <a:effectLst>
                  <a:outerShdw dist="38096" dir="2700000">
                    <a:srgbClr val="000000"/>
                  </a:outerShdw>
                </a:effectLst>
                <a:latin typeface="Arial" panose="020B0604020202020204" pitchFamily="34"/>
              </a:rPr>
              <a:t>Obwódka wokół znamienia, robiąca wrażenie „unoszącej się”</a:t>
            </a:r>
            <a:endParaRPr lang="pl-PL" b="1">
              <a:solidFill>
                <a:srgbClr val="FFC000"/>
              </a:solidFill>
              <a:effectLst>
                <a:outerShdw dist="38096" dir="2700000">
                  <a:srgbClr val="000000"/>
                </a:outerShdw>
              </a:effectLst>
              <a:latin typeface="Arial" panose="020B0604020202020204" pitchFamily="34"/>
            </a:endParaRPr>
          </a:p>
          <a:p>
            <a:pPr marL="137160" lvl="0" indent="0">
              <a:buNone/>
            </a:pPr>
            <a:endParaRPr lang="pl-PL"/>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r</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1066580" cy="4525959"/>
          </a:xfrm>
        </p:spPr>
        <p:txBody>
          <a:bodyPr anchorCtr="1"/>
          <a:lstStyle/>
          <a:p>
            <a:pPr marL="137160" lvl="0" indent="0" algn="ctr">
              <a:buNone/>
            </a:pPr>
            <a:r>
              <a:rPr lang="pl-PL" b="1">
                <a:solidFill>
                  <a:srgbClr val="FFC000"/>
                </a:solidFill>
                <a:effectLst>
                  <a:outerShdw dist="38096" dir="2700000">
                    <a:srgbClr val="000000"/>
                  </a:outerShdw>
                </a:effectLst>
              </a:rPr>
              <a:t>Czerniaka tak naprawdę nie da się wyleczyć, można go jednak usunąć za pomocą zabiegu chirurgicznego. Zabieg ten ma na celu wycięcie zmienionego nowotworowego fragmentu skóry i to z dużym jego zapasem.</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Jak wyleczyć czerniaka?</a:t>
            </a:r>
            <a:endParaRPr lang="pl-PL" b="0"/>
          </a:p>
        </p:txBody>
      </p:sp>
      <p:pic>
        <p:nvPicPr>
          <p:cNvPr id="4" name="Picture 2" descr="Czerniak złośliwy skóry - leczenie, klasyfikacja, rokowania - dla pacjentów"/>
          <p:cNvPicPr>
            <a:picLocks noChangeAspect="1"/>
          </p:cNvPicPr>
          <p:nvPr/>
        </p:nvPicPr>
        <p:blipFill>
          <a:blip r:embed="rId1"/>
          <a:srcRect/>
          <a:stretch>
            <a:fillRect/>
          </a:stretch>
        </p:blipFill>
        <p:spPr>
          <a:xfrm>
            <a:off x="2664067" y="3011183"/>
            <a:ext cx="6239609" cy="3572176"/>
          </a:xfrm>
          <a:prstGeom prst="rect">
            <a:avLst/>
          </a:prstGeom>
          <a:noFill/>
          <a:ln cap="flat">
            <a:noFill/>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723680" cy="4525959"/>
          </a:xfrm>
        </p:spPr>
        <p:txBody>
          <a:bodyPr anchorCtr="1"/>
          <a:lstStyle/>
          <a:p>
            <a:pPr marL="137160" lvl="0" indent="0" algn="ctr">
              <a:buNone/>
            </a:pPr>
            <a:r>
              <a:rPr lang="pl-PL" b="1">
                <a:solidFill>
                  <a:srgbClr val="FFC000"/>
                </a:solidFill>
                <a:effectLst>
                  <a:outerShdw dist="38096" dir="2700000">
                    <a:srgbClr val="000000"/>
                  </a:outerShdw>
                </a:effectLst>
                <a:latin typeface="Google Sans"/>
              </a:rPr>
              <a:t>Czerniak może rozwinąć się u każdego człowieka, ale wzrost zachorowań na ten nowotwór skóry dotyczy głównie ludzi rasy białej narażonych na promieniowanie UV. Dużą liczbę nowych zachorowań obserwuje się na przykład w Australii i Nowej Zelandii, gdzie w dużym nasłonecznieniu żyją ludzie o jasnej karnacji. </a:t>
            </a:r>
            <a:endParaRPr lang="pl-PL" b="1">
              <a:solidFill>
                <a:srgbClr val="FFC000"/>
              </a:solidFill>
              <a:effectLst>
                <a:outerShdw dist="38096" dir="2700000">
                  <a:srgbClr val="000000"/>
                </a:outerShdw>
              </a:effectLst>
              <a:latin typeface="Google Sans"/>
            </a:endParaRPr>
          </a:p>
        </p:txBody>
      </p:sp>
      <p:sp>
        <p:nvSpPr>
          <p:cNvPr id="3" name="Tytuł 3"/>
          <p:cNvSpPr txBox="1">
            <a:spLocks noGrp="1"/>
          </p:cNvSpPr>
          <p:nvPr>
            <p:ph type="title"/>
          </p:nvPr>
        </p:nvSpPr>
        <p:spPr/>
        <p:txBody>
          <a:bodyPr/>
          <a:lstStyle/>
          <a:p>
            <a:pPr lvl="0"/>
            <a:r>
              <a:rPr lang="pl-PL" b="0"/>
              <a:t>Czynniki ryzyka zachorowania na czerniaka</a:t>
            </a:r>
            <a:endParaRPr lang="pl-PL" b="0"/>
          </a:p>
        </p:txBody>
      </p:sp>
      <p:pic>
        <p:nvPicPr>
          <p:cNvPr id="4" name="Picture 2" descr="CZERNIAK to może być TO. Sprawdź TO. – Fundacja Rak&amp;#39;n&amp;#39;Roll Wygraj Życie!"/>
          <p:cNvPicPr>
            <a:picLocks noChangeAspect="1"/>
          </p:cNvPicPr>
          <p:nvPr/>
        </p:nvPicPr>
        <p:blipFill>
          <a:blip r:embed="rId1"/>
          <a:srcRect/>
          <a:stretch>
            <a:fillRect/>
          </a:stretch>
        </p:blipFill>
        <p:spPr>
          <a:xfrm>
            <a:off x="984735" y="3429000"/>
            <a:ext cx="3047393" cy="3141942"/>
          </a:xfrm>
          <a:prstGeom prst="rect">
            <a:avLst/>
          </a:prstGeom>
          <a:noFill/>
          <a:ln cap="flat">
            <a:noFill/>
          </a:ln>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2)">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600200"/>
            <a:ext cx="10706096" cy="4525959"/>
          </a:xfrm>
        </p:spPr>
        <p:txBody>
          <a:bodyPr/>
          <a:lstStyle/>
          <a:p>
            <a:pPr marL="137160" lvl="0" indent="0" algn="ctr">
              <a:buNone/>
            </a:pPr>
            <a:r>
              <a:rPr lang="pl-PL" b="1" u="sng">
                <a:solidFill>
                  <a:srgbClr val="FFC000"/>
                </a:solidFill>
                <a:effectLst>
                  <a:outerShdw dist="38096" dir="2700000">
                    <a:srgbClr val="000000"/>
                  </a:outerShdw>
                </a:effectLst>
                <a:latin typeface="Google Sans"/>
              </a:rPr>
              <a:t>Wystarczy, pamiętać o kilku złotych zasadach ochrony przed czerniakiem:</a:t>
            </a:r>
            <a:endParaRPr lang="pl-PL" u="sng">
              <a:solidFill>
                <a:srgbClr val="FFC000"/>
              </a:solidFill>
              <a:effectLst>
                <a:outerShdw dist="38096" dir="2700000">
                  <a:srgbClr val="000000"/>
                </a:outerShdw>
              </a:effectLst>
              <a:latin typeface="Google Sans"/>
            </a:endParaRPr>
          </a:p>
          <a:p>
            <a:pPr lvl="0"/>
            <a:r>
              <a:rPr lang="pl-PL" b="1">
                <a:solidFill>
                  <a:srgbClr val="FFC000"/>
                </a:solidFill>
                <a:effectLst>
                  <a:outerShdw dist="38096" dir="2700000">
                    <a:srgbClr val="000000"/>
                  </a:outerShdw>
                </a:effectLst>
                <a:latin typeface="Google Sans"/>
              </a:rPr>
              <a:t>Unikanie nadmiernego słońca szczególnie w godz. od 11:00 – 16:00.</a:t>
            </a:r>
            <a:endParaRPr lang="pl-PL" b="1">
              <a:solidFill>
                <a:srgbClr val="FFC000"/>
              </a:solidFill>
              <a:effectLst>
                <a:outerShdw dist="38096" dir="2700000">
                  <a:srgbClr val="000000"/>
                </a:outerShdw>
              </a:effectLst>
              <a:latin typeface="Google Sans"/>
            </a:endParaRPr>
          </a:p>
          <a:p>
            <a:pPr lvl="0"/>
            <a:r>
              <a:rPr lang="pl-PL" b="1">
                <a:solidFill>
                  <a:srgbClr val="FFC000"/>
                </a:solidFill>
                <a:effectLst>
                  <a:outerShdw dist="38096" dir="2700000">
                    <a:srgbClr val="000000"/>
                  </a:outerShdw>
                </a:effectLst>
                <a:latin typeface="Google Sans"/>
              </a:rPr>
              <a:t>Stosowanie kremów z wysokimi filtrami UVA i UVB.</a:t>
            </a:r>
            <a:endParaRPr lang="pl-PL" b="1">
              <a:solidFill>
                <a:srgbClr val="FFC000"/>
              </a:solidFill>
              <a:effectLst>
                <a:outerShdw dist="38096" dir="2700000">
                  <a:srgbClr val="000000"/>
                </a:outerShdw>
              </a:effectLst>
              <a:latin typeface="Google Sans"/>
            </a:endParaRPr>
          </a:p>
          <a:p>
            <a:pPr lvl="0"/>
            <a:r>
              <a:rPr lang="pl-PL" b="1">
                <a:solidFill>
                  <a:srgbClr val="FFC000"/>
                </a:solidFill>
                <a:effectLst>
                  <a:outerShdw dist="38096" dir="2700000">
                    <a:srgbClr val="000000"/>
                  </a:outerShdw>
                </a:effectLst>
                <a:latin typeface="Google Sans"/>
              </a:rPr>
              <a:t>Noszenie okularów przeciwsłonecznych oraz okrycia głowy.</a:t>
            </a:r>
            <a:endParaRPr lang="pl-PL" b="1">
              <a:solidFill>
                <a:srgbClr val="FFC000"/>
              </a:solidFill>
              <a:effectLst>
                <a:outerShdw dist="38096" dir="2700000">
                  <a:srgbClr val="000000"/>
                </a:outerShdw>
              </a:effectLst>
              <a:latin typeface="Google Sans"/>
            </a:endParaRPr>
          </a:p>
          <a:p>
            <a:pPr lvl="0"/>
            <a:r>
              <a:rPr lang="pl-PL" b="1">
                <a:solidFill>
                  <a:srgbClr val="FFC000"/>
                </a:solidFill>
                <a:effectLst>
                  <a:outerShdw dist="38096" dir="2700000">
                    <a:srgbClr val="000000"/>
                  </a:outerShdw>
                </a:effectLst>
                <a:latin typeface="Google Sans"/>
              </a:rPr>
              <a:t>Regularne oglądanie skóry w celu szybkiej identyfikacji nowych lub zmieniających się znamion.</a:t>
            </a:r>
            <a:endParaRPr lang="pl-PL" b="1">
              <a:solidFill>
                <a:srgbClr val="FFC000"/>
              </a:solidFill>
              <a:effectLst>
                <a:outerShdw dist="38096" dir="2700000">
                  <a:srgbClr val="000000"/>
                </a:outerShdw>
              </a:effectLst>
              <a:latin typeface="Google Sans"/>
            </a:endParaRPr>
          </a:p>
          <a:p>
            <a:pPr marL="137160" lvl="0" indent="0">
              <a:buNone/>
            </a:pPr>
            <a:endParaRPr lang="pl-PL"/>
          </a:p>
        </p:txBody>
      </p:sp>
      <p:sp>
        <p:nvSpPr>
          <p:cNvPr id="3" name="Tytuł 3"/>
          <p:cNvSpPr txBox="1">
            <a:spLocks noGrp="1"/>
          </p:cNvSpPr>
          <p:nvPr>
            <p:ph type="title"/>
          </p:nvPr>
        </p:nvSpPr>
        <p:spPr/>
        <p:txBody>
          <a:bodyPr/>
          <a:lstStyle/>
          <a:p>
            <a:pPr lvl="0"/>
            <a:r>
              <a:rPr lang="pl-PL" b="0"/>
              <a:t>Jak uchronić siebie przed czerniakiem?</a:t>
            </a:r>
            <a:endParaRPr lang="pl-PL" b="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3"/>
                                        </p:tgtEl>
                                        <p:attrNameLst>
                                          <p:attrName>ppt_y</p:attrName>
                                        </p:attrNameLst>
                                      </p:cBhvr>
                                      <p:tavLst>
                                        <p:tav tm="0" fmla="#ppt_y-sin(pi*$)/3">
                                          <p:val>
                                            <p:strVal val="0,5"/>
                                          </p:val>
                                        </p:tav>
                                        <p:tav tm="100000">
                                          <p:val>
                                            <p:fltVal val="1"/>
                                          </p:val>
                                        </p:tav>
                                      </p:tavLst>
                                    </p:anim>
                                    <p:anim calcmode="lin" valueType="num">
                                      <p:cBhvr>
                                        <p:cTn id="10" dur="664">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p:stCondLst>
                                            <p:cond delay="1656"/>
                                          </p:stCondLst>
                                        </p:cTn>
                                        <p:tgtEl>
                                          <p:spTgt spid="3"/>
                                        </p:tgtEl>
                                        <p:attrNameLst>
                                          <p:attrName>ppt_y</p:attrName>
                                        </p:attrNameLst>
                                      </p:cBhvr>
                                      <p:tavLst>
                                        <p:tav tm="0" fmla="#ppt_y-sin(pi*$)/8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2000"/>
                                        <p:tgtEl>
                                          <p:spTgt spid="2">
                                            <p:txEl>
                                              <p:pRg st="0" end="0"/>
                                            </p:txEl>
                                          </p:spTgt>
                                        </p:tgtEl>
                                      </p:cBhvr>
                                    </p:animEffect>
                                    <p:anim calcmode="lin" valueType="num">
                                      <p:cBhvr>
                                        <p:cTn id="1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2000"/>
                                        <p:tgtEl>
                                          <p:spTgt spid="2">
                                            <p:txEl>
                                              <p:pRg st="1" end="1"/>
                                            </p:txEl>
                                          </p:spTgt>
                                        </p:tgtEl>
                                      </p:cBhvr>
                                    </p:animEffect>
                                    <p:anim calcmode="lin" valueType="num">
                                      <p:cBhvr>
                                        <p:cTn id="2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1" end="1"/>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2000"/>
                                        <p:tgtEl>
                                          <p:spTgt spid="2">
                                            <p:txEl>
                                              <p:pRg st="2" end="2"/>
                                            </p:txEl>
                                          </p:spTgt>
                                        </p:tgtEl>
                                      </p:cBhvr>
                                    </p:animEffect>
                                    <p:anim calcmode="lin" valueType="num">
                                      <p:cBhvr>
                                        <p:cTn id="2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2" end="2"/>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2000"/>
                                        <p:tgtEl>
                                          <p:spTgt spid="2">
                                            <p:txEl>
                                              <p:pRg st="3" end="3"/>
                                            </p:txEl>
                                          </p:spTgt>
                                        </p:tgtEl>
                                      </p:cBhvr>
                                    </p:animEffect>
                                    <p:anim calcmode="lin" valueType="num">
                                      <p:cBhvr>
                                        <p:cTn id="3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
                                            <p:txEl>
                                              <p:pRg st="3" end="3"/>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000"/>
                                        <p:tgtEl>
                                          <p:spTgt spid="2">
                                            <p:txEl>
                                              <p:pRg st="4" end="4"/>
                                            </p:txEl>
                                          </p:spTgt>
                                        </p:tgtEl>
                                      </p:cBhvr>
                                    </p:animEffect>
                                    <p:anim calcmode="lin" valueType="num">
                                      <p:cBhvr>
                                        <p:cTn id="3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noGrp="1"/>
          </p:cNvSpPr>
          <p:nvPr>
            <p:ph idx="1"/>
          </p:nvPr>
        </p:nvSpPr>
        <p:spPr>
          <a:xfrm>
            <a:off x="609603" y="1582616"/>
            <a:ext cx="10972800" cy="4800600"/>
          </a:xfrm>
        </p:spPr>
        <p:txBody>
          <a:bodyPr anchorCtr="1"/>
          <a:lstStyle/>
          <a:p>
            <a:pPr marL="137160" lvl="0" indent="0" algn="ctr">
              <a:buNone/>
            </a:pPr>
            <a:r>
              <a:rPr lang="pl-PL" b="1">
                <a:solidFill>
                  <a:srgbClr val="FFC000"/>
                </a:solidFill>
                <a:effectLst>
                  <a:outerShdw dist="38096" dir="2700000">
                    <a:srgbClr val="000000"/>
                  </a:outerShdw>
                </a:effectLst>
                <a:latin typeface="Helvetica Neue"/>
              </a:rPr>
              <a:t>Pieprzyk nie jest czerniakiem, jednak czerniak może mieć postać pieprzyka. Bardzo ważne, by dermatolog odróżnił łagodną zmianę barwnikową od pieprzyka. Czasami niektóre pieprzyki określa się jako niebezpieczne, ponieważ czerniak może rozwinąć się na tle zmian barwnikowych. Dlatego też niepokojące zmiany skórne zaleca się czasami usunąć profilaktycznie. Natomiast należy pamiętać, że czerniak może powstać na nowo, na niezmienionej skórze.</a:t>
            </a:r>
            <a:endParaRPr lang="pl-PL" b="1">
              <a:solidFill>
                <a:srgbClr val="FFC000"/>
              </a:solidFill>
              <a:effectLst>
                <a:outerShdw dist="38096" dir="2700000">
                  <a:srgbClr val="000000"/>
                </a:outerShdw>
              </a:effectLst>
            </a:endParaRPr>
          </a:p>
        </p:txBody>
      </p:sp>
      <p:sp>
        <p:nvSpPr>
          <p:cNvPr id="3" name="Tytuł 3"/>
          <p:cNvSpPr txBox="1">
            <a:spLocks noGrp="1"/>
          </p:cNvSpPr>
          <p:nvPr>
            <p:ph type="title"/>
          </p:nvPr>
        </p:nvSpPr>
        <p:spPr/>
        <p:txBody>
          <a:bodyPr/>
          <a:lstStyle/>
          <a:p>
            <a:pPr lvl="0"/>
            <a:r>
              <a:rPr lang="pl-PL" b="0"/>
              <a:t>Jak odróżnić pieprzyk od czerniaka?</a:t>
            </a:r>
            <a:endParaRPr lang="pl-PL" b="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zablon (projekt Artykuły medyczn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Slajdy%20prezentacji%20medycznej</Template>
  <TotalTime>0</TotalTime>
  <Words>7039</Words>
  <Application>WPS Presentation</Application>
  <PresentationFormat>Panoramiczny</PresentationFormat>
  <Paragraphs>106</Paragraphs>
  <Slides>20</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Calibri</vt:lpstr>
      <vt:lpstr>Wingdings 2</vt:lpstr>
      <vt:lpstr>Wingdings</vt:lpstr>
      <vt:lpstr>Wingdings</vt:lpstr>
      <vt:lpstr>Wingdings 3</vt:lpstr>
      <vt:lpstr>Symbol</vt:lpstr>
      <vt:lpstr>Arial</vt:lpstr>
      <vt:lpstr>Google Sans</vt:lpstr>
      <vt:lpstr>Segoe Print</vt:lpstr>
      <vt:lpstr>Helvetica Neue</vt:lpstr>
      <vt:lpstr>Microsoft YaHei</vt:lpstr>
      <vt:lpstr>Arial Unicode MS</vt:lpstr>
      <vt:lpstr>Szablon (projekt Artykuły medyczne)</vt:lpstr>
      <vt:lpstr>Czerniak skóry</vt:lpstr>
      <vt:lpstr>Co to jest czerniak?</vt:lpstr>
      <vt:lpstr>Przyczyna</vt:lpstr>
      <vt:lpstr>Profilaktyka</vt:lpstr>
      <vt:lpstr>Objawy</vt:lpstr>
      <vt:lpstr>Jak wyleczyć czerniaka?</vt:lpstr>
      <vt:lpstr>Czynniki ryzyka zachorowania na czerniaka</vt:lpstr>
      <vt:lpstr>Jak uchronić siebie przed czerniakiem?</vt:lpstr>
      <vt:lpstr>Jak odróżnić pieprzyk od czerniaka?</vt:lpstr>
      <vt:lpstr>Jak rozwija się czerniak skóry?</vt:lpstr>
      <vt:lpstr>A B C D E czerniaka skóry</vt:lpstr>
      <vt:lpstr>Kto najbardziej jest narażony?</vt:lpstr>
      <vt:lpstr>Czy można „odziedziczyć” czerniaka?</vt:lpstr>
      <vt:lpstr>Czerniak u dzieci</vt:lpstr>
      <vt:lpstr>Czy opalanie się stanowi ryzyko?</vt:lpstr>
      <vt:lpstr>Laserowe usuwanie znamion</vt:lpstr>
      <vt:lpstr>Czerniak błon śluzowych</vt:lpstr>
      <vt:lpstr>Klasyfikacja nowotworów TNM</vt:lpstr>
      <vt:lpstr>Znamię Suttona</vt:lpstr>
      <vt:lpstr>Podsumowanie (Koniec)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Czerniak skóry</dc:title>
  <dc:creator>Dorota Gross</dc:creator>
  <cp:lastModifiedBy>wice</cp:lastModifiedBy>
  <cp:revision>9</cp:revision>
  <dcterms:created xsi:type="dcterms:W3CDTF">2021-05-24T18:57:00Z</dcterms:created>
  <dcterms:modified xsi:type="dcterms:W3CDTF">2021-07-31T15:24:03Z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Order">
    <vt:r8>74064496</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KSOProductBuildVer">
    <vt:lpwstr>1033-11.2.0.10223</vt:lpwstr>
  </property>
</Properties>
</file>