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297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727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3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020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993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408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61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690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43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97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917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F8A1B-9C49-4259-996E-F0A448027C00}" type="datetimeFigureOut">
              <a:rPr lang="pl-PL" smtClean="0"/>
              <a:t>2020-04-08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6957-90CD-4BE3-AB38-F9B9B1075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10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aśnienie owalne 3"/>
          <p:cNvSpPr/>
          <p:nvPr/>
        </p:nvSpPr>
        <p:spPr>
          <a:xfrm>
            <a:off x="228600" y="1005840"/>
            <a:ext cx="1874520" cy="13563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ZDROWYCH</a:t>
            </a:r>
            <a:endParaRPr lang="pl-PL" b="1" dirty="0"/>
          </a:p>
        </p:txBody>
      </p:sp>
      <p:sp>
        <p:nvSpPr>
          <p:cNvPr id="5" name="Objaśnienie owalne 4"/>
          <p:cNvSpPr/>
          <p:nvPr/>
        </p:nvSpPr>
        <p:spPr>
          <a:xfrm rot="477538">
            <a:off x="3944357" y="646472"/>
            <a:ext cx="1999101" cy="1584960"/>
          </a:xfrm>
          <a:prstGeom prst="wedgeEllipseCallout">
            <a:avLst>
              <a:gd name="adj1" fmla="val 3262"/>
              <a:gd name="adj2" fmla="val 66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RADOSNYCH</a:t>
            </a:r>
            <a:endParaRPr lang="pl-PL" b="1" dirty="0"/>
          </a:p>
        </p:txBody>
      </p:sp>
      <p:sp>
        <p:nvSpPr>
          <p:cNvPr id="6" name="Objaśnienie owalne 5"/>
          <p:cNvSpPr/>
          <p:nvPr/>
        </p:nvSpPr>
        <p:spPr>
          <a:xfrm>
            <a:off x="8473440" y="381000"/>
            <a:ext cx="2697480" cy="1676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ŚWIĄT </a:t>
            </a:r>
            <a:br>
              <a:rPr lang="pl-PL" b="1" dirty="0" smtClean="0"/>
            </a:br>
            <a:r>
              <a:rPr lang="pl-PL" b="1" dirty="0" smtClean="0"/>
              <a:t>WIELKANOCNYCH</a:t>
            </a:r>
            <a:endParaRPr lang="pl-PL" b="1" dirty="0"/>
          </a:p>
        </p:txBody>
      </p:sp>
      <p:pic>
        <p:nvPicPr>
          <p:cNvPr id="1028" name="Picture 4" descr="Zając wielkanocny na pisance - Gify i obrazki na GifyAgusi.p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560" y="3078480"/>
            <a:ext cx="3397649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jaśnienie w chmurce 6"/>
          <p:cNvSpPr/>
          <p:nvPr/>
        </p:nvSpPr>
        <p:spPr>
          <a:xfrm>
            <a:off x="8763000" y="4572000"/>
            <a:ext cx="2651760" cy="1844040"/>
          </a:xfrm>
          <a:prstGeom prst="cloudCallout">
            <a:avLst>
              <a:gd name="adj1" fmla="val -65517"/>
              <a:gd name="adj2" fmla="val -6422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SMACZNEGO JAJKA!</a:t>
            </a:r>
            <a:endParaRPr lang="pl-PL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102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E439D3D74688046930276C001417AA7" ma:contentTypeVersion="8" ma:contentTypeDescription="Utwórz nowy dokument." ma:contentTypeScope="" ma:versionID="a39ce70429f1b667266cb6241a24d4d2">
  <xsd:schema xmlns:xsd="http://www.w3.org/2001/XMLSchema" xmlns:xs="http://www.w3.org/2001/XMLSchema" xmlns:p="http://schemas.microsoft.com/office/2006/metadata/properties" xmlns:ns2="c50628af-5caf-4dc8-9700-4b83a86678b1" targetNamespace="http://schemas.microsoft.com/office/2006/metadata/properties" ma:root="true" ma:fieldsID="cb34a41f59031975500bb7caec7045f0" ns2:_="">
    <xsd:import namespace="c50628af-5caf-4dc8-9700-4b83a86678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0628af-5caf-4dc8-9700-4b83a86678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D8DEDE-1D20-406C-A654-94259857E540}"/>
</file>

<file path=customXml/itemProps2.xml><?xml version="1.0" encoding="utf-8"?>
<ds:datastoreItem xmlns:ds="http://schemas.openxmlformats.org/officeDocument/2006/customXml" ds:itemID="{3B1AB393-3BA7-4334-B492-ABEA42C8183B}"/>
</file>

<file path=customXml/itemProps3.xml><?xml version="1.0" encoding="utf-8"?>
<ds:datastoreItem xmlns:ds="http://schemas.openxmlformats.org/officeDocument/2006/customXml" ds:itemID="{DA6DFF2B-D372-4DE8-AC0B-0A416330F05B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</Words>
  <Application>Microsoft Office PowerPoint</Application>
  <PresentationFormat>Panoramiczny</PresentationFormat>
  <Paragraphs>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pcb</dc:creator>
  <cp:lastModifiedBy>pcb</cp:lastModifiedBy>
  <cp:revision>3</cp:revision>
  <dcterms:created xsi:type="dcterms:W3CDTF">2020-04-08T06:25:31Z</dcterms:created>
  <dcterms:modified xsi:type="dcterms:W3CDTF">2020-04-08T06:39:33Z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0x0101002E439D3D74688046930276C001417AA7</vt:lpwstr>
  </property>
</Properties>
</file>