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C290D-6A24-4CC4-A3BD-74A8274571D9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52A3-B9D3-4A5B-8456-AE7645A171A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.youtube.com/watch?v=d_vuxQ-9iVQ&amp;feature=youtu.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amowanie obrazu tła do pobr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395536" y="75134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Witamy Was w słoneczny ranek,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tyle dzisiaj niespodzianek,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tyle przygód czeka nas.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Pierwszy czerwca! Wstawać czas!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Dzisiaj święto wszystkich dzieci –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to szczególny dla nas dzień.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Jasne złote słonko świeci,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spoza chmur uśmiecha się.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Dzisiaj święto wszystkich dzieci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Niech nam pięknie słońce świeci!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Wszyscy śmieją się od rana,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każda buzia roześmiana.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Czar zabawy dziś panuje,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każde serce się raduje.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Oj! Jak ptaszki dziś śpiewają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Tak życzenia Ci składają </a:t>
            </a:r>
          </a:p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latin typeface="Arial Nova" pitchFamily="34" charset="0"/>
              </a:rPr>
              <a:t>SU z opiekunem Panią Sylwią Bojko-Brzychcy</a:t>
            </a:r>
          </a:p>
          <a:p>
            <a:pPr algn="ctr"/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https://m.youtube.com/watch?v=d_vuxQ-9iVQ&amp;feature=youtu.be</a:t>
            </a:r>
            <a:endParaRPr lang="pl-PL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Pokaz na ekranie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Arial Nova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Agnieszka Bojko</dc:creator>
  <cp:lastModifiedBy>szk.p5</cp:lastModifiedBy>
  <cp:revision>2</cp:revision>
  <dcterms:created xsi:type="dcterms:W3CDTF">2021-05-30T10:43:36Z</dcterms:created>
  <dcterms:modified xsi:type="dcterms:W3CDTF">2021-05-30T11:53:29Z</dcterms:modified>
</cp:coreProperties>
</file>