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567E47-028D-4AA0-A1EF-2094BCDF5828}" v="208" dt="2021-04-14T14:16:35.6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9" d="100"/>
          <a:sy n="69" d="100"/>
        </p:scale>
        <p:origin x="4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2CFBC99-FB8F-41F7-A81D-A5288D688D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5">
            <a:extLst>
              <a:ext uri="{FF2B5EF4-FFF2-40B4-BE49-F238E27FC236}">
                <a16:creationId xmlns:a16="http://schemas.microsoft.com/office/drawing/2014/main" id="{7BF588DC-11F3-4C05-BCB9-6381BF8462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224" r="-1" b="-1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435A76B-D478-4F38-9D76-040E49ADC6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40138" y="2758601"/>
            <a:ext cx="7832767" cy="4099399"/>
          </a:xfrm>
          <a:custGeom>
            <a:avLst/>
            <a:gdLst>
              <a:gd name="connsiteX0" fmla="*/ 4436398 w 7832767"/>
              <a:gd name="connsiteY0" fmla="*/ 580 h 4099399"/>
              <a:gd name="connsiteX1" fmla="*/ 5062070 w 7832767"/>
              <a:gd name="connsiteY1" fmla="*/ 20166 h 4099399"/>
              <a:gd name="connsiteX2" fmla="*/ 6429770 w 7832767"/>
              <a:gd name="connsiteY2" fmla="*/ 44716 h 4099399"/>
              <a:gd name="connsiteX3" fmla="*/ 7261927 w 7832767"/>
              <a:gd name="connsiteY3" fmla="*/ 147922 h 4099399"/>
              <a:gd name="connsiteX4" fmla="*/ 7370574 w 7832767"/>
              <a:gd name="connsiteY4" fmla="*/ 185497 h 4099399"/>
              <a:gd name="connsiteX5" fmla="*/ 7342690 w 7832767"/>
              <a:gd name="connsiteY5" fmla="*/ 262652 h 4099399"/>
              <a:gd name="connsiteX6" fmla="*/ 7154722 w 7832767"/>
              <a:gd name="connsiteY6" fmla="*/ 283192 h 4099399"/>
              <a:gd name="connsiteX7" fmla="*/ 7257600 w 7832767"/>
              <a:gd name="connsiteY7" fmla="*/ 340809 h 4099399"/>
              <a:gd name="connsiteX8" fmla="*/ 7031654 w 7832767"/>
              <a:gd name="connsiteY8" fmla="*/ 384897 h 4099399"/>
              <a:gd name="connsiteX9" fmla="*/ 7061460 w 7832767"/>
              <a:gd name="connsiteY9" fmla="*/ 415459 h 4099399"/>
              <a:gd name="connsiteX10" fmla="*/ 7091746 w 7832767"/>
              <a:gd name="connsiteY10" fmla="*/ 444516 h 4099399"/>
              <a:gd name="connsiteX11" fmla="*/ 6661966 w 7832767"/>
              <a:gd name="connsiteY11" fmla="*/ 519166 h 4099399"/>
              <a:gd name="connsiteX12" fmla="*/ 7169625 w 7832767"/>
              <a:gd name="connsiteY12" fmla="*/ 655940 h 4099399"/>
              <a:gd name="connsiteX13" fmla="*/ 7077324 w 7832767"/>
              <a:gd name="connsiteY13" fmla="*/ 729587 h 4099399"/>
              <a:gd name="connsiteX14" fmla="*/ 7370574 w 7832767"/>
              <a:gd name="connsiteY14" fmla="*/ 845819 h 4099399"/>
              <a:gd name="connsiteX15" fmla="*/ 7608539 w 7832767"/>
              <a:gd name="connsiteY15" fmla="*/ 990610 h 4099399"/>
              <a:gd name="connsiteX16" fmla="*/ 7742185 w 7832767"/>
              <a:gd name="connsiteY16" fmla="*/ 1180991 h 4099399"/>
              <a:gd name="connsiteX17" fmla="*/ 7789296 w 7832767"/>
              <a:gd name="connsiteY17" fmla="*/ 1266161 h 4099399"/>
              <a:gd name="connsiteX18" fmla="*/ 7831602 w 7832767"/>
              <a:gd name="connsiteY18" fmla="*/ 1355841 h 4099399"/>
              <a:gd name="connsiteX19" fmla="*/ 7758529 w 7832767"/>
              <a:gd name="connsiteY19" fmla="*/ 1445019 h 4099399"/>
              <a:gd name="connsiteX20" fmla="*/ 7710936 w 7832767"/>
              <a:gd name="connsiteY20" fmla="*/ 1553237 h 4099399"/>
              <a:gd name="connsiteX21" fmla="*/ 7754684 w 7832767"/>
              <a:gd name="connsiteY21" fmla="*/ 1616863 h 4099399"/>
              <a:gd name="connsiteX22" fmla="*/ 7755645 w 7832767"/>
              <a:gd name="connsiteY22" fmla="*/ 1759148 h 4099399"/>
              <a:gd name="connsiteX23" fmla="*/ 7725360 w 7832767"/>
              <a:gd name="connsiteY23" fmla="*/ 1826283 h 4099399"/>
              <a:gd name="connsiteX24" fmla="*/ 7633056 w 7832767"/>
              <a:gd name="connsiteY24" fmla="*/ 1972074 h 4099399"/>
              <a:gd name="connsiteX25" fmla="*/ 7554696 w 7832767"/>
              <a:gd name="connsiteY25" fmla="*/ 2004640 h 4099399"/>
              <a:gd name="connsiteX26" fmla="*/ 7562870 w 7832767"/>
              <a:gd name="connsiteY26" fmla="*/ 2592817 h 4099399"/>
              <a:gd name="connsiteX27" fmla="*/ 7620078 w 7832767"/>
              <a:gd name="connsiteY27" fmla="*/ 2877387 h 4099399"/>
              <a:gd name="connsiteX28" fmla="*/ 7579695 w 7832767"/>
              <a:gd name="connsiteY28" fmla="*/ 3198029 h 4099399"/>
              <a:gd name="connsiteX29" fmla="*/ 7713340 w 7832767"/>
              <a:gd name="connsiteY29" fmla="*/ 3435003 h 4099399"/>
              <a:gd name="connsiteX30" fmla="*/ 7658054 w 7832767"/>
              <a:gd name="connsiteY30" fmla="*/ 3526187 h 4099399"/>
              <a:gd name="connsiteX31" fmla="*/ 7813815 w 7832767"/>
              <a:gd name="connsiteY31" fmla="*/ 3628391 h 4099399"/>
              <a:gd name="connsiteX32" fmla="*/ 7669112 w 7832767"/>
              <a:gd name="connsiteY32" fmla="*/ 3773681 h 4099399"/>
              <a:gd name="connsiteX33" fmla="*/ 7429704 w 7832767"/>
              <a:gd name="connsiteY33" fmla="*/ 4001137 h 4099399"/>
              <a:gd name="connsiteX34" fmla="*/ 7417475 w 7832767"/>
              <a:gd name="connsiteY34" fmla="*/ 4099399 h 4099399"/>
              <a:gd name="connsiteX35" fmla="*/ 180606 w 7832767"/>
              <a:gd name="connsiteY35" fmla="*/ 4099399 h 4099399"/>
              <a:gd name="connsiteX36" fmla="*/ 164649 w 7832767"/>
              <a:gd name="connsiteY36" fmla="*/ 4093760 h 4099399"/>
              <a:gd name="connsiteX37" fmla="*/ 160465 w 7832767"/>
              <a:gd name="connsiteY37" fmla="*/ 4076287 h 4099399"/>
              <a:gd name="connsiteX38" fmla="*/ 549383 w 7832767"/>
              <a:gd name="connsiteY38" fmla="*/ 3827790 h 4099399"/>
              <a:gd name="connsiteX39" fmla="*/ 756100 w 7832767"/>
              <a:gd name="connsiteY39" fmla="*/ 3722078 h 4099399"/>
              <a:gd name="connsiteX40" fmla="*/ 415738 w 7832767"/>
              <a:gd name="connsiteY40" fmla="*/ 3746126 h 4099399"/>
              <a:gd name="connsiteX41" fmla="*/ 671971 w 7832767"/>
              <a:gd name="connsiteY41" fmla="*/ 3563762 h 4099399"/>
              <a:gd name="connsiteX42" fmla="*/ 619570 w 7832767"/>
              <a:gd name="connsiteY42" fmla="*/ 3530194 h 4099399"/>
              <a:gd name="connsiteX43" fmla="*/ 523422 w 7832767"/>
              <a:gd name="connsiteY43" fmla="*/ 3507649 h 4099399"/>
              <a:gd name="connsiteX44" fmla="*/ 957048 w 7832767"/>
              <a:gd name="connsiteY44" fmla="*/ 3392918 h 4099399"/>
              <a:gd name="connsiteX45" fmla="*/ 835904 w 7832767"/>
              <a:gd name="connsiteY45" fmla="*/ 3231596 h 4099399"/>
              <a:gd name="connsiteX46" fmla="*/ 930608 w 7832767"/>
              <a:gd name="connsiteY46" fmla="*/ 3195022 h 4099399"/>
              <a:gd name="connsiteX47" fmla="*/ 817153 w 7832767"/>
              <a:gd name="connsiteY47" fmla="*/ 3190514 h 4099399"/>
              <a:gd name="connsiteX48" fmla="*/ 727736 w 7832767"/>
              <a:gd name="connsiteY48" fmla="*/ 3191015 h 4099399"/>
              <a:gd name="connsiteX49" fmla="*/ 567170 w 7832767"/>
              <a:gd name="connsiteY49" fmla="*/ 3150434 h 4099399"/>
              <a:gd name="connsiteX50" fmla="*/ 2784 w 7832767"/>
              <a:gd name="connsiteY50" fmla="*/ 3218569 h 4099399"/>
              <a:gd name="connsiteX51" fmla="*/ 122006 w 7832767"/>
              <a:gd name="connsiteY51" fmla="*/ 3122877 h 4099399"/>
              <a:gd name="connsiteX52" fmla="*/ 264786 w 7832767"/>
              <a:gd name="connsiteY52" fmla="*/ 3068269 h 4099399"/>
              <a:gd name="connsiteX53" fmla="*/ 72009 w 7832767"/>
              <a:gd name="connsiteY53" fmla="*/ 3039210 h 4099399"/>
              <a:gd name="connsiteX54" fmla="*/ 459485 w 7832767"/>
              <a:gd name="connsiteY54" fmla="*/ 2948028 h 4099399"/>
              <a:gd name="connsiteX55" fmla="*/ 365260 w 7832767"/>
              <a:gd name="connsiteY55" fmla="*/ 2866364 h 4099399"/>
              <a:gd name="connsiteX56" fmla="*/ 607071 w 7832767"/>
              <a:gd name="connsiteY56" fmla="*/ 2498127 h 4099399"/>
              <a:gd name="connsiteX57" fmla="*/ 1090213 w 7832767"/>
              <a:gd name="connsiteY57" fmla="*/ 2289209 h 4099399"/>
              <a:gd name="connsiteX58" fmla="*/ 1337313 w 7832767"/>
              <a:gd name="connsiteY58" fmla="*/ 2272676 h 4099399"/>
              <a:gd name="connsiteX59" fmla="*/ 1268086 w 7832767"/>
              <a:gd name="connsiteY59" fmla="*/ 2205541 h 4099399"/>
              <a:gd name="connsiteX60" fmla="*/ 1449324 w 7832767"/>
              <a:gd name="connsiteY60" fmla="*/ 1827285 h 4099399"/>
              <a:gd name="connsiteX61" fmla="*/ 1255107 w 7832767"/>
              <a:gd name="connsiteY61" fmla="*/ 1849829 h 4099399"/>
              <a:gd name="connsiteX62" fmla="*/ 259497 w 7832767"/>
              <a:gd name="connsiteY62" fmla="*/ 1865862 h 4099399"/>
              <a:gd name="connsiteX63" fmla="*/ 160947 w 7832767"/>
              <a:gd name="connsiteY63" fmla="*/ 1851332 h 4099399"/>
              <a:gd name="connsiteX64" fmla="*/ 845998 w 7832767"/>
              <a:gd name="connsiteY64" fmla="*/ 1661453 h 4099399"/>
              <a:gd name="connsiteX65" fmla="*/ 575343 w 7832767"/>
              <a:gd name="connsiteY65" fmla="*/ 1610350 h 4099399"/>
              <a:gd name="connsiteX66" fmla="*/ 512846 w 7832767"/>
              <a:gd name="connsiteY66" fmla="*/ 1589809 h 4099399"/>
              <a:gd name="connsiteX67" fmla="*/ 570054 w 7832767"/>
              <a:gd name="connsiteY67" fmla="*/ 1536702 h 4099399"/>
              <a:gd name="connsiteX68" fmla="*/ 714276 w 7832767"/>
              <a:gd name="connsiteY68" fmla="*/ 1483095 h 4099399"/>
              <a:gd name="connsiteX69" fmla="*/ 321033 w 7832767"/>
              <a:gd name="connsiteY69" fmla="*/ 1560250 h 4099399"/>
              <a:gd name="connsiteX70" fmla="*/ 348915 w 7832767"/>
              <a:gd name="connsiteY70" fmla="*/ 1478587 h 4099399"/>
              <a:gd name="connsiteX71" fmla="*/ 309975 w 7832767"/>
              <a:gd name="connsiteY71" fmla="*/ 1404938 h 4099399"/>
              <a:gd name="connsiteX72" fmla="*/ 531595 w 7832767"/>
              <a:gd name="connsiteY72" fmla="*/ 1310249 h 4099399"/>
              <a:gd name="connsiteX73" fmla="*/ 840230 w 7832767"/>
              <a:gd name="connsiteY73" fmla="*/ 1125380 h 4099399"/>
              <a:gd name="connsiteX74" fmla="*/ 1149825 w 7832767"/>
              <a:gd name="connsiteY74" fmla="*/ 1007142 h 4099399"/>
              <a:gd name="connsiteX75" fmla="*/ 1405096 w 7832767"/>
              <a:gd name="connsiteY75" fmla="*/ 901932 h 4099399"/>
              <a:gd name="connsiteX76" fmla="*/ 1167613 w 7832767"/>
              <a:gd name="connsiteY76" fmla="*/ 918465 h 4099399"/>
              <a:gd name="connsiteX77" fmla="*/ 1563740 w 7832767"/>
              <a:gd name="connsiteY77" fmla="*/ 752632 h 4099399"/>
              <a:gd name="connsiteX78" fmla="*/ 1623833 w 7832767"/>
              <a:gd name="connsiteY78" fmla="*/ 742112 h 4099399"/>
              <a:gd name="connsiteX79" fmla="*/ 2259848 w 7832767"/>
              <a:gd name="connsiteY79" fmla="*/ 624877 h 4099399"/>
              <a:gd name="connsiteX80" fmla="*/ 2382917 w 7832767"/>
              <a:gd name="connsiteY80" fmla="*/ 566761 h 4099399"/>
              <a:gd name="connsiteX81" fmla="*/ 2241099 w 7832767"/>
              <a:gd name="connsiteY81" fmla="*/ 554235 h 4099399"/>
              <a:gd name="connsiteX82" fmla="*/ 1768535 w 7832767"/>
              <a:gd name="connsiteY82" fmla="*/ 588806 h 4099399"/>
              <a:gd name="connsiteX83" fmla="*/ 2089668 w 7832767"/>
              <a:gd name="connsiteY83" fmla="*/ 516159 h 4099399"/>
              <a:gd name="connsiteX84" fmla="*/ 1739690 w 7832767"/>
              <a:gd name="connsiteY84" fmla="*/ 493614 h 4099399"/>
              <a:gd name="connsiteX85" fmla="*/ 1657003 w 7832767"/>
              <a:gd name="connsiteY85" fmla="*/ 436500 h 4099399"/>
              <a:gd name="connsiteX86" fmla="*/ 1716134 w 7832767"/>
              <a:gd name="connsiteY86" fmla="*/ 380889 h 4099399"/>
              <a:gd name="connsiteX87" fmla="*/ 1931986 w 7832767"/>
              <a:gd name="connsiteY87" fmla="*/ 319766 h 4099399"/>
              <a:gd name="connsiteX88" fmla="*/ 2152163 w 7832767"/>
              <a:gd name="connsiteY88" fmla="*/ 230087 h 4099399"/>
              <a:gd name="connsiteX89" fmla="*/ 2858367 w 7832767"/>
              <a:gd name="connsiteY89" fmla="*/ 102831 h 4099399"/>
              <a:gd name="connsiteX90" fmla="*/ 3327568 w 7832767"/>
              <a:gd name="connsiteY90" fmla="*/ 61248 h 4099399"/>
              <a:gd name="connsiteX91" fmla="*/ 4227028 w 7832767"/>
              <a:gd name="connsiteY91" fmla="*/ 1129 h 4099399"/>
              <a:gd name="connsiteX92" fmla="*/ 4436398 w 7832767"/>
              <a:gd name="connsiteY92" fmla="*/ 580 h 4099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7832767" h="4099399">
                <a:moveTo>
                  <a:pt x="4436398" y="580"/>
                </a:moveTo>
                <a:cubicBezTo>
                  <a:pt x="4645360" y="3164"/>
                  <a:pt x="4853309" y="13778"/>
                  <a:pt x="5062070" y="20166"/>
                </a:cubicBezTo>
                <a:cubicBezTo>
                  <a:pt x="5516848" y="34696"/>
                  <a:pt x="5974030" y="34194"/>
                  <a:pt x="6429770" y="44716"/>
                </a:cubicBezTo>
                <a:cubicBezTo>
                  <a:pt x="6713886" y="51228"/>
                  <a:pt x="6994637" y="74776"/>
                  <a:pt x="7261927" y="147922"/>
                </a:cubicBezTo>
                <a:cubicBezTo>
                  <a:pt x="7299424" y="158443"/>
                  <a:pt x="7341729" y="160448"/>
                  <a:pt x="7370574" y="185497"/>
                </a:cubicBezTo>
                <a:cubicBezTo>
                  <a:pt x="7402784" y="213553"/>
                  <a:pt x="7389804" y="254635"/>
                  <a:pt x="7342690" y="262652"/>
                </a:cubicBezTo>
                <a:cubicBezTo>
                  <a:pt x="7282599" y="273173"/>
                  <a:pt x="7221066" y="276179"/>
                  <a:pt x="7154722" y="283192"/>
                </a:cubicBezTo>
                <a:cubicBezTo>
                  <a:pt x="7180202" y="321770"/>
                  <a:pt x="7241736" y="292713"/>
                  <a:pt x="7257600" y="340809"/>
                </a:cubicBezTo>
                <a:cubicBezTo>
                  <a:pt x="7186452" y="373874"/>
                  <a:pt x="7100400" y="352331"/>
                  <a:pt x="7031654" y="384897"/>
                </a:cubicBezTo>
                <a:cubicBezTo>
                  <a:pt x="7033577" y="407441"/>
                  <a:pt x="7048960" y="409446"/>
                  <a:pt x="7061460" y="415459"/>
                </a:cubicBezTo>
                <a:cubicBezTo>
                  <a:pt x="7073960" y="420968"/>
                  <a:pt x="7105206" y="412953"/>
                  <a:pt x="7091746" y="444516"/>
                </a:cubicBezTo>
                <a:cubicBezTo>
                  <a:pt x="6948967" y="463553"/>
                  <a:pt x="6812438" y="528183"/>
                  <a:pt x="6661966" y="519166"/>
                </a:cubicBezTo>
                <a:cubicBezTo>
                  <a:pt x="6848013" y="536700"/>
                  <a:pt x="7005214" y="608344"/>
                  <a:pt x="7169625" y="655940"/>
                </a:cubicBezTo>
                <a:cubicBezTo>
                  <a:pt x="7162896" y="712052"/>
                  <a:pt x="7096554" y="689507"/>
                  <a:pt x="7077324" y="729587"/>
                </a:cubicBezTo>
                <a:cubicBezTo>
                  <a:pt x="7182606" y="757642"/>
                  <a:pt x="7283560" y="790709"/>
                  <a:pt x="7370574" y="845819"/>
                </a:cubicBezTo>
                <a:cubicBezTo>
                  <a:pt x="7448935" y="895418"/>
                  <a:pt x="7523448" y="950028"/>
                  <a:pt x="7608539" y="990610"/>
                </a:cubicBezTo>
                <a:cubicBezTo>
                  <a:pt x="7697957" y="1033195"/>
                  <a:pt x="7752280" y="1087804"/>
                  <a:pt x="7742185" y="1180991"/>
                </a:cubicBezTo>
                <a:cubicBezTo>
                  <a:pt x="7737858" y="1219067"/>
                  <a:pt x="7749396" y="1251131"/>
                  <a:pt x="7789296" y="1266161"/>
                </a:cubicBezTo>
                <a:cubicBezTo>
                  <a:pt x="7838813" y="1284698"/>
                  <a:pt x="7833526" y="1312754"/>
                  <a:pt x="7831602" y="1355841"/>
                </a:cubicBezTo>
                <a:cubicBezTo>
                  <a:pt x="7828717" y="1407443"/>
                  <a:pt x="7803238" y="1427485"/>
                  <a:pt x="7758529" y="1445019"/>
                </a:cubicBezTo>
                <a:cubicBezTo>
                  <a:pt x="7694591" y="1469568"/>
                  <a:pt x="7694110" y="1507644"/>
                  <a:pt x="7710936" y="1553237"/>
                </a:cubicBezTo>
                <a:cubicBezTo>
                  <a:pt x="7720072" y="1578286"/>
                  <a:pt x="7734012" y="1598327"/>
                  <a:pt x="7754684" y="1616863"/>
                </a:cubicBezTo>
                <a:cubicBezTo>
                  <a:pt x="7826314" y="1681493"/>
                  <a:pt x="7825833" y="1682494"/>
                  <a:pt x="7755645" y="1759148"/>
                </a:cubicBezTo>
                <a:cubicBezTo>
                  <a:pt x="7736896" y="1779688"/>
                  <a:pt x="7716704" y="1793216"/>
                  <a:pt x="7725360" y="1826283"/>
                </a:cubicBezTo>
                <a:cubicBezTo>
                  <a:pt x="7754684" y="1936002"/>
                  <a:pt x="7750838" y="1936002"/>
                  <a:pt x="7633056" y="1972074"/>
                </a:cubicBezTo>
                <a:cubicBezTo>
                  <a:pt x="7606135" y="1980591"/>
                  <a:pt x="7570080" y="1973076"/>
                  <a:pt x="7554696" y="2004640"/>
                </a:cubicBezTo>
                <a:cubicBezTo>
                  <a:pt x="7564311" y="2027686"/>
                  <a:pt x="7541716" y="2583799"/>
                  <a:pt x="7562870" y="2592817"/>
                </a:cubicBezTo>
                <a:cubicBezTo>
                  <a:pt x="7728244" y="2663458"/>
                  <a:pt x="7748914" y="2746625"/>
                  <a:pt x="7620078" y="2877387"/>
                </a:cubicBezTo>
                <a:cubicBezTo>
                  <a:pt x="7533544" y="2965063"/>
                  <a:pt x="7543639" y="3108349"/>
                  <a:pt x="7579695" y="3198029"/>
                </a:cubicBezTo>
                <a:cubicBezTo>
                  <a:pt x="7715743" y="3237608"/>
                  <a:pt x="7685939" y="3342818"/>
                  <a:pt x="7713340" y="3435003"/>
                </a:cubicBezTo>
                <a:cubicBezTo>
                  <a:pt x="7733531" y="3504142"/>
                  <a:pt x="7654210" y="3494623"/>
                  <a:pt x="7658054" y="3526187"/>
                </a:cubicBezTo>
                <a:cubicBezTo>
                  <a:pt x="7708052" y="3564262"/>
                  <a:pt x="7774874" y="3576287"/>
                  <a:pt x="7813815" y="3628391"/>
                </a:cubicBezTo>
                <a:cubicBezTo>
                  <a:pt x="7743627" y="3666467"/>
                  <a:pt x="7708052" y="3720074"/>
                  <a:pt x="7669112" y="3773681"/>
                </a:cubicBezTo>
                <a:cubicBezTo>
                  <a:pt x="7606135" y="3860855"/>
                  <a:pt x="7520564" y="3934503"/>
                  <a:pt x="7429704" y="4001137"/>
                </a:cubicBezTo>
                <a:lnTo>
                  <a:pt x="7417475" y="4099399"/>
                </a:lnTo>
                <a:lnTo>
                  <a:pt x="180606" y="4099399"/>
                </a:lnTo>
                <a:lnTo>
                  <a:pt x="164649" y="4093760"/>
                </a:lnTo>
                <a:cubicBezTo>
                  <a:pt x="148507" y="4086464"/>
                  <a:pt x="145082" y="4080295"/>
                  <a:pt x="160465" y="4076287"/>
                </a:cubicBezTo>
                <a:cubicBezTo>
                  <a:pt x="230173" y="4057751"/>
                  <a:pt x="478714" y="3837810"/>
                  <a:pt x="549383" y="3827790"/>
                </a:cubicBezTo>
                <a:cubicBezTo>
                  <a:pt x="631589" y="3816267"/>
                  <a:pt x="647934" y="3800736"/>
                  <a:pt x="756100" y="3722078"/>
                </a:cubicBezTo>
                <a:cubicBezTo>
                  <a:pt x="827251" y="3670474"/>
                  <a:pt x="531115" y="3782698"/>
                  <a:pt x="415738" y="3746126"/>
                </a:cubicBezTo>
                <a:cubicBezTo>
                  <a:pt x="373433" y="3732598"/>
                  <a:pt x="671971" y="3589813"/>
                  <a:pt x="671971" y="3563762"/>
                </a:cubicBezTo>
                <a:cubicBezTo>
                  <a:pt x="671971" y="3536206"/>
                  <a:pt x="645049" y="3530194"/>
                  <a:pt x="619570" y="3530194"/>
                </a:cubicBezTo>
                <a:cubicBezTo>
                  <a:pt x="562844" y="3530194"/>
                  <a:pt x="580151" y="3506145"/>
                  <a:pt x="523422" y="3507649"/>
                </a:cubicBezTo>
                <a:cubicBezTo>
                  <a:pt x="689758" y="3438010"/>
                  <a:pt x="792637" y="3456547"/>
                  <a:pt x="957048" y="3392918"/>
                </a:cubicBezTo>
                <a:cubicBezTo>
                  <a:pt x="1037333" y="3361856"/>
                  <a:pt x="753217" y="3258649"/>
                  <a:pt x="835904" y="3231596"/>
                </a:cubicBezTo>
                <a:cubicBezTo>
                  <a:pt x="867151" y="3221074"/>
                  <a:pt x="908974" y="3232097"/>
                  <a:pt x="930608" y="3195022"/>
                </a:cubicBezTo>
                <a:cubicBezTo>
                  <a:pt x="896476" y="3165464"/>
                  <a:pt x="851286" y="3178490"/>
                  <a:pt x="817153" y="3190514"/>
                </a:cubicBezTo>
                <a:cubicBezTo>
                  <a:pt x="730141" y="3221576"/>
                  <a:pt x="736391" y="3214062"/>
                  <a:pt x="727736" y="3191015"/>
                </a:cubicBezTo>
                <a:cubicBezTo>
                  <a:pt x="699374" y="3112357"/>
                  <a:pt x="629186" y="3137408"/>
                  <a:pt x="567170" y="3150434"/>
                </a:cubicBezTo>
                <a:cubicBezTo>
                  <a:pt x="379682" y="3189512"/>
                  <a:pt x="189791" y="3178490"/>
                  <a:pt x="2784" y="3218569"/>
                </a:cubicBezTo>
                <a:cubicBezTo>
                  <a:pt x="-17406" y="3223079"/>
                  <a:pt x="77299" y="3133400"/>
                  <a:pt x="122006" y="3122877"/>
                </a:cubicBezTo>
                <a:cubicBezTo>
                  <a:pt x="170561" y="3111856"/>
                  <a:pt x="230173" y="3119872"/>
                  <a:pt x="264786" y="3068269"/>
                </a:cubicBezTo>
                <a:cubicBezTo>
                  <a:pt x="203252" y="3055243"/>
                  <a:pt x="133065" y="3080292"/>
                  <a:pt x="72009" y="3039210"/>
                </a:cubicBezTo>
                <a:cubicBezTo>
                  <a:pt x="207578" y="2982597"/>
                  <a:pt x="342665" y="2984601"/>
                  <a:pt x="459485" y="2948028"/>
                </a:cubicBezTo>
                <a:cubicBezTo>
                  <a:pt x="470061" y="2880393"/>
                  <a:pt x="393143" y="2904941"/>
                  <a:pt x="365260" y="2866364"/>
                </a:cubicBezTo>
                <a:cubicBezTo>
                  <a:pt x="1245010" y="2800232"/>
                  <a:pt x="753697" y="2604840"/>
                  <a:pt x="607071" y="2498127"/>
                </a:cubicBezTo>
                <a:cubicBezTo>
                  <a:pt x="558036" y="2462556"/>
                  <a:pt x="1073387" y="2293717"/>
                  <a:pt x="1090213" y="2289209"/>
                </a:cubicBezTo>
                <a:cubicBezTo>
                  <a:pt x="1132999" y="2278688"/>
                  <a:pt x="1302700" y="2286203"/>
                  <a:pt x="1337313" y="2272676"/>
                </a:cubicBezTo>
                <a:cubicBezTo>
                  <a:pt x="1381541" y="2255643"/>
                  <a:pt x="1235395" y="2226083"/>
                  <a:pt x="1268086" y="2205541"/>
                </a:cubicBezTo>
                <a:cubicBezTo>
                  <a:pt x="1497398" y="2060752"/>
                  <a:pt x="1513743" y="1842815"/>
                  <a:pt x="1449324" y="1827285"/>
                </a:cubicBezTo>
                <a:cubicBezTo>
                  <a:pt x="1382502" y="1811252"/>
                  <a:pt x="1317121" y="1823778"/>
                  <a:pt x="1255107" y="1849829"/>
                </a:cubicBezTo>
                <a:cubicBezTo>
                  <a:pt x="1154152" y="1892415"/>
                  <a:pt x="455158" y="1831793"/>
                  <a:pt x="259497" y="1865862"/>
                </a:cubicBezTo>
                <a:cubicBezTo>
                  <a:pt x="229691" y="1870872"/>
                  <a:pt x="189311" y="1893417"/>
                  <a:pt x="160947" y="1851332"/>
                </a:cubicBezTo>
                <a:cubicBezTo>
                  <a:pt x="362377" y="1715060"/>
                  <a:pt x="621013" y="1754138"/>
                  <a:pt x="845998" y="1661453"/>
                </a:cubicBezTo>
                <a:cubicBezTo>
                  <a:pt x="757542" y="1597824"/>
                  <a:pt x="667645" y="1600832"/>
                  <a:pt x="575343" y="1610350"/>
                </a:cubicBezTo>
                <a:cubicBezTo>
                  <a:pt x="551306" y="1612855"/>
                  <a:pt x="518615" y="1616362"/>
                  <a:pt x="512846" y="1589809"/>
                </a:cubicBezTo>
                <a:cubicBezTo>
                  <a:pt x="505636" y="1556242"/>
                  <a:pt x="544576" y="1550229"/>
                  <a:pt x="570054" y="1536702"/>
                </a:cubicBezTo>
                <a:cubicBezTo>
                  <a:pt x="608994" y="1515660"/>
                  <a:pt x="666682" y="1540710"/>
                  <a:pt x="714276" y="1483095"/>
                </a:cubicBezTo>
                <a:cubicBezTo>
                  <a:pt x="570054" y="1496622"/>
                  <a:pt x="448428" y="1520170"/>
                  <a:pt x="321033" y="1560250"/>
                </a:cubicBezTo>
                <a:cubicBezTo>
                  <a:pt x="332089" y="1524679"/>
                  <a:pt x="370548" y="1508145"/>
                  <a:pt x="348915" y="1478587"/>
                </a:cubicBezTo>
                <a:cubicBezTo>
                  <a:pt x="332571" y="1456542"/>
                  <a:pt x="285939" y="1446021"/>
                  <a:pt x="309975" y="1404938"/>
                </a:cubicBezTo>
                <a:cubicBezTo>
                  <a:pt x="377759" y="1361351"/>
                  <a:pt x="473907" y="1372876"/>
                  <a:pt x="531595" y="1310249"/>
                </a:cubicBezTo>
                <a:cubicBezTo>
                  <a:pt x="613321" y="1221071"/>
                  <a:pt x="740236" y="1190509"/>
                  <a:pt x="840230" y="1125380"/>
                </a:cubicBezTo>
                <a:cubicBezTo>
                  <a:pt x="873400" y="1104337"/>
                  <a:pt x="1091175" y="1030690"/>
                  <a:pt x="1149825" y="1007142"/>
                </a:cubicBezTo>
                <a:cubicBezTo>
                  <a:pt x="1231551" y="974076"/>
                  <a:pt x="1324813" y="962553"/>
                  <a:pt x="1405096" y="901932"/>
                </a:cubicBezTo>
                <a:cubicBezTo>
                  <a:pt x="1326255" y="889406"/>
                  <a:pt x="1262318" y="946021"/>
                  <a:pt x="1167613" y="918465"/>
                </a:cubicBezTo>
                <a:cubicBezTo>
                  <a:pt x="1317602" y="859848"/>
                  <a:pt x="1455092" y="833294"/>
                  <a:pt x="1563740" y="752632"/>
                </a:cubicBezTo>
                <a:cubicBezTo>
                  <a:pt x="1577201" y="742613"/>
                  <a:pt x="1603642" y="745619"/>
                  <a:pt x="1623833" y="742112"/>
                </a:cubicBezTo>
                <a:cubicBezTo>
                  <a:pt x="1836317" y="706540"/>
                  <a:pt x="2049765" y="676480"/>
                  <a:pt x="2259848" y="624877"/>
                </a:cubicBezTo>
                <a:cubicBezTo>
                  <a:pt x="2307442" y="612853"/>
                  <a:pt x="2391570" y="609847"/>
                  <a:pt x="2382917" y="566761"/>
                </a:cubicBezTo>
                <a:cubicBezTo>
                  <a:pt x="2369937" y="502131"/>
                  <a:pt x="2291577" y="548223"/>
                  <a:pt x="2241099" y="554235"/>
                </a:cubicBezTo>
                <a:cubicBezTo>
                  <a:pt x="2084379" y="573775"/>
                  <a:pt x="1927659" y="607843"/>
                  <a:pt x="1768535" y="588806"/>
                </a:cubicBezTo>
                <a:cubicBezTo>
                  <a:pt x="1875738" y="564757"/>
                  <a:pt x="1982463" y="540207"/>
                  <a:pt x="2089668" y="516159"/>
                </a:cubicBezTo>
                <a:cubicBezTo>
                  <a:pt x="1966597" y="524676"/>
                  <a:pt x="1859394" y="468563"/>
                  <a:pt x="1739690" y="493614"/>
                </a:cubicBezTo>
                <a:cubicBezTo>
                  <a:pt x="1701230" y="501630"/>
                  <a:pt x="1660850" y="476079"/>
                  <a:pt x="1657003" y="436500"/>
                </a:cubicBezTo>
                <a:cubicBezTo>
                  <a:pt x="1652677" y="404937"/>
                  <a:pt x="1688732" y="390909"/>
                  <a:pt x="1716134" y="380889"/>
                </a:cubicBezTo>
                <a:cubicBezTo>
                  <a:pt x="1786322" y="355337"/>
                  <a:pt x="1842086" y="279687"/>
                  <a:pt x="1931986" y="319766"/>
                </a:cubicBezTo>
                <a:cubicBezTo>
                  <a:pt x="1988712" y="256640"/>
                  <a:pt x="2079091" y="246619"/>
                  <a:pt x="2152163" y="230087"/>
                </a:cubicBezTo>
                <a:cubicBezTo>
                  <a:pt x="2385321" y="177982"/>
                  <a:pt x="2621844" y="137401"/>
                  <a:pt x="2858367" y="102831"/>
                </a:cubicBezTo>
                <a:cubicBezTo>
                  <a:pt x="3013645" y="80286"/>
                  <a:pt x="3173731" y="89806"/>
                  <a:pt x="3327568" y="61248"/>
                </a:cubicBezTo>
                <a:cubicBezTo>
                  <a:pt x="3628510" y="5637"/>
                  <a:pt x="3927528" y="7141"/>
                  <a:pt x="4227028" y="1129"/>
                </a:cubicBezTo>
                <a:cubicBezTo>
                  <a:pt x="4296975" y="-249"/>
                  <a:pt x="4366742" y="-281"/>
                  <a:pt x="4436398" y="5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096000" y="3657600"/>
            <a:ext cx="5257799" cy="1878144"/>
          </a:xfrm>
        </p:spPr>
        <p:txBody>
          <a:bodyPr anchor="b">
            <a:normAutofit/>
          </a:bodyPr>
          <a:lstStyle/>
          <a:p>
            <a:pPr algn="l"/>
            <a:r>
              <a:rPr lang="pl-PL" sz="4400">
                <a:latin typeface="Source Sans Pro Black"/>
                <a:ea typeface="STHupo"/>
                <a:cs typeface="Calibri Light"/>
              </a:rPr>
              <a:t>Dzień flagi </a:t>
            </a:r>
            <a:endParaRPr lang="pl-PL" sz="4400">
              <a:latin typeface="Source Sans Pro Black"/>
              <a:ea typeface="STHupo"/>
              <a:cs typeface="LilyUPC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095236" y="5592499"/>
            <a:ext cx="5249011" cy="646785"/>
          </a:xfrm>
        </p:spPr>
        <p:txBody>
          <a:bodyPr>
            <a:normAutofit/>
          </a:bodyPr>
          <a:lstStyle/>
          <a:p>
            <a:pPr algn="l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687AFE0E-B37D-4531-AFE8-231C8348EA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2E88278-F98C-47B9-96B4-A95573BAD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pl-PL">
              <a:cs typeface="Calibri Ligh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2337E4-E69D-42A9-955E-A81CEA23A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3625"/>
            <a:ext cx="4614759" cy="416333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 sz="2000">
                <a:latin typeface="Script MT Bold"/>
                <a:ea typeface="+mn-lt"/>
                <a:cs typeface="+mn-lt"/>
              </a:rPr>
              <a:t>Dzień Flagi Rzeczypospolitej Polskiej – polskie święto wprowadzone na mocy ustawy z 20 lutego 2004 , obchodzone między świętami 1 maja i 3 maja . Tego samego dnia obchodzony jest Dzień Polonii i Polaków za Granicą.</a:t>
            </a:r>
            <a:endParaRPr lang="pl-PL" sz="2000">
              <a:latin typeface="Script MT Bold"/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6FB572F6-5065-42AC-A26B-4AF0805F52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474" r="26585" b="-2"/>
          <a:stretch/>
        </p:blipFill>
        <p:spPr>
          <a:xfrm>
            <a:off x="6101338" y="2015168"/>
            <a:ext cx="5283866" cy="4210442"/>
          </a:xfrm>
          <a:custGeom>
            <a:avLst/>
            <a:gdLst/>
            <a:ahLst/>
            <a:cxnLst/>
            <a:rect l="l" t="t" r="r" b="b"/>
            <a:pathLst>
              <a:path w="5283866" h="4210442">
                <a:moveTo>
                  <a:pt x="839883" y="18"/>
                </a:moveTo>
                <a:cubicBezTo>
                  <a:pt x="851945" y="328"/>
                  <a:pt x="864423" y="4671"/>
                  <a:pt x="875727" y="6050"/>
                </a:cubicBezTo>
                <a:cubicBezTo>
                  <a:pt x="1125267" y="36932"/>
                  <a:pt x="1374804" y="70296"/>
                  <a:pt x="1624617" y="99799"/>
                </a:cubicBezTo>
                <a:cubicBezTo>
                  <a:pt x="1858164" y="127373"/>
                  <a:pt x="2093363" y="133714"/>
                  <a:pt x="2328012" y="148051"/>
                </a:cubicBezTo>
                <a:cubicBezTo>
                  <a:pt x="2612016" y="165424"/>
                  <a:pt x="2895470" y="189965"/>
                  <a:pt x="3177820" y="228566"/>
                </a:cubicBezTo>
                <a:cubicBezTo>
                  <a:pt x="3373866" y="255590"/>
                  <a:pt x="3571843" y="274338"/>
                  <a:pt x="3770646" y="252831"/>
                </a:cubicBezTo>
                <a:cubicBezTo>
                  <a:pt x="3780572" y="251727"/>
                  <a:pt x="3791878" y="248144"/>
                  <a:pt x="3800149" y="251727"/>
                </a:cubicBezTo>
                <a:cubicBezTo>
                  <a:pt x="3896658" y="291986"/>
                  <a:pt x="4001986" y="263033"/>
                  <a:pt x="4102076" y="288400"/>
                </a:cubicBezTo>
                <a:cubicBezTo>
                  <a:pt x="4076434" y="386286"/>
                  <a:pt x="3966416" y="378289"/>
                  <a:pt x="3904377" y="446120"/>
                </a:cubicBezTo>
                <a:cubicBezTo>
                  <a:pt x="4005570" y="473141"/>
                  <a:pt x="4096562" y="500439"/>
                  <a:pt x="4188933" y="520843"/>
                </a:cubicBezTo>
                <a:cubicBezTo>
                  <a:pt x="4286818" y="542350"/>
                  <a:pt x="4369813" y="600531"/>
                  <a:pt x="4465492" y="626449"/>
                </a:cubicBezTo>
                <a:cubicBezTo>
                  <a:pt x="4485897" y="631964"/>
                  <a:pt x="4510437" y="651264"/>
                  <a:pt x="4517606" y="670015"/>
                </a:cubicBezTo>
                <a:cubicBezTo>
                  <a:pt x="4540768" y="730677"/>
                  <a:pt x="5003171" y="900804"/>
                  <a:pt x="4948576" y="954847"/>
                </a:cubicBezTo>
                <a:cubicBezTo>
                  <a:pt x="4925966" y="977182"/>
                  <a:pt x="4896738" y="993174"/>
                  <a:pt x="4866132" y="1015233"/>
                </a:cubicBezTo>
                <a:cubicBezTo>
                  <a:pt x="4912180" y="1056869"/>
                  <a:pt x="4964017" y="1075067"/>
                  <a:pt x="5019164" y="1087474"/>
                </a:cubicBezTo>
                <a:cubicBezTo>
                  <a:pt x="5035708" y="1091335"/>
                  <a:pt x="5051977" y="1099055"/>
                  <a:pt x="5053630" y="1117806"/>
                </a:cubicBezTo>
                <a:cubicBezTo>
                  <a:pt x="5055284" y="1137382"/>
                  <a:pt x="5038464" y="1145101"/>
                  <a:pt x="5024404" y="1154202"/>
                </a:cubicBezTo>
                <a:cubicBezTo>
                  <a:pt x="5004826" y="1166885"/>
                  <a:pt x="4985800" y="1177916"/>
                  <a:pt x="4960984" y="1179569"/>
                </a:cubicBezTo>
                <a:cubicBezTo>
                  <a:pt x="4920176" y="1182051"/>
                  <a:pt x="4900600" y="1217344"/>
                  <a:pt x="4876887" y="1243814"/>
                </a:cubicBezTo>
                <a:cubicBezTo>
                  <a:pt x="4863652" y="1258705"/>
                  <a:pt x="4857034" y="1288759"/>
                  <a:pt x="4880195" y="1293998"/>
                </a:cubicBezTo>
                <a:cubicBezTo>
                  <a:pt x="4935892" y="1306682"/>
                  <a:pt x="4931480" y="1343355"/>
                  <a:pt x="4930104" y="1384991"/>
                </a:cubicBezTo>
                <a:cubicBezTo>
                  <a:pt x="4928173" y="1436553"/>
                  <a:pt x="4895360" y="1460265"/>
                  <a:pt x="4855103" y="1480119"/>
                </a:cubicBezTo>
                <a:cubicBezTo>
                  <a:pt x="4841316" y="1487011"/>
                  <a:pt x="4821740" y="1486735"/>
                  <a:pt x="4816500" y="1508242"/>
                </a:cubicBezTo>
                <a:cubicBezTo>
                  <a:pt x="4839110" y="1528648"/>
                  <a:pt x="4866684" y="1512103"/>
                  <a:pt x="4890949" y="1517893"/>
                </a:cubicBezTo>
                <a:cubicBezTo>
                  <a:pt x="4911077" y="1522581"/>
                  <a:pt x="4944441" y="1520100"/>
                  <a:pt x="4916868" y="1557599"/>
                </a:cubicBezTo>
                <a:cubicBezTo>
                  <a:pt x="4908870" y="1568352"/>
                  <a:pt x="4918245" y="1576625"/>
                  <a:pt x="4928448" y="1577453"/>
                </a:cubicBezTo>
                <a:cubicBezTo>
                  <a:pt x="5010066" y="1586000"/>
                  <a:pt x="4972566" y="1661827"/>
                  <a:pt x="4998760" y="1701809"/>
                </a:cubicBezTo>
                <a:cubicBezTo>
                  <a:pt x="5005928" y="1712836"/>
                  <a:pt x="4998208" y="1731862"/>
                  <a:pt x="4986903" y="1736550"/>
                </a:cubicBezTo>
                <a:cubicBezTo>
                  <a:pt x="4914660" y="1767432"/>
                  <a:pt x="4904735" y="1841053"/>
                  <a:pt x="4869716" y="1904472"/>
                </a:cubicBezTo>
                <a:cubicBezTo>
                  <a:pt x="4907768" y="1929562"/>
                  <a:pt x="4953264" y="1935077"/>
                  <a:pt x="4994348" y="1951346"/>
                </a:cubicBezTo>
                <a:cubicBezTo>
                  <a:pt x="5037087" y="1968441"/>
                  <a:pt x="5037087" y="1981125"/>
                  <a:pt x="5001792" y="2030756"/>
                </a:cubicBezTo>
                <a:cubicBezTo>
                  <a:pt x="5093611" y="2041511"/>
                  <a:pt x="5093611" y="2041511"/>
                  <a:pt x="5065212" y="2119543"/>
                </a:cubicBezTo>
                <a:cubicBezTo>
                  <a:pt x="5142142" y="2126712"/>
                  <a:pt x="5192876" y="2163660"/>
                  <a:pt x="5204732" y="2244450"/>
                </a:cubicBezTo>
                <a:cubicBezTo>
                  <a:pt x="5210523" y="2283604"/>
                  <a:pt x="5245265" y="2302077"/>
                  <a:pt x="5283866" y="2328272"/>
                </a:cubicBezTo>
                <a:cubicBezTo>
                  <a:pt x="5235890" y="2353641"/>
                  <a:pt x="5203354" y="2406580"/>
                  <a:pt x="5147380" y="2350606"/>
                </a:cubicBezTo>
                <a:cubicBezTo>
                  <a:pt x="5126976" y="2330203"/>
                  <a:pt x="5128904" y="2356121"/>
                  <a:pt x="5126148" y="2363566"/>
                </a:cubicBezTo>
                <a:cubicBezTo>
                  <a:pt x="5119532" y="2381764"/>
                  <a:pt x="5133316" y="2393897"/>
                  <a:pt x="5142417" y="2407682"/>
                </a:cubicBezTo>
                <a:cubicBezTo>
                  <a:pt x="5151240" y="2421470"/>
                  <a:pt x="5161718" y="2436083"/>
                  <a:pt x="5164200" y="2451526"/>
                </a:cubicBezTo>
                <a:cubicBezTo>
                  <a:pt x="5165852" y="2462279"/>
                  <a:pt x="5157858" y="2477994"/>
                  <a:pt x="5149034" y="2485992"/>
                </a:cubicBezTo>
                <a:cubicBezTo>
                  <a:pt x="5102710" y="2528178"/>
                  <a:pt x="5130284" y="2623031"/>
                  <a:pt x="5042601" y="2635164"/>
                </a:cubicBezTo>
                <a:cubicBezTo>
                  <a:pt x="5003171" y="2640677"/>
                  <a:pt x="4984146" y="2675420"/>
                  <a:pt x="4955194" y="2694445"/>
                </a:cubicBezTo>
                <a:cubicBezTo>
                  <a:pt x="4854552" y="2760897"/>
                  <a:pt x="4787272" y="2846375"/>
                  <a:pt x="4756116" y="2963836"/>
                </a:cubicBezTo>
                <a:cubicBezTo>
                  <a:pt x="4747568" y="2996372"/>
                  <a:pt x="4714754" y="3022569"/>
                  <a:pt x="4693523" y="3051244"/>
                </a:cubicBezTo>
                <a:cubicBezTo>
                  <a:pt x="4703726" y="3072199"/>
                  <a:pt x="4759424" y="3026979"/>
                  <a:pt x="4739848" y="3082125"/>
                </a:cubicBezTo>
                <a:cubicBezTo>
                  <a:pt x="4724958" y="3123486"/>
                  <a:pt x="4686906" y="3149129"/>
                  <a:pt x="4651060" y="3173670"/>
                </a:cubicBezTo>
                <a:cubicBezTo>
                  <a:pt x="4610252" y="3201518"/>
                  <a:pt x="4565032" y="3223852"/>
                  <a:pt x="4546556" y="3275413"/>
                </a:cubicBezTo>
                <a:cubicBezTo>
                  <a:pt x="4542697" y="3286444"/>
                  <a:pt x="4530288" y="3298024"/>
                  <a:pt x="4519261" y="3302437"/>
                </a:cubicBezTo>
                <a:cubicBezTo>
                  <a:pt x="3944081" y="4209875"/>
                  <a:pt x="2528194" y="4215939"/>
                  <a:pt x="2364961" y="4209597"/>
                </a:cubicBezTo>
                <a:cubicBezTo>
                  <a:pt x="2167260" y="4201602"/>
                  <a:pt x="1980313" y="4145627"/>
                  <a:pt x="1796951" y="4075867"/>
                </a:cubicBezTo>
                <a:cubicBezTo>
                  <a:pt x="1719469" y="4046365"/>
                  <a:pt x="1647505" y="4004453"/>
                  <a:pt x="1572227" y="3971917"/>
                </a:cubicBezTo>
                <a:cubicBezTo>
                  <a:pt x="1468277" y="3926971"/>
                  <a:pt x="1388040" y="3841219"/>
                  <a:pt x="1284364" y="3805097"/>
                </a:cubicBezTo>
                <a:cubicBezTo>
                  <a:pt x="1177655" y="3767873"/>
                  <a:pt x="1086388" y="3699767"/>
                  <a:pt x="976645" y="3670815"/>
                </a:cubicBezTo>
                <a:cubicBezTo>
                  <a:pt x="918742" y="3655375"/>
                  <a:pt x="862768" y="3627527"/>
                  <a:pt x="871866" y="3547839"/>
                </a:cubicBezTo>
                <a:cubicBezTo>
                  <a:pt x="874349" y="3525228"/>
                  <a:pt x="859184" y="3506755"/>
                  <a:pt x="835195" y="3513373"/>
                </a:cubicBezTo>
                <a:cubicBezTo>
                  <a:pt x="789424" y="3525780"/>
                  <a:pt x="768744" y="3492967"/>
                  <a:pt x="743375" y="3468427"/>
                </a:cubicBezTo>
                <a:cubicBezTo>
                  <a:pt x="698156" y="3424863"/>
                  <a:pt x="655142" y="3378540"/>
                  <a:pt x="583175" y="3371370"/>
                </a:cubicBezTo>
                <a:cubicBezTo>
                  <a:pt x="596961" y="3337178"/>
                  <a:pt x="620399" y="3342142"/>
                  <a:pt x="641906" y="3349311"/>
                </a:cubicBezTo>
                <a:cubicBezTo>
                  <a:pt x="698432" y="3368062"/>
                  <a:pt x="754405" y="3389293"/>
                  <a:pt x="810930" y="3408042"/>
                </a:cubicBezTo>
                <a:cubicBezTo>
                  <a:pt x="847878" y="3420175"/>
                  <a:pt x="884551" y="3437271"/>
                  <a:pt x="933908" y="3423758"/>
                </a:cubicBezTo>
                <a:cubicBezTo>
                  <a:pt x="891445" y="3354826"/>
                  <a:pt x="819202" y="3342418"/>
                  <a:pt x="760747" y="3321187"/>
                </a:cubicBezTo>
                <a:cubicBezTo>
                  <a:pt x="687678" y="3294441"/>
                  <a:pt x="644664" y="3243980"/>
                  <a:pt x="593101" y="3187731"/>
                </a:cubicBezTo>
                <a:cubicBezTo>
                  <a:pt x="646869" y="3174220"/>
                  <a:pt x="680233" y="3215581"/>
                  <a:pt x="722419" y="3213374"/>
                </a:cubicBezTo>
                <a:cubicBezTo>
                  <a:pt x="724627" y="3206207"/>
                  <a:pt x="728486" y="3195729"/>
                  <a:pt x="727934" y="3195451"/>
                </a:cubicBezTo>
                <a:cubicBezTo>
                  <a:pt x="659002" y="3164570"/>
                  <a:pt x="626741" y="3106666"/>
                  <a:pt x="615987" y="3036630"/>
                </a:cubicBezTo>
                <a:cubicBezTo>
                  <a:pt x="610473" y="3000510"/>
                  <a:pt x="585381" y="2989205"/>
                  <a:pt x="560564" y="2972660"/>
                </a:cubicBezTo>
                <a:cubicBezTo>
                  <a:pt x="473984" y="2913930"/>
                  <a:pt x="382441" y="2860713"/>
                  <a:pt x="311302" y="2779924"/>
                </a:cubicBezTo>
                <a:cubicBezTo>
                  <a:pt x="393471" y="2790677"/>
                  <a:pt x="459371" y="2843341"/>
                  <a:pt x="547882" y="2865952"/>
                </a:cubicBezTo>
                <a:cubicBezTo>
                  <a:pt x="477570" y="2777166"/>
                  <a:pt x="386577" y="2732222"/>
                  <a:pt x="303582" y="2678453"/>
                </a:cubicBezTo>
                <a:cubicBezTo>
                  <a:pt x="265806" y="2653913"/>
                  <a:pt x="230790" y="2622479"/>
                  <a:pt x="185016" y="2609244"/>
                </a:cubicBezTo>
                <a:cubicBezTo>
                  <a:pt x="168748" y="2604556"/>
                  <a:pt x="142002" y="2594630"/>
                  <a:pt x="154963" y="2568435"/>
                </a:cubicBezTo>
                <a:cubicBezTo>
                  <a:pt x="165990" y="2546654"/>
                  <a:pt x="187773" y="2553269"/>
                  <a:pt x="207627" y="2559612"/>
                </a:cubicBezTo>
                <a:cubicBezTo>
                  <a:pt x="255328" y="2575330"/>
                  <a:pt x="304685" y="2575604"/>
                  <a:pt x="369207" y="2575330"/>
                </a:cubicBezTo>
                <a:cubicBezTo>
                  <a:pt x="315163" y="2503363"/>
                  <a:pt x="216174" y="2524871"/>
                  <a:pt x="169852" y="2449319"/>
                </a:cubicBezTo>
                <a:cubicBezTo>
                  <a:pt x="227755" y="2436083"/>
                  <a:pt x="272424" y="2463381"/>
                  <a:pt x="319299" y="2468619"/>
                </a:cubicBezTo>
                <a:cubicBezTo>
                  <a:pt x="361761" y="2473307"/>
                  <a:pt x="372239" y="2460624"/>
                  <a:pt x="362313" y="2418988"/>
                </a:cubicBezTo>
                <a:cubicBezTo>
                  <a:pt x="346873" y="2354190"/>
                  <a:pt x="370034" y="2321102"/>
                  <a:pt x="431798" y="2338750"/>
                </a:cubicBezTo>
                <a:cubicBezTo>
                  <a:pt x="489149" y="2355293"/>
                  <a:pt x="495215" y="2331030"/>
                  <a:pt x="479775" y="2294082"/>
                </a:cubicBezTo>
                <a:cubicBezTo>
                  <a:pt x="457716" y="2240315"/>
                  <a:pt x="482807" y="2198678"/>
                  <a:pt x="499903" y="2153458"/>
                </a:cubicBezTo>
                <a:cubicBezTo>
                  <a:pt x="526099" y="2084525"/>
                  <a:pt x="515069" y="2050885"/>
                  <a:pt x="458544" y="1999599"/>
                </a:cubicBezTo>
                <a:cubicBezTo>
                  <a:pt x="426835" y="1970921"/>
                  <a:pt x="392645" y="1946658"/>
                  <a:pt x="346596" y="1921843"/>
                </a:cubicBezTo>
                <a:cubicBezTo>
                  <a:pt x="452753" y="1908331"/>
                  <a:pt x="341358" y="1862836"/>
                  <a:pt x="378857" y="1834435"/>
                </a:cubicBezTo>
                <a:cubicBezTo>
                  <a:pt x="453856" y="1822854"/>
                  <a:pt x="515069" y="1913294"/>
                  <a:pt x="617091" y="1887376"/>
                </a:cubicBezTo>
                <a:cubicBezTo>
                  <a:pt x="491080" y="1809066"/>
                  <a:pt x="351835" y="1783423"/>
                  <a:pt x="260568" y="1679198"/>
                </a:cubicBezTo>
                <a:cubicBezTo>
                  <a:pt x="281523" y="1655484"/>
                  <a:pt x="302479" y="1677543"/>
                  <a:pt x="320402" y="1668720"/>
                </a:cubicBezTo>
                <a:cubicBezTo>
                  <a:pt x="319850" y="1663205"/>
                  <a:pt x="321230" y="1654932"/>
                  <a:pt x="317920" y="1652452"/>
                </a:cubicBezTo>
                <a:cubicBezTo>
                  <a:pt x="249815" y="1595650"/>
                  <a:pt x="248711" y="1594273"/>
                  <a:pt x="321779" y="1552359"/>
                </a:cubicBezTo>
                <a:cubicBezTo>
                  <a:pt x="347424" y="1537746"/>
                  <a:pt x="345218" y="1524786"/>
                  <a:pt x="331707" y="1506313"/>
                </a:cubicBezTo>
                <a:cubicBezTo>
                  <a:pt x="322055" y="1493353"/>
                  <a:pt x="310475" y="1481772"/>
                  <a:pt x="315990" y="1453371"/>
                </a:cubicBezTo>
                <a:cubicBezTo>
                  <a:pt x="355971" y="1489769"/>
                  <a:pt x="549259" y="1477912"/>
                  <a:pt x="583450" y="1474052"/>
                </a:cubicBezTo>
                <a:cubicBezTo>
                  <a:pt x="621777" y="1469917"/>
                  <a:pt x="659553" y="1452269"/>
                  <a:pt x="699809" y="1461919"/>
                </a:cubicBezTo>
                <a:cubicBezTo>
                  <a:pt x="732070" y="1469641"/>
                  <a:pt x="881516" y="1544364"/>
                  <a:pt x="902750" y="1458612"/>
                </a:cubicBezTo>
                <a:cubicBezTo>
                  <a:pt x="903853" y="1454475"/>
                  <a:pt x="964237" y="1464127"/>
                  <a:pt x="996774" y="1468814"/>
                </a:cubicBezTo>
                <a:cubicBezTo>
                  <a:pt x="1025451" y="1472674"/>
                  <a:pt x="1057712" y="1489769"/>
                  <a:pt x="1077012" y="1455578"/>
                </a:cubicBezTo>
                <a:cubicBezTo>
                  <a:pt x="1088317" y="1435450"/>
                  <a:pt x="1041719" y="1396571"/>
                  <a:pt x="1000083" y="1393262"/>
                </a:cubicBezTo>
                <a:cubicBezTo>
                  <a:pt x="963961" y="1390229"/>
                  <a:pt x="926186" y="1385817"/>
                  <a:pt x="891720" y="1394089"/>
                </a:cubicBezTo>
                <a:cubicBezTo>
                  <a:pt x="849258" y="1404017"/>
                  <a:pt x="826372" y="1388024"/>
                  <a:pt x="814515" y="1353557"/>
                </a:cubicBezTo>
                <a:cubicBezTo>
                  <a:pt x="801280" y="1315506"/>
                  <a:pt x="775911" y="1297858"/>
                  <a:pt x="740895" y="1280211"/>
                </a:cubicBezTo>
                <a:cubicBezTo>
                  <a:pt x="655967" y="1237474"/>
                  <a:pt x="574352" y="1188118"/>
                  <a:pt x="481154" y="1163301"/>
                </a:cubicBezTo>
                <a:cubicBezTo>
                  <a:pt x="462679" y="1158337"/>
                  <a:pt x="442276" y="1151719"/>
                  <a:pt x="433728" y="1118909"/>
                </a:cubicBezTo>
                <a:cubicBezTo>
                  <a:pt x="686023" y="1167987"/>
                  <a:pt x="915984" y="1295929"/>
                  <a:pt x="1176276" y="1288484"/>
                </a:cubicBezTo>
                <a:cubicBezTo>
                  <a:pt x="1105137" y="1247950"/>
                  <a:pt x="1022694" y="1245745"/>
                  <a:pt x="946867" y="1217344"/>
                </a:cubicBezTo>
                <a:cubicBezTo>
                  <a:pt x="1000635" y="1196113"/>
                  <a:pt x="1051094" y="1218172"/>
                  <a:pt x="1102104" y="1230304"/>
                </a:cubicBezTo>
                <a:cubicBezTo>
                  <a:pt x="1144843" y="1240230"/>
                  <a:pt x="1183446" y="1241885"/>
                  <a:pt x="1188133" y="1182603"/>
                </a:cubicBezTo>
                <a:cubicBezTo>
                  <a:pt x="1186478" y="1178742"/>
                  <a:pt x="1186754" y="1173780"/>
                  <a:pt x="1187030" y="1169092"/>
                </a:cubicBezTo>
                <a:cubicBezTo>
                  <a:pt x="1172690" y="1144552"/>
                  <a:pt x="1150358" y="1131868"/>
                  <a:pt x="1123887" y="1124698"/>
                </a:cubicBezTo>
                <a:cubicBezTo>
                  <a:pt x="1107894" y="1120286"/>
                  <a:pt x="1086663" y="1113668"/>
                  <a:pt x="1086938" y="1096023"/>
                </a:cubicBezTo>
                <a:cubicBezTo>
                  <a:pt x="1087765" y="1030674"/>
                  <a:pt x="1036756" y="1011647"/>
                  <a:pt x="985744" y="992622"/>
                </a:cubicBezTo>
                <a:cubicBezTo>
                  <a:pt x="1014145" y="960086"/>
                  <a:pt x="1036479" y="984074"/>
                  <a:pt x="1057987" y="981594"/>
                </a:cubicBezTo>
                <a:cubicBezTo>
                  <a:pt x="1072049" y="979939"/>
                  <a:pt x="1084733" y="976906"/>
                  <a:pt x="1084733" y="960086"/>
                </a:cubicBezTo>
                <a:cubicBezTo>
                  <a:pt x="1085008" y="946023"/>
                  <a:pt x="1078390" y="930030"/>
                  <a:pt x="1064605" y="929756"/>
                </a:cubicBezTo>
                <a:cubicBezTo>
                  <a:pt x="978300" y="927273"/>
                  <a:pt x="930599" y="836833"/>
                  <a:pt x="840985" y="836558"/>
                </a:cubicBezTo>
                <a:cubicBezTo>
                  <a:pt x="787493" y="836558"/>
                  <a:pt x="868834" y="785547"/>
                  <a:pt x="823615" y="764315"/>
                </a:cubicBezTo>
                <a:cubicBezTo>
                  <a:pt x="813687" y="759628"/>
                  <a:pt x="849533" y="752460"/>
                  <a:pt x="865526" y="753562"/>
                </a:cubicBezTo>
                <a:cubicBezTo>
                  <a:pt x="881242" y="754665"/>
                  <a:pt x="895304" y="768175"/>
                  <a:pt x="914331" y="758525"/>
                </a:cubicBezTo>
                <a:cubicBezTo>
                  <a:pt x="924808" y="724059"/>
                  <a:pt x="897787" y="711375"/>
                  <a:pt x="875452" y="701724"/>
                </a:cubicBezTo>
                <a:cubicBezTo>
                  <a:pt x="823889" y="679390"/>
                  <a:pt x="773706" y="652369"/>
                  <a:pt x="717181" y="644371"/>
                </a:cubicBezTo>
                <a:cubicBezTo>
                  <a:pt x="697053" y="641614"/>
                  <a:pt x="746133" y="604666"/>
                  <a:pt x="755783" y="591707"/>
                </a:cubicBezTo>
                <a:cubicBezTo>
                  <a:pt x="528304" y="455496"/>
                  <a:pt x="254778" y="462388"/>
                  <a:pt x="0" y="352370"/>
                </a:cubicBezTo>
                <a:cubicBezTo>
                  <a:pt x="56250" y="330864"/>
                  <a:pt x="97610" y="346580"/>
                  <a:pt x="135937" y="349889"/>
                </a:cubicBezTo>
                <a:cubicBezTo>
                  <a:pt x="231615" y="358160"/>
                  <a:pt x="326193" y="375256"/>
                  <a:pt x="421595" y="385458"/>
                </a:cubicBezTo>
                <a:cubicBezTo>
                  <a:pt x="468469" y="390421"/>
                  <a:pt x="512035" y="409172"/>
                  <a:pt x="564424" y="379393"/>
                </a:cubicBezTo>
                <a:cubicBezTo>
                  <a:pt x="599443" y="359540"/>
                  <a:pt x="655418" y="381046"/>
                  <a:pt x="698432" y="398694"/>
                </a:cubicBezTo>
                <a:cubicBezTo>
                  <a:pt x="734000" y="413307"/>
                  <a:pt x="767916" y="417167"/>
                  <a:pt x="815067" y="398694"/>
                </a:cubicBezTo>
                <a:cubicBezTo>
                  <a:pt x="772328" y="387389"/>
                  <a:pt x="739515" y="377463"/>
                  <a:pt x="705876" y="370568"/>
                </a:cubicBezTo>
                <a:cubicBezTo>
                  <a:pt x="679130" y="365055"/>
                  <a:pt x="742825" y="342719"/>
                  <a:pt x="775360" y="345477"/>
                </a:cubicBezTo>
                <a:cubicBezTo>
                  <a:pt x="820857" y="349337"/>
                  <a:pt x="795214" y="335000"/>
                  <a:pt x="787493" y="315146"/>
                </a:cubicBezTo>
                <a:cubicBezTo>
                  <a:pt x="779221" y="293915"/>
                  <a:pt x="803761" y="287298"/>
                  <a:pt x="819202" y="291709"/>
                </a:cubicBezTo>
                <a:cubicBezTo>
                  <a:pt x="878484" y="309081"/>
                  <a:pt x="937491" y="278474"/>
                  <a:pt x="998705" y="303291"/>
                </a:cubicBezTo>
                <a:cubicBezTo>
                  <a:pt x="983263" y="242077"/>
                  <a:pt x="949899" y="215331"/>
                  <a:pt x="880139" y="206783"/>
                </a:cubicBezTo>
                <a:cubicBezTo>
                  <a:pt x="853944" y="203475"/>
                  <a:pt x="826647" y="208438"/>
                  <a:pt x="804037" y="190790"/>
                </a:cubicBezTo>
                <a:cubicBezTo>
                  <a:pt x="791076" y="180590"/>
                  <a:pt x="776463" y="168457"/>
                  <a:pt x="786666" y="149707"/>
                </a:cubicBezTo>
                <a:cubicBezTo>
                  <a:pt x="793834" y="136471"/>
                  <a:pt x="809276" y="136471"/>
                  <a:pt x="821960" y="140884"/>
                </a:cubicBezTo>
                <a:cubicBezTo>
                  <a:pt x="878761" y="160461"/>
                  <a:pt x="938043" y="167630"/>
                  <a:pt x="997325" y="174800"/>
                </a:cubicBezTo>
                <a:cubicBezTo>
                  <a:pt x="1006426" y="175902"/>
                  <a:pt x="1016626" y="179487"/>
                  <a:pt x="1026829" y="161287"/>
                </a:cubicBezTo>
                <a:cubicBezTo>
                  <a:pt x="915984" y="131783"/>
                  <a:pt x="810655" y="89872"/>
                  <a:pt x="696777" y="73604"/>
                </a:cubicBezTo>
                <a:cubicBezTo>
                  <a:pt x="698432" y="65884"/>
                  <a:pt x="700086" y="58164"/>
                  <a:pt x="701741" y="50444"/>
                </a:cubicBezTo>
                <a:cubicBezTo>
                  <a:pt x="790801" y="61471"/>
                  <a:pt x="879864" y="72501"/>
                  <a:pt x="992362" y="86289"/>
                </a:cubicBezTo>
                <a:cubicBezTo>
                  <a:pt x="923153" y="42446"/>
                  <a:pt x="857805" y="57060"/>
                  <a:pt x="806519" y="18183"/>
                </a:cubicBezTo>
                <a:cubicBezTo>
                  <a:pt x="816170" y="3431"/>
                  <a:pt x="827820" y="-292"/>
                  <a:pt x="839883" y="18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84453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1EA7FA8-6652-4CC5-90F4-3D48CAC0C2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5D0DE45-C8C3-4BDA-8F87-330C187F6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l-PL">
                <a:latin typeface="Eras Bold ITC"/>
                <a:cs typeface="Calibri Light"/>
              </a:rPr>
              <a:t>Obchody </a:t>
            </a:r>
            <a:endParaRPr lang="pl-PL">
              <a:latin typeface="Eras Bold ITC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C369DF-7344-4B52-9D79-A23DF7121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3625"/>
            <a:ext cx="5269301" cy="416333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 sz="2000">
                <a:latin typeface="Script MT Bold"/>
                <a:ea typeface="+mn-lt"/>
                <a:cs typeface="+mn-lt"/>
              </a:rPr>
              <a:t>Organizowane są różnego rodzaju akcje i manifestacje patriotyczne .</a:t>
            </a:r>
            <a:endParaRPr lang="pl-PL" sz="2000">
              <a:latin typeface="Script MT Bold"/>
              <a:cs typeface="Calibri" panose="020F0502020204030204"/>
            </a:endParaRPr>
          </a:p>
          <a:p>
            <a:r>
              <a:rPr lang="pl-PL" sz="2000">
                <a:latin typeface="Script MT Bold"/>
                <a:ea typeface="+mn-lt"/>
                <a:cs typeface="+mn-lt"/>
              </a:rPr>
              <a:t>W ostatnich latach powszechne stało się noszenie w tym dniu kokardy narodowej. Zwyczaj ten spopularyzował prezydent Lech Kaczyński.</a:t>
            </a:r>
            <a:endParaRPr lang="pl-PL" sz="2000">
              <a:latin typeface="Script MT Bold"/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09D92D47-D8AE-489C-94E5-9503C903BA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90" r="-3" b="-3"/>
          <a:stretch/>
        </p:blipFill>
        <p:spPr>
          <a:xfrm>
            <a:off x="6573962" y="2013626"/>
            <a:ext cx="4488714" cy="3576825"/>
          </a:xfrm>
          <a:custGeom>
            <a:avLst/>
            <a:gdLst/>
            <a:ahLst/>
            <a:cxnLst/>
            <a:rect l="l" t="t" r="r" b="b"/>
            <a:pathLst>
              <a:path w="4488714" h="3576825">
                <a:moveTo>
                  <a:pt x="713492" y="15"/>
                </a:moveTo>
                <a:cubicBezTo>
                  <a:pt x="723739" y="278"/>
                  <a:pt x="734339" y="3967"/>
                  <a:pt x="743942" y="5139"/>
                </a:cubicBezTo>
                <a:cubicBezTo>
                  <a:pt x="955929" y="31374"/>
                  <a:pt x="1167914" y="59717"/>
                  <a:pt x="1380134" y="84780"/>
                </a:cubicBezTo>
                <a:cubicBezTo>
                  <a:pt x="1578535" y="108204"/>
                  <a:pt x="1778340" y="113591"/>
                  <a:pt x="1977677" y="125771"/>
                </a:cubicBezTo>
                <a:cubicBezTo>
                  <a:pt x="2218942" y="140529"/>
                  <a:pt x="2459740" y="161377"/>
                  <a:pt x="2699600" y="194169"/>
                </a:cubicBezTo>
                <a:cubicBezTo>
                  <a:pt x="2866144" y="217126"/>
                  <a:pt x="3034328" y="233053"/>
                  <a:pt x="3203214" y="214783"/>
                </a:cubicBezTo>
                <a:cubicBezTo>
                  <a:pt x="3211646" y="213845"/>
                  <a:pt x="3221250" y="210801"/>
                  <a:pt x="3228277" y="213845"/>
                </a:cubicBezTo>
                <a:cubicBezTo>
                  <a:pt x="3310262" y="248045"/>
                  <a:pt x="3399740" y="223449"/>
                  <a:pt x="3484768" y="244999"/>
                </a:cubicBezTo>
                <a:cubicBezTo>
                  <a:pt x="3462984" y="328154"/>
                  <a:pt x="3369523" y="321361"/>
                  <a:pt x="3316820" y="378984"/>
                </a:cubicBezTo>
                <a:cubicBezTo>
                  <a:pt x="3402785" y="401939"/>
                  <a:pt x="3480084" y="425129"/>
                  <a:pt x="3558554" y="442462"/>
                </a:cubicBezTo>
                <a:cubicBezTo>
                  <a:pt x="3641709" y="460733"/>
                  <a:pt x="3712214" y="510158"/>
                  <a:pt x="3793494" y="532176"/>
                </a:cubicBezTo>
                <a:cubicBezTo>
                  <a:pt x="3810829" y="536861"/>
                  <a:pt x="3831676" y="553257"/>
                  <a:pt x="3837766" y="569186"/>
                </a:cubicBezTo>
                <a:cubicBezTo>
                  <a:pt x="3857442" y="620719"/>
                  <a:pt x="4250260" y="765244"/>
                  <a:pt x="4203881" y="811154"/>
                </a:cubicBezTo>
                <a:cubicBezTo>
                  <a:pt x="4184673" y="830128"/>
                  <a:pt x="4159844" y="843714"/>
                  <a:pt x="4133843" y="862453"/>
                </a:cubicBezTo>
                <a:cubicBezTo>
                  <a:pt x="4172962" y="897823"/>
                  <a:pt x="4216998" y="913283"/>
                  <a:pt x="4263846" y="923823"/>
                </a:cubicBezTo>
                <a:cubicBezTo>
                  <a:pt x="4277901" y="927103"/>
                  <a:pt x="4291721" y="933661"/>
                  <a:pt x="4293126" y="949590"/>
                </a:cubicBezTo>
                <a:cubicBezTo>
                  <a:pt x="4294531" y="966220"/>
                  <a:pt x="4280242" y="972778"/>
                  <a:pt x="4268297" y="980509"/>
                </a:cubicBezTo>
                <a:cubicBezTo>
                  <a:pt x="4251666" y="991283"/>
                  <a:pt x="4235503" y="1000654"/>
                  <a:pt x="4214422" y="1002059"/>
                </a:cubicBezTo>
                <a:cubicBezTo>
                  <a:pt x="4179754" y="1004167"/>
                  <a:pt x="4163124" y="1034149"/>
                  <a:pt x="4142980" y="1056636"/>
                </a:cubicBezTo>
                <a:cubicBezTo>
                  <a:pt x="4131736" y="1069286"/>
                  <a:pt x="4126114" y="1094817"/>
                  <a:pt x="4145790" y="1099268"/>
                </a:cubicBezTo>
                <a:cubicBezTo>
                  <a:pt x="4193106" y="1110043"/>
                  <a:pt x="4189358" y="1141197"/>
                  <a:pt x="4188188" y="1176567"/>
                </a:cubicBezTo>
                <a:cubicBezTo>
                  <a:pt x="4186548" y="1220370"/>
                  <a:pt x="4158673" y="1240514"/>
                  <a:pt x="4124474" y="1257380"/>
                </a:cubicBezTo>
                <a:cubicBezTo>
                  <a:pt x="4112762" y="1263235"/>
                  <a:pt x="4096132" y="1263000"/>
                  <a:pt x="4091680" y="1281271"/>
                </a:cubicBezTo>
                <a:cubicBezTo>
                  <a:pt x="4110888" y="1298606"/>
                  <a:pt x="4134312" y="1284551"/>
                  <a:pt x="4154926" y="1289469"/>
                </a:cubicBezTo>
                <a:cubicBezTo>
                  <a:pt x="4172025" y="1293452"/>
                  <a:pt x="4200368" y="1291344"/>
                  <a:pt x="4176944" y="1323200"/>
                </a:cubicBezTo>
                <a:cubicBezTo>
                  <a:pt x="4170150" y="1332335"/>
                  <a:pt x="4178114" y="1339363"/>
                  <a:pt x="4186782" y="1340066"/>
                </a:cubicBezTo>
                <a:cubicBezTo>
                  <a:pt x="4256117" y="1347327"/>
                  <a:pt x="4224260" y="1411743"/>
                  <a:pt x="4246513" y="1445708"/>
                </a:cubicBezTo>
                <a:cubicBezTo>
                  <a:pt x="4252602" y="1455076"/>
                  <a:pt x="4246044" y="1471239"/>
                  <a:pt x="4236440" y="1475221"/>
                </a:cubicBezTo>
                <a:cubicBezTo>
                  <a:pt x="4175069" y="1501456"/>
                  <a:pt x="4166637" y="1563998"/>
                  <a:pt x="4136888" y="1617873"/>
                </a:cubicBezTo>
                <a:cubicBezTo>
                  <a:pt x="4169214" y="1639188"/>
                  <a:pt x="4207863" y="1643873"/>
                  <a:pt x="4242764" y="1657693"/>
                </a:cubicBezTo>
                <a:cubicBezTo>
                  <a:pt x="4279072" y="1672216"/>
                  <a:pt x="4279072" y="1682991"/>
                  <a:pt x="4249089" y="1725153"/>
                </a:cubicBezTo>
                <a:cubicBezTo>
                  <a:pt x="4327090" y="1734290"/>
                  <a:pt x="4327090" y="1734290"/>
                  <a:pt x="4302964" y="1800579"/>
                </a:cubicBezTo>
                <a:cubicBezTo>
                  <a:pt x="4368318" y="1806669"/>
                  <a:pt x="4411417" y="1838057"/>
                  <a:pt x="4421488" y="1906689"/>
                </a:cubicBezTo>
                <a:cubicBezTo>
                  <a:pt x="4426408" y="1939951"/>
                  <a:pt x="4455922" y="1955644"/>
                  <a:pt x="4488714" y="1977897"/>
                </a:cubicBezTo>
                <a:cubicBezTo>
                  <a:pt x="4447958" y="1999448"/>
                  <a:pt x="4420318" y="2044421"/>
                  <a:pt x="4372767" y="1996870"/>
                </a:cubicBezTo>
                <a:cubicBezTo>
                  <a:pt x="4355434" y="1979537"/>
                  <a:pt x="4357072" y="2001555"/>
                  <a:pt x="4354731" y="2007880"/>
                </a:cubicBezTo>
                <a:cubicBezTo>
                  <a:pt x="4349110" y="2023339"/>
                  <a:pt x="4360820" y="2033646"/>
                  <a:pt x="4368551" y="2045357"/>
                </a:cubicBezTo>
                <a:cubicBezTo>
                  <a:pt x="4376046" y="2057070"/>
                  <a:pt x="4384948" y="2069484"/>
                  <a:pt x="4387056" y="2082603"/>
                </a:cubicBezTo>
                <a:cubicBezTo>
                  <a:pt x="4388460" y="2091738"/>
                  <a:pt x="4381668" y="2105088"/>
                  <a:pt x="4374173" y="2111882"/>
                </a:cubicBezTo>
                <a:cubicBezTo>
                  <a:pt x="4334820" y="2147720"/>
                  <a:pt x="4358244" y="2228299"/>
                  <a:pt x="4283756" y="2238606"/>
                </a:cubicBezTo>
                <a:cubicBezTo>
                  <a:pt x="4250260" y="2243289"/>
                  <a:pt x="4234098" y="2272804"/>
                  <a:pt x="4209503" y="2288966"/>
                </a:cubicBezTo>
                <a:cubicBezTo>
                  <a:pt x="4124006" y="2345418"/>
                  <a:pt x="4066851" y="2418032"/>
                  <a:pt x="4040383" y="2517817"/>
                </a:cubicBezTo>
                <a:cubicBezTo>
                  <a:pt x="4033122" y="2545457"/>
                  <a:pt x="4005246" y="2567711"/>
                  <a:pt x="3987210" y="2592071"/>
                </a:cubicBezTo>
                <a:cubicBezTo>
                  <a:pt x="3995878" y="2609873"/>
                  <a:pt x="4043193" y="2571458"/>
                  <a:pt x="4026563" y="2618305"/>
                </a:cubicBezTo>
                <a:cubicBezTo>
                  <a:pt x="4013914" y="2653442"/>
                  <a:pt x="3981588" y="2675226"/>
                  <a:pt x="3951137" y="2696074"/>
                </a:cubicBezTo>
                <a:cubicBezTo>
                  <a:pt x="3916470" y="2719731"/>
                  <a:pt x="3878055" y="2738704"/>
                  <a:pt x="3862360" y="2782506"/>
                </a:cubicBezTo>
                <a:cubicBezTo>
                  <a:pt x="3859081" y="2791877"/>
                  <a:pt x="3848540" y="2801714"/>
                  <a:pt x="3839172" y="2805463"/>
                </a:cubicBezTo>
                <a:cubicBezTo>
                  <a:pt x="3350549" y="3576343"/>
                  <a:pt x="2147734" y="3581495"/>
                  <a:pt x="2009066" y="3576107"/>
                </a:cubicBezTo>
                <a:cubicBezTo>
                  <a:pt x="1841116" y="3569315"/>
                  <a:pt x="1682302" y="3521764"/>
                  <a:pt x="1526534" y="3462502"/>
                </a:cubicBezTo>
                <a:cubicBezTo>
                  <a:pt x="1460712" y="3437439"/>
                  <a:pt x="1399577" y="3401835"/>
                  <a:pt x="1335628" y="3374195"/>
                </a:cubicBezTo>
                <a:cubicBezTo>
                  <a:pt x="1247321" y="3336013"/>
                  <a:pt x="1179158" y="3263165"/>
                  <a:pt x="1091084" y="3232479"/>
                </a:cubicBezTo>
                <a:cubicBezTo>
                  <a:pt x="1000434" y="3200857"/>
                  <a:pt x="922901" y="3143000"/>
                  <a:pt x="829673" y="3118405"/>
                </a:cubicBezTo>
                <a:cubicBezTo>
                  <a:pt x="780484" y="3105288"/>
                  <a:pt x="732933" y="3081631"/>
                  <a:pt x="740662" y="3013935"/>
                </a:cubicBezTo>
                <a:cubicBezTo>
                  <a:pt x="742771" y="2994727"/>
                  <a:pt x="729888" y="2979034"/>
                  <a:pt x="709509" y="2984656"/>
                </a:cubicBezTo>
                <a:cubicBezTo>
                  <a:pt x="670626" y="2995196"/>
                  <a:pt x="653058" y="2967321"/>
                  <a:pt x="631507" y="2946474"/>
                </a:cubicBezTo>
                <a:cubicBezTo>
                  <a:pt x="593093" y="2909465"/>
                  <a:pt x="556552" y="2870113"/>
                  <a:pt x="495415" y="2864022"/>
                </a:cubicBezTo>
                <a:cubicBezTo>
                  <a:pt x="507126" y="2834976"/>
                  <a:pt x="527037" y="2839193"/>
                  <a:pt x="545308" y="2845283"/>
                </a:cubicBezTo>
                <a:cubicBezTo>
                  <a:pt x="593327" y="2861212"/>
                  <a:pt x="640877" y="2879248"/>
                  <a:pt x="688896" y="2895176"/>
                </a:cubicBezTo>
                <a:cubicBezTo>
                  <a:pt x="720284" y="2905483"/>
                  <a:pt x="751438" y="2920006"/>
                  <a:pt x="793367" y="2908527"/>
                </a:cubicBezTo>
                <a:cubicBezTo>
                  <a:pt x="757294" y="2849968"/>
                  <a:pt x="695923" y="2839427"/>
                  <a:pt x="646265" y="2821391"/>
                </a:cubicBezTo>
                <a:cubicBezTo>
                  <a:pt x="584192" y="2798670"/>
                  <a:pt x="547651" y="2755803"/>
                  <a:pt x="503847" y="2708019"/>
                </a:cubicBezTo>
                <a:cubicBezTo>
                  <a:pt x="549524" y="2696541"/>
                  <a:pt x="577867" y="2731678"/>
                  <a:pt x="613705" y="2729803"/>
                </a:cubicBezTo>
                <a:cubicBezTo>
                  <a:pt x="615580" y="2723714"/>
                  <a:pt x="618859" y="2714813"/>
                  <a:pt x="618390" y="2714577"/>
                </a:cubicBezTo>
                <a:cubicBezTo>
                  <a:pt x="559831" y="2688343"/>
                  <a:pt x="532425" y="2639153"/>
                  <a:pt x="523289" y="2579656"/>
                </a:cubicBezTo>
                <a:cubicBezTo>
                  <a:pt x="518605" y="2548972"/>
                  <a:pt x="497289" y="2539368"/>
                  <a:pt x="476207" y="2525313"/>
                </a:cubicBezTo>
                <a:cubicBezTo>
                  <a:pt x="402656" y="2475421"/>
                  <a:pt x="324889" y="2430213"/>
                  <a:pt x="264455" y="2361581"/>
                </a:cubicBezTo>
                <a:cubicBezTo>
                  <a:pt x="334259" y="2370716"/>
                  <a:pt x="390242" y="2415455"/>
                  <a:pt x="465433" y="2434663"/>
                </a:cubicBezTo>
                <a:cubicBezTo>
                  <a:pt x="405702" y="2359238"/>
                  <a:pt x="328402" y="2321058"/>
                  <a:pt x="257897" y="2275380"/>
                </a:cubicBezTo>
                <a:cubicBezTo>
                  <a:pt x="225806" y="2254533"/>
                  <a:pt x="196059" y="2227830"/>
                  <a:pt x="157174" y="2216586"/>
                </a:cubicBezTo>
                <a:cubicBezTo>
                  <a:pt x="143354" y="2212604"/>
                  <a:pt x="120633" y="2204172"/>
                  <a:pt x="131643" y="2181919"/>
                </a:cubicBezTo>
                <a:cubicBezTo>
                  <a:pt x="141011" y="2163415"/>
                  <a:pt x="159516" y="2169035"/>
                  <a:pt x="176382" y="2174423"/>
                </a:cubicBezTo>
                <a:cubicBezTo>
                  <a:pt x="216905" y="2187776"/>
                  <a:pt x="258834" y="2188009"/>
                  <a:pt x="313646" y="2187776"/>
                </a:cubicBezTo>
                <a:cubicBezTo>
                  <a:pt x="267735" y="2126639"/>
                  <a:pt x="183643" y="2144910"/>
                  <a:pt x="144292" y="2080728"/>
                </a:cubicBezTo>
                <a:cubicBezTo>
                  <a:pt x="193481" y="2069484"/>
                  <a:pt x="231428" y="2092674"/>
                  <a:pt x="271249" y="2097124"/>
                </a:cubicBezTo>
                <a:cubicBezTo>
                  <a:pt x="307321" y="2101106"/>
                  <a:pt x="316222" y="2090332"/>
                  <a:pt x="307790" y="2054961"/>
                </a:cubicBezTo>
                <a:cubicBezTo>
                  <a:pt x="294673" y="1999915"/>
                  <a:pt x="314349" y="1971806"/>
                  <a:pt x="366818" y="1986798"/>
                </a:cubicBezTo>
                <a:cubicBezTo>
                  <a:pt x="415539" y="2000852"/>
                  <a:pt x="420692" y="1980240"/>
                  <a:pt x="407575" y="1948852"/>
                </a:cubicBezTo>
                <a:cubicBezTo>
                  <a:pt x="388836" y="1903176"/>
                  <a:pt x="410151" y="1867805"/>
                  <a:pt x="424674" y="1829390"/>
                </a:cubicBezTo>
                <a:cubicBezTo>
                  <a:pt x="446928" y="1770831"/>
                  <a:pt x="437558" y="1742253"/>
                  <a:pt x="389539" y="1698685"/>
                </a:cubicBezTo>
                <a:cubicBezTo>
                  <a:pt x="362602" y="1674323"/>
                  <a:pt x="333557" y="1653711"/>
                  <a:pt x="294438" y="1632630"/>
                </a:cubicBezTo>
                <a:cubicBezTo>
                  <a:pt x="384620" y="1621152"/>
                  <a:pt x="289988" y="1582503"/>
                  <a:pt x="321844" y="1558376"/>
                </a:cubicBezTo>
                <a:cubicBezTo>
                  <a:pt x="385557" y="1548538"/>
                  <a:pt x="437558" y="1625368"/>
                  <a:pt x="524227" y="1603350"/>
                </a:cubicBezTo>
                <a:cubicBezTo>
                  <a:pt x="417179" y="1536825"/>
                  <a:pt x="298889" y="1515041"/>
                  <a:pt x="221356" y="1426500"/>
                </a:cubicBezTo>
                <a:cubicBezTo>
                  <a:pt x="239158" y="1406355"/>
                  <a:pt x="256960" y="1425094"/>
                  <a:pt x="272186" y="1417599"/>
                </a:cubicBezTo>
                <a:cubicBezTo>
                  <a:pt x="271717" y="1412914"/>
                  <a:pt x="272889" y="1405886"/>
                  <a:pt x="270077" y="1403779"/>
                </a:cubicBezTo>
                <a:cubicBezTo>
                  <a:pt x="212221" y="1355525"/>
                  <a:pt x="211283" y="1354355"/>
                  <a:pt x="273356" y="1318749"/>
                </a:cubicBezTo>
                <a:cubicBezTo>
                  <a:pt x="295141" y="1306335"/>
                  <a:pt x="293267" y="1295325"/>
                  <a:pt x="281790" y="1279632"/>
                </a:cubicBezTo>
                <a:cubicBezTo>
                  <a:pt x="273590" y="1268622"/>
                  <a:pt x="263753" y="1258784"/>
                  <a:pt x="268438" y="1234657"/>
                </a:cubicBezTo>
                <a:cubicBezTo>
                  <a:pt x="302402" y="1265578"/>
                  <a:pt x="466603" y="1255505"/>
                  <a:pt x="495649" y="1252226"/>
                </a:cubicBezTo>
                <a:cubicBezTo>
                  <a:pt x="528208" y="1248713"/>
                  <a:pt x="560299" y="1233721"/>
                  <a:pt x="594497" y="1241919"/>
                </a:cubicBezTo>
                <a:cubicBezTo>
                  <a:pt x="621903" y="1248479"/>
                  <a:pt x="748860" y="1311957"/>
                  <a:pt x="766898" y="1239109"/>
                </a:cubicBezTo>
                <a:cubicBezTo>
                  <a:pt x="767835" y="1235595"/>
                  <a:pt x="819132" y="1243794"/>
                  <a:pt x="846773" y="1247776"/>
                </a:cubicBezTo>
                <a:cubicBezTo>
                  <a:pt x="871134" y="1251055"/>
                  <a:pt x="898540" y="1265578"/>
                  <a:pt x="914936" y="1236532"/>
                </a:cubicBezTo>
                <a:cubicBezTo>
                  <a:pt x="924540" y="1219433"/>
                  <a:pt x="884954" y="1186405"/>
                  <a:pt x="849584" y="1183594"/>
                </a:cubicBezTo>
                <a:cubicBezTo>
                  <a:pt x="818898" y="1181017"/>
                  <a:pt x="786807" y="1177269"/>
                  <a:pt x="757528" y="1184296"/>
                </a:cubicBezTo>
                <a:cubicBezTo>
                  <a:pt x="721456" y="1192730"/>
                  <a:pt x="702014" y="1179144"/>
                  <a:pt x="691941" y="1149864"/>
                </a:cubicBezTo>
                <a:cubicBezTo>
                  <a:pt x="680698" y="1117539"/>
                  <a:pt x="659147" y="1102547"/>
                  <a:pt x="629400" y="1087555"/>
                </a:cubicBezTo>
                <a:cubicBezTo>
                  <a:pt x="557253" y="1051250"/>
                  <a:pt x="487920" y="1009321"/>
                  <a:pt x="408747" y="988239"/>
                </a:cubicBezTo>
                <a:cubicBezTo>
                  <a:pt x="393052" y="984022"/>
                  <a:pt x="375719" y="978400"/>
                  <a:pt x="368458" y="950527"/>
                </a:cubicBezTo>
                <a:cubicBezTo>
                  <a:pt x="582786" y="992220"/>
                  <a:pt x="778141" y="1100908"/>
                  <a:pt x="999262" y="1094583"/>
                </a:cubicBezTo>
                <a:cubicBezTo>
                  <a:pt x="938829" y="1060149"/>
                  <a:pt x="868792" y="1058276"/>
                  <a:pt x="804376" y="1034149"/>
                </a:cubicBezTo>
                <a:cubicBezTo>
                  <a:pt x="850053" y="1016113"/>
                  <a:pt x="892918" y="1034852"/>
                  <a:pt x="936252" y="1045159"/>
                </a:cubicBezTo>
                <a:cubicBezTo>
                  <a:pt x="972559" y="1053591"/>
                  <a:pt x="1005353" y="1054997"/>
                  <a:pt x="1009335" y="1004636"/>
                </a:cubicBezTo>
                <a:cubicBezTo>
                  <a:pt x="1007929" y="1001356"/>
                  <a:pt x="1008163" y="997141"/>
                  <a:pt x="1008398" y="993158"/>
                </a:cubicBezTo>
                <a:cubicBezTo>
                  <a:pt x="996216" y="972311"/>
                  <a:pt x="977244" y="961536"/>
                  <a:pt x="954757" y="955445"/>
                </a:cubicBezTo>
                <a:cubicBezTo>
                  <a:pt x="941171" y="951697"/>
                  <a:pt x="923135" y="946075"/>
                  <a:pt x="923368" y="931085"/>
                </a:cubicBezTo>
                <a:cubicBezTo>
                  <a:pt x="924071" y="875570"/>
                  <a:pt x="880738" y="859407"/>
                  <a:pt x="837403" y="843245"/>
                </a:cubicBezTo>
                <a:cubicBezTo>
                  <a:pt x="861530" y="815605"/>
                  <a:pt x="880503" y="835983"/>
                  <a:pt x="898774" y="833876"/>
                </a:cubicBezTo>
                <a:cubicBezTo>
                  <a:pt x="910720" y="832470"/>
                  <a:pt x="921495" y="829894"/>
                  <a:pt x="921495" y="815605"/>
                </a:cubicBezTo>
                <a:cubicBezTo>
                  <a:pt x="921729" y="803658"/>
                  <a:pt x="916107" y="790072"/>
                  <a:pt x="904396" y="789839"/>
                </a:cubicBezTo>
                <a:cubicBezTo>
                  <a:pt x="831079" y="787730"/>
                  <a:pt x="790556" y="710900"/>
                  <a:pt x="714428" y="710666"/>
                </a:cubicBezTo>
                <a:cubicBezTo>
                  <a:pt x="668986" y="710666"/>
                  <a:pt x="738086" y="667332"/>
                  <a:pt x="699672" y="649295"/>
                </a:cubicBezTo>
                <a:cubicBezTo>
                  <a:pt x="691238" y="645313"/>
                  <a:pt x="721690" y="639224"/>
                  <a:pt x="735276" y="640160"/>
                </a:cubicBezTo>
                <a:cubicBezTo>
                  <a:pt x="748627" y="641097"/>
                  <a:pt x="760573" y="652574"/>
                  <a:pt x="776736" y="644376"/>
                </a:cubicBezTo>
                <a:cubicBezTo>
                  <a:pt x="785637" y="615097"/>
                  <a:pt x="762682" y="604322"/>
                  <a:pt x="743708" y="596123"/>
                </a:cubicBezTo>
                <a:cubicBezTo>
                  <a:pt x="699905" y="577150"/>
                  <a:pt x="657274" y="554195"/>
                  <a:pt x="609255" y="547401"/>
                </a:cubicBezTo>
                <a:cubicBezTo>
                  <a:pt x="592156" y="545059"/>
                  <a:pt x="633850" y="513671"/>
                  <a:pt x="642048" y="502662"/>
                </a:cubicBezTo>
                <a:cubicBezTo>
                  <a:pt x="448801" y="386949"/>
                  <a:pt x="216437" y="392804"/>
                  <a:pt x="0" y="299342"/>
                </a:cubicBezTo>
                <a:cubicBezTo>
                  <a:pt x="47785" y="281073"/>
                  <a:pt x="82921" y="294424"/>
                  <a:pt x="115480" y="297235"/>
                </a:cubicBezTo>
                <a:cubicBezTo>
                  <a:pt x="196760" y="304261"/>
                  <a:pt x="277105" y="318784"/>
                  <a:pt x="358151" y="327451"/>
                </a:cubicBezTo>
                <a:cubicBezTo>
                  <a:pt x="397971" y="331667"/>
                  <a:pt x="434981" y="347596"/>
                  <a:pt x="479486" y="322299"/>
                </a:cubicBezTo>
                <a:cubicBezTo>
                  <a:pt x="509235" y="305433"/>
                  <a:pt x="556786" y="323703"/>
                  <a:pt x="593327" y="338695"/>
                </a:cubicBezTo>
                <a:cubicBezTo>
                  <a:pt x="623543" y="351109"/>
                  <a:pt x="652355" y="354388"/>
                  <a:pt x="692410" y="338695"/>
                </a:cubicBezTo>
                <a:cubicBezTo>
                  <a:pt x="656103" y="329091"/>
                  <a:pt x="628228" y="320659"/>
                  <a:pt x="599651" y="314802"/>
                </a:cubicBezTo>
                <a:cubicBezTo>
                  <a:pt x="576930" y="310118"/>
                  <a:pt x="631040" y="291144"/>
                  <a:pt x="658679" y="293487"/>
                </a:cubicBezTo>
                <a:cubicBezTo>
                  <a:pt x="697329" y="296766"/>
                  <a:pt x="675545" y="284586"/>
                  <a:pt x="668986" y="267720"/>
                </a:cubicBezTo>
                <a:cubicBezTo>
                  <a:pt x="661959" y="249684"/>
                  <a:pt x="682806" y="244063"/>
                  <a:pt x="695923" y="247810"/>
                </a:cubicBezTo>
                <a:cubicBezTo>
                  <a:pt x="746284" y="262568"/>
                  <a:pt x="796411" y="236567"/>
                  <a:pt x="848413" y="257649"/>
                </a:cubicBezTo>
                <a:cubicBezTo>
                  <a:pt x="835295" y="205647"/>
                  <a:pt x="806952" y="182926"/>
                  <a:pt x="747690" y="175664"/>
                </a:cubicBezTo>
                <a:cubicBezTo>
                  <a:pt x="725437" y="172854"/>
                  <a:pt x="702248" y="177070"/>
                  <a:pt x="683040" y="162078"/>
                </a:cubicBezTo>
                <a:cubicBezTo>
                  <a:pt x="672030" y="153413"/>
                  <a:pt x="659616" y="143106"/>
                  <a:pt x="668283" y="127177"/>
                </a:cubicBezTo>
                <a:cubicBezTo>
                  <a:pt x="674373" y="115933"/>
                  <a:pt x="687491" y="115933"/>
                  <a:pt x="698266" y="119682"/>
                </a:cubicBezTo>
                <a:cubicBezTo>
                  <a:pt x="746519" y="136313"/>
                  <a:pt x="796880" y="142403"/>
                  <a:pt x="847241" y="148494"/>
                </a:cubicBezTo>
                <a:cubicBezTo>
                  <a:pt x="854972" y="149430"/>
                  <a:pt x="863637" y="152476"/>
                  <a:pt x="872305" y="137015"/>
                </a:cubicBezTo>
                <a:cubicBezTo>
                  <a:pt x="778141" y="111951"/>
                  <a:pt x="688662" y="76347"/>
                  <a:pt x="591921" y="62527"/>
                </a:cubicBezTo>
                <a:cubicBezTo>
                  <a:pt x="593327" y="55969"/>
                  <a:pt x="594732" y="49410"/>
                  <a:pt x="596138" y="42852"/>
                </a:cubicBezTo>
                <a:cubicBezTo>
                  <a:pt x="671796" y="52220"/>
                  <a:pt x="747456" y="61590"/>
                  <a:pt x="843025" y="73303"/>
                </a:cubicBezTo>
                <a:cubicBezTo>
                  <a:pt x="784231" y="36058"/>
                  <a:pt x="728717" y="48473"/>
                  <a:pt x="685149" y="15446"/>
                </a:cubicBezTo>
                <a:cubicBezTo>
                  <a:pt x="693347" y="2914"/>
                  <a:pt x="703244" y="-249"/>
                  <a:pt x="713492" y="1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4336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87AFE0E-B37D-4531-AFE8-231C8348EA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10E1B23-2E94-4B5F-8868-772566E79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l-PL" dirty="0">
                <a:latin typeface="Eras Bold ITC"/>
                <a:cs typeface="Calibri Light"/>
              </a:rPr>
              <a:t>Ciekawostki</a:t>
            </a:r>
            <a:endParaRPr lang="pl-PL" dirty="0">
              <a:latin typeface="Eras Bold ITC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3AB114-D2FC-4890-8B7B-4AEC4EA43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3625"/>
            <a:ext cx="4614759" cy="416333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 sz="2000">
                <a:latin typeface="Script MT Bold"/>
                <a:ea typeface="+mn-lt"/>
                <a:cs typeface="+mn-lt"/>
              </a:rPr>
              <a:t>Dnia 2 maja w 1945 r. W latach PRL właśnie w tym dniu zdejmowano po 1 maja flagi państwowe, aby nie były eksponowane w dniu zniesionego przez władze komunistyczne Święta Konstytucji 3 Maja .</a:t>
            </a:r>
            <a:endParaRPr lang="pl-PL" sz="2000">
              <a:latin typeface="Script MT Bold"/>
              <a:cs typeface="Calibri" panose="020F0502020204030204"/>
            </a:endParaRPr>
          </a:p>
          <a:p>
            <a:endParaRPr lang="pl-PL" sz="2000">
              <a:cs typeface="Calibri" panose="020F0502020204030204"/>
            </a:endParaRPr>
          </a:p>
        </p:txBody>
      </p:sp>
      <p:pic>
        <p:nvPicPr>
          <p:cNvPr id="4" name="Obraz 4" descr="Obraz zawierający trawa, drzewo, zewnętrzne, obiekt na zewnątrz&#10;&#10;Opis wygenerowany automatycznie">
            <a:extLst>
              <a:ext uri="{FF2B5EF4-FFF2-40B4-BE49-F238E27FC236}">
                <a16:creationId xmlns:a16="http://schemas.microsoft.com/office/drawing/2014/main" id="{3E567091-4318-4609-ADC9-D371FC170C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05" r="9684" b="1"/>
          <a:stretch/>
        </p:blipFill>
        <p:spPr>
          <a:xfrm>
            <a:off x="6101338" y="2015168"/>
            <a:ext cx="5283866" cy="4210442"/>
          </a:xfrm>
          <a:custGeom>
            <a:avLst/>
            <a:gdLst/>
            <a:ahLst/>
            <a:cxnLst/>
            <a:rect l="l" t="t" r="r" b="b"/>
            <a:pathLst>
              <a:path w="5283866" h="4210442">
                <a:moveTo>
                  <a:pt x="839883" y="18"/>
                </a:moveTo>
                <a:cubicBezTo>
                  <a:pt x="851945" y="328"/>
                  <a:pt x="864423" y="4671"/>
                  <a:pt x="875727" y="6050"/>
                </a:cubicBezTo>
                <a:cubicBezTo>
                  <a:pt x="1125267" y="36932"/>
                  <a:pt x="1374804" y="70296"/>
                  <a:pt x="1624617" y="99799"/>
                </a:cubicBezTo>
                <a:cubicBezTo>
                  <a:pt x="1858164" y="127373"/>
                  <a:pt x="2093363" y="133714"/>
                  <a:pt x="2328012" y="148051"/>
                </a:cubicBezTo>
                <a:cubicBezTo>
                  <a:pt x="2612016" y="165424"/>
                  <a:pt x="2895470" y="189965"/>
                  <a:pt x="3177820" y="228566"/>
                </a:cubicBezTo>
                <a:cubicBezTo>
                  <a:pt x="3373866" y="255590"/>
                  <a:pt x="3571843" y="274338"/>
                  <a:pt x="3770646" y="252831"/>
                </a:cubicBezTo>
                <a:cubicBezTo>
                  <a:pt x="3780572" y="251727"/>
                  <a:pt x="3791878" y="248144"/>
                  <a:pt x="3800149" y="251727"/>
                </a:cubicBezTo>
                <a:cubicBezTo>
                  <a:pt x="3896658" y="291986"/>
                  <a:pt x="4001986" y="263033"/>
                  <a:pt x="4102076" y="288400"/>
                </a:cubicBezTo>
                <a:cubicBezTo>
                  <a:pt x="4076434" y="386286"/>
                  <a:pt x="3966416" y="378289"/>
                  <a:pt x="3904377" y="446120"/>
                </a:cubicBezTo>
                <a:cubicBezTo>
                  <a:pt x="4005570" y="473141"/>
                  <a:pt x="4096562" y="500439"/>
                  <a:pt x="4188933" y="520843"/>
                </a:cubicBezTo>
                <a:cubicBezTo>
                  <a:pt x="4286818" y="542350"/>
                  <a:pt x="4369813" y="600531"/>
                  <a:pt x="4465492" y="626449"/>
                </a:cubicBezTo>
                <a:cubicBezTo>
                  <a:pt x="4485897" y="631964"/>
                  <a:pt x="4510437" y="651264"/>
                  <a:pt x="4517606" y="670015"/>
                </a:cubicBezTo>
                <a:cubicBezTo>
                  <a:pt x="4540768" y="730677"/>
                  <a:pt x="5003171" y="900804"/>
                  <a:pt x="4948576" y="954847"/>
                </a:cubicBezTo>
                <a:cubicBezTo>
                  <a:pt x="4925966" y="977182"/>
                  <a:pt x="4896738" y="993174"/>
                  <a:pt x="4866132" y="1015233"/>
                </a:cubicBezTo>
                <a:cubicBezTo>
                  <a:pt x="4912180" y="1056869"/>
                  <a:pt x="4964017" y="1075067"/>
                  <a:pt x="5019164" y="1087474"/>
                </a:cubicBezTo>
                <a:cubicBezTo>
                  <a:pt x="5035708" y="1091335"/>
                  <a:pt x="5051977" y="1099055"/>
                  <a:pt x="5053630" y="1117806"/>
                </a:cubicBezTo>
                <a:cubicBezTo>
                  <a:pt x="5055284" y="1137382"/>
                  <a:pt x="5038464" y="1145101"/>
                  <a:pt x="5024404" y="1154202"/>
                </a:cubicBezTo>
                <a:cubicBezTo>
                  <a:pt x="5004826" y="1166885"/>
                  <a:pt x="4985800" y="1177916"/>
                  <a:pt x="4960984" y="1179569"/>
                </a:cubicBezTo>
                <a:cubicBezTo>
                  <a:pt x="4920176" y="1182051"/>
                  <a:pt x="4900600" y="1217344"/>
                  <a:pt x="4876887" y="1243814"/>
                </a:cubicBezTo>
                <a:cubicBezTo>
                  <a:pt x="4863652" y="1258705"/>
                  <a:pt x="4857034" y="1288759"/>
                  <a:pt x="4880195" y="1293998"/>
                </a:cubicBezTo>
                <a:cubicBezTo>
                  <a:pt x="4935892" y="1306682"/>
                  <a:pt x="4931480" y="1343355"/>
                  <a:pt x="4930104" y="1384991"/>
                </a:cubicBezTo>
                <a:cubicBezTo>
                  <a:pt x="4928173" y="1436553"/>
                  <a:pt x="4895360" y="1460265"/>
                  <a:pt x="4855103" y="1480119"/>
                </a:cubicBezTo>
                <a:cubicBezTo>
                  <a:pt x="4841316" y="1487011"/>
                  <a:pt x="4821740" y="1486735"/>
                  <a:pt x="4816500" y="1508242"/>
                </a:cubicBezTo>
                <a:cubicBezTo>
                  <a:pt x="4839110" y="1528648"/>
                  <a:pt x="4866684" y="1512103"/>
                  <a:pt x="4890949" y="1517893"/>
                </a:cubicBezTo>
                <a:cubicBezTo>
                  <a:pt x="4911077" y="1522581"/>
                  <a:pt x="4944441" y="1520100"/>
                  <a:pt x="4916868" y="1557599"/>
                </a:cubicBezTo>
                <a:cubicBezTo>
                  <a:pt x="4908870" y="1568352"/>
                  <a:pt x="4918245" y="1576625"/>
                  <a:pt x="4928448" y="1577453"/>
                </a:cubicBezTo>
                <a:cubicBezTo>
                  <a:pt x="5010066" y="1586000"/>
                  <a:pt x="4972566" y="1661827"/>
                  <a:pt x="4998760" y="1701809"/>
                </a:cubicBezTo>
                <a:cubicBezTo>
                  <a:pt x="5005928" y="1712836"/>
                  <a:pt x="4998208" y="1731862"/>
                  <a:pt x="4986903" y="1736550"/>
                </a:cubicBezTo>
                <a:cubicBezTo>
                  <a:pt x="4914660" y="1767432"/>
                  <a:pt x="4904735" y="1841053"/>
                  <a:pt x="4869716" y="1904472"/>
                </a:cubicBezTo>
                <a:cubicBezTo>
                  <a:pt x="4907768" y="1929562"/>
                  <a:pt x="4953264" y="1935077"/>
                  <a:pt x="4994348" y="1951346"/>
                </a:cubicBezTo>
                <a:cubicBezTo>
                  <a:pt x="5037087" y="1968441"/>
                  <a:pt x="5037087" y="1981125"/>
                  <a:pt x="5001792" y="2030756"/>
                </a:cubicBezTo>
                <a:cubicBezTo>
                  <a:pt x="5093611" y="2041511"/>
                  <a:pt x="5093611" y="2041511"/>
                  <a:pt x="5065212" y="2119543"/>
                </a:cubicBezTo>
                <a:cubicBezTo>
                  <a:pt x="5142142" y="2126712"/>
                  <a:pt x="5192876" y="2163660"/>
                  <a:pt x="5204732" y="2244450"/>
                </a:cubicBezTo>
                <a:cubicBezTo>
                  <a:pt x="5210523" y="2283604"/>
                  <a:pt x="5245265" y="2302077"/>
                  <a:pt x="5283866" y="2328272"/>
                </a:cubicBezTo>
                <a:cubicBezTo>
                  <a:pt x="5235890" y="2353641"/>
                  <a:pt x="5203354" y="2406580"/>
                  <a:pt x="5147380" y="2350606"/>
                </a:cubicBezTo>
                <a:cubicBezTo>
                  <a:pt x="5126976" y="2330203"/>
                  <a:pt x="5128904" y="2356121"/>
                  <a:pt x="5126148" y="2363566"/>
                </a:cubicBezTo>
                <a:cubicBezTo>
                  <a:pt x="5119532" y="2381764"/>
                  <a:pt x="5133316" y="2393897"/>
                  <a:pt x="5142417" y="2407682"/>
                </a:cubicBezTo>
                <a:cubicBezTo>
                  <a:pt x="5151240" y="2421470"/>
                  <a:pt x="5161718" y="2436083"/>
                  <a:pt x="5164200" y="2451526"/>
                </a:cubicBezTo>
                <a:cubicBezTo>
                  <a:pt x="5165852" y="2462279"/>
                  <a:pt x="5157858" y="2477994"/>
                  <a:pt x="5149034" y="2485992"/>
                </a:cubicBezTo>
                <a:cubicBezTo>
                  <a:pt x="5102710" y="2528178"/>
                  <a:pt x="5130284" y="2623031"/>
                  <a:pt x="5042601" y="2635164"/>
                </a:cubicBezTo>
                <a:cubicBezTo>
                  <a:pt x="5003171" y="2640677"/>
                  <a:pt x="4984146" y="2675420"/>
                  <a:pt x="4955194" y="2694445"/>
                </a:cubicBezTo>
                <a:cubicBezTo>
                  <a:pt x="4854552" y="2760897"/>
                  <a:pt x="4787272" y="2846375"/>
                  <a:pt x="4756116" y="2963836"/>
                </a:cubicBezTo>
                <a:cubicBezTo>
                  <a:pt x="4747568" y="2996372"/>
                  <a:pt x="4714754" y="3022569"/>
                  <a:pt x="4693523" y="3051244"/>
                </a:cubicBezTo>
                <a:cubicBezTo>
                  <a:pt x="4703726" y="3072199"/>
                  <a:pt x="4759424" y="3026979"/>
                  <a:pt x="4739848" y="3082125"/>
                </a:cubicBezTo>
                <a:cubicBezTo>
                  <a:pt x="4724958" y="3123486"/>
                  <a:pt x="4686906" y="3149129"/>
                  <a:pt x="4651060" y="3173670"/>
                </a:cubicBezTo>
                <a:cubicBezTo>
                  <a:pt x="4610252" y="3201518"/>
                  <a:pt x="4565032" y="3223852"/>
                  <a:pt x="4546556" y="3275413"/>
                </a:cubicBezTo>
                <a:cubicBezTo>
                  <a:pt x="4542697" y="3286444"/>
                  <a:pt x="4530288" y="3298024"/>
                  <a:pt x="4519261" y="3302437"/>
                </a:cubicBezTo>
                <a:cubicBezTo>
                  <a:pt x="3944081" y="4209875"/>
                  <a:pt x="2528194" y="4215939"/>
                  <a:pt x="2364961" y="4209597"/>
                </a:cubicBezTo>
                <a:cubicBezTo>
                  <a:pt x="2167260" y="4201602"/>
                  <a:pt x="1980313" y="4145627"/>
                  <a:pt x="1796951" y="4075867"/>
                </a:cubicBezTo>
                <a:cubicBezTo>
                  <a:pt x="1719469" y="4046365"/>
                  <a:pt x="1647505" y="4004453"/>
                  <a:pt x="1572227" y="3971917"/>
                </a:cubicBezTo>
                <a:cubicBezTo>
                  <a:pt x="1468277" y="3926971"/>
                  <a:pt x="1388040" y="3841219"/>
                  <a:pt x="1284364" y="3805097"/>
                </a:cubicBezTo>
                <a:cubicBezTo>
                  <a:pt x="1177655" y="3767873"/>
                  <a:pt x="1086388" y="3699767"/>
                  <a:pt x="976645" y="3670815"/>
                </a:cubicBezTo>
                <a:cubicBezTo>
                  <a:pt x="918742" y="3655375"/>
                  <a:pt x="862768" y="3627527"/>
                  <a:pt x="871866" y="3547839"/>
                </a:cubicBezTo>
                <a:cubicBezTo>
                  <a:pt x="874349" y="3525228"/>
                  <a:pt x="859184" y="3506755"/>
                  <a:pt x="835195" y="3513373"/>
                </a:cubicBezTo>
                <a:cubicBezTo>
                  <a:pt x="789424" y="3525780"/>
                  <a:pt x="768744" y="3492967"/>
                  <a:pt x="743375" y="3468427"/>
                </a:cubicBezTo>
                <a:cubicBezTo>
                  <a:pt x="698156" y="3424863"/>
                  <a:pt x="655142" y="3378540"/>
                  <a:pt x="583175" y="3371370"/>
                </a:cubicBezTo>
                <a:cubicBezTo>
                  <a:pt x="596961" y="3337178"/>
                  <a:pt x="620399" y="3342142"/>
                  <a:pt x="641906" y="3349311"/>
                </a:cubicBezTo>
                <a:cubicBezTo>
                  <a:pt x="698432" y="3368062"/>
                  <a:pt x="754405" y="3389293"/>
                  <a:pt x="810930" y="3408042"/>
                </a:cubicBezTo>
                <a:cubicBezTo>
                  <a:pt x="847878" y="3420175"/>
                  <a:pt x="884551" y="3437271"/>
                  <a:pt x="933908" y="3423758"/>
                </a:cubicBezTo>
                <a:cubicBezTo>
                  <a:pt x="891445" y="3354826"/>
                  <a:pt x="819202" y="3342418"/>
                  <a:pt x="760747" y="3321187"/>
                </a:cubicBezTo>
                <a:cubicBezTo>
                  <a:pt x="687678" y="3294441"/>
                  <a:pt x="644664" y="3243980"/>
                  <a:pt x="593101" y="3187731"/>
                </a:cubicBezTo>
                <a:cubicBezTo>
                  <a:pt x="646869" y="3174220"/>
                  <a:pt x="680233" y="3215581"/>
                  <a:pt x="722419" y="3213374"/>
                </a:cubicBezTo>
                <a:cubicBezTo>
                  <a:pt x="724627" y="3206207"/>
                  <a:pt x="728486" y="3195729"/>
                  <a:pt x="727934" y="3195451"/>
                </a:cubicBezTo>
                <a:cubicBezTo>
                  <a:pt x="659002" y="3164570"/>
                  <a:pt x="626741" y="3106666"/>
                  <a:pt x="615987" y="3036630"/>
                </a:cubicBezTo>
                <a:cubicBezTo>
                  <a:pt x="610473" y="3000510"/>
                  <a:pt x="585381" y="2989205"/>
                  <a:pt x="560564" y="2972660"/>
                </a:cubicBezTo>
                <a:cubicBezTo>
                  <a:pt x="473984" y="2913930"/>
                  <a:pt x="382441" y="2860713"/>
                  <a:pt x="311302" y="2779924"/>
                </a:cubicBezTo>
                <a:cubicBezTo>
                  <a:pt x="393471" y="2790677"/>
                  <a:pt x="459371" y="2843341"/>
                  <a:pt x="547882" y="2865952"/>
                </a:cubicBezTo>
                <a:cubicBezTo>
                  <a:pt x="477570" y="2777166"/>
                  <a:pt x="386577" y="2732222"/>
                  <a:pt x="303582" y="2678453"/>
                </a:cubicBezTo>
                <a:cubicBezTo>
                  <a:pt x="265806" y="2653913"/>
                  <a:pt x="230790" y="2622479"/>
                  <a:pt x="185016" y="2609244"/>
                </a:cubicBezTo>
                <a:cubicBezTo>
                  <a:pt x="168748" y="2604556"/>
                  <a:pt x="142002" y="2594630"/>
                  <a:pt x="154963" y="2568435"/>
                </a:cubicBezTo>
                <a:cubicBezTo>
                  <a:pt x="165990" y="2546654"/>
                  <a:pt x="187773" y="2553269"/>
                  <a:pt x="207627" y="2559612"/>
                </a:cubicBezTo>
                <a:cubicBezTo>
                  <a:pt x="255328" y="2575330"/>
                  <a:pt x="304685" y="2575604"/>
                  <a:pt x="369207" y="2575330"/>
                </a:cubicBezTo>
                <a:cubicBezTo>
                  <a:pt x="315163" y="2503363"/>
                  <a:pt x="216174" y="2524871"/>
                  <a:pt x="169852" y="2449319"/>
                </a:cubicBezTo>
                <a:cubicBezTo>
                  <a:pt x="227755" y="2436083"/>
                  <a:pt x="272424" y="2463381"/>
                  <a:pt x="319299" y="2468619"/>
                </a:cubicBezTo>
                <a:cubicBezTo>
                  <a:pt x="361761" y="2473307"/>
                  <a:pt x="372239" y="2460624"/>
                  <a:pt x="362313" y="2418988"/>
                </a:cubicBezTo>
                <a:cubicBezTo>
                  <a:pt x="346873" y="2354190"/>
                  <a:pt x="370034" y="2321102"/>
                  <a:pt x="431798" y="2338750"/>
                </a:cubicBezTo>
                <a:cubicBezTo>
                  <a:pt x="489149" y="2355293"/>
                  <a:pt x="495215" y="2331030"/>
                  <a:pt x="479775" y="2294082"/>
                </a:cubicBezTo>
                <a:cubicBezTo>
                  <a:pt x="457716" y="2240315"/>
                  <a:pt x="482807" y="2198678"/>
                  <a:pt x="499903" y="2153458"/>
                </a:cubicBezTo>
                <a:cubicBezTo>
                  <a:pt x="526099" y="2084525"/>
                  <a:pt x="515069" y="2050885"/>
                  <a:pt x="458544" y="1999599"/>
                </a:cubicBezTo>
                <a:cubicBezTo>
                  <a:pt x="426835" y="1970921"/>
                  <a:pt x="392645" y="1946658"/>
                  <a:pt x="346596" y="1921843"/>
                </a:cubicBezTo>
                <a:cubicBezTo>
                  <a:pt x="452753" y="1908331"/>
                  <a:pt x="341358" y="1862836"/>
                  <a:pt x="378857" y="1834435"/>
                </a:cubicBezTo>
                <a:cubicBezTo>
                  <a:pt x="453856" y="1822854"/>
                  <a:pt x="515069" y="1913294"/>
                  <a:pt x="617091" y="1887376"/>
                </a:cubicBezTo>
                <a:cubicBezTo>
                  <a:pt x="491080" y="1809066"/>
                  <a:pt x="351835" y="1783423"/>
                  <a:pt x="260568" y="1679198"/>
                </a:cubicBezTo>
                <a:cubicBezTo>
                  <a:pt x="281523" y="1655484"/>
                  <a:pt x="302479" y="1677543"/>
                  <a:pt x="320402" y="1668720"/>
                </a:cubicBezTo>
                <a:cubicBezTo>
                  <a:pt x="319850" y="1663205"/>
                  <a:pt x="321230" y="1654932"/>
                  <a:pt x="317920" y="1652452"/>
                </a:cubicBezTo>
                <a:cubicBezTo>
                  <a:pt x="249815" y="1595650"/>
                  <a:pt x="248711" y="1594273"/>
                  <a:pt x="321779" y="1552359"/>
                </a:cubicBezTo>
                <a:cubicBezTo>
                  <a:pt x="347424" y="1537746"/>
                  <a:pt x="345218" y="1524786"/>
                  <a:pt x="331707" y="1506313"/>
                </a:cubicBezTo>
                <a:cubicBezTo>
                  <a:pt x="322055" y="1493353"/>
                  <a:pt x="310475" y="1481772"/>
                  <a:pt x="315990" y="1453371"/>
                </a:cubicBezTo>
                <a:cubicBezTo>
                  <a:pt x="355971" y="1489769"/>
                  <a:pt x="549259" y="1477912"/>
                  <a:pt x="583450" y="1474052"/>
                </a:cubicBezTo>
                <a:cubicBezTo>
                  <a:pt x="621777" y="1469917"/>
                  <a:pt x="659553" y="1452269"/>
                  <a:pt x="699809" y="1461919"/>
                </a:cubicBezTo>
                <a:cubicBezTo>
                  <a:pt x="732070" y="1469641"/>
                  <a:pt x="881516" y="1544364"/>
                  <a:pt x="902750" y="1458612"/>
                </a:cubicBezTo>
                <a:cubicBezTo>
                  <a:pt x="903853" y="1454475"/>
                  <a:pt x="964237" y="1464127"/>
                  <a:pt x="996774" y="1468814"/>
                </a:cubicBezTo>
                <a:cubicBezTo>
                  <a:pt x="1025451" y="1472674"/>
                  <a:pt x="1057712" y="1489769"/>
                  <a:pt x="1077012" y="1455578"/>
                </a:cubicBezTo>
                <a:cubicBezTo>
                  <a:pt x="1088317" y="1435450"/>
                  <a:pt x="1041719" y="1396571"/>
                  <a:pt x="1000083" y="1393262"/>
                </a:cubicBezTo>
                <a:cubicBezTo>
                  <a:pt x="963961" y="1390229"/>
                  <a:pt x="926186" y="1385817"/>
                  <a:pt x="891720" y="1394089"/>
                </a:cubicBezTo>
                <a:cubicBezTo>
                  <a:pt x="849258" y="1404017"/>
                  <a:pt x="826372" y="1388024"/>
                  <a:pt x="814515" y="1353557"/>
                </a:cubicBezTo>
                <a:cubicBezTo>
                  <a:pt x="801280" y="1315506"/>
                  <a:pt x="775911" y="1297858"/>
                  <a:pt x="740895" y="1280211"/>
                </a:cubicBezTo>
                <a:cubicBezTo>
                  <a:pt x="655967" y="1237474"/>
                  <a:pt x="574352" y="1188118"/>
                  <a:pt x="481154" y="1163301"/>
                </a:cubicBezTo>
                <a:cubicBezTo>
                  <a:pt x="462679" y="1158337"/>
                  <a:pt x="442276" y="1151719"/>
                  <a:pt x="433728" y="1118909"/>
                </a:cubicBezTo>
                <a:cubicBezTo>
                  <a:pt x="686023" y="1167987"/>
                  <a:pt x="915984" y="1295929"/>
                  <a:pt x="1176276" y="1288484"/>
                </a:cubicBezTo>
                <a:cubicBezTo>
                  <a:pt x="1105137" y="1247950"/>
                  <a:pt x="1022694" y="1245745"/>
                  <a:pt x="946867" y="1217344"/>
                </a:cubicBezTo>
                <a:cubicBezTo>
                  <a:pt x="1000635" y="1196113"/>
                  <a:pt x="1051094" y="1218172"/>
                  <a:pt x="1102104" y="1230304"/>
                </a:cubicBezTo>
                <a:cubicBezTo>
                  <a:pt x="1144843" y="1240230"/>
                  <a:pt x="1183446" y="1241885"/>
                  <a:pt x="1188133" y="1182603"/>
                </a:cubicBezTo>
                <a:cubicBezTo>
                  <a:pt x="1186478" y="1178742"/>
                  <a:pt x="1186754" y="1173780"/>
                  <a:pt x="1187030" y="1169092"/>
                </a:cubicBezTo>
                <a:cubicBezTo>
                  <a:pt x="1172690" y="1144552"/>
                  <a:pt x="1150358" y="1131868"/>
                  <a:pt x="1123887" y="1124698"/>
                </a:cubicBezTo>
                <a:cubicBezTo>
                  <a:pt x="1107894" y="1120286"/>
                  <a:pt x="1086663" y="1113668"/>
                  <a:pt x="1086938" y="1096023"/>
                </a:cubicBezTo>
                <a:cubicBezTo>
                  <a:pt x="1087765" y="1030674"/>
                  <a:pt x="1036756" y="1011647"/>
                  <a:pt x="985744" y="992622"/>
                </a:cubicBezTo>
                <a:cubicBezTo>
                  <a:pt x="1014145" y="960086"/>
                  <a:pt x="1036479" y="984074"/>
                  <a:pt x="1057987" y="981594"/>
                </a:cubicBezTo>
                <a:cubicBezTo>
                  <a:pt x="1072049" y="979939"/>
                  <a:pt x="1084733" y="976906"/>
                  <a:pt x="1084733" y="960086"/>
                </a:cubicBezTo>
                <a:cubicBezTo>
                  <a:pt x="1085008" y="946023"/>
                  <a:pt x="1078390" y="930030"/>
                  <a:pt x="1064605" y="929756"/>
                </a:cubicBezTo>
                <a:cubicBezTo>
                  <a:pt x="978300" y="927273"/>
                  <a:pt x="930599" y="836833"/>
                  <a:pt x="840985" y="836558"/>
                </a:cubicBezTo>
                <a:cubicBezTo>
                  <a:pt x="787493" y="836558"/>
                  <a:pt x="868834" y="785547"/>
                  <a:pt x="823615" y="764315"/>
                </a:cubicBezTo>
                <a:cubicBezTo>
                  <a:pt x="813687" y="759628"/>
                  <a:pt x="849533" y="752460"/>
                  <a:pt x="865526" y="753562"/>
                </a:cubicBezTo>
                <a:cubicBezTo>
                  <a:pt x="881242" y="754665"/>
                  <a:pt x="895304" y="768175"/>
                  <a:pt x="914331" y="758525"/>
                </a:cubicBezTo>
                <a:cubicBezTo>
                  <a:pt x="924808" y="724059"/>
                  <a:pt x="897787" y="711375"/>
                  <a:pt x="875452" y="701724"/>
                </a:cubicBezTo>
                <a:cubicBezTo>
                  <a:pt x="823889" y="679390"/>
                  <a:pt x="773706" y="652369"/>
                  <a:pt x="717181" y="644371"/>
                </a:cubicBezTo>
                <a:cubicBezTo>
                  <a:pt x="697053" y="641614"/>
                  <a:pt x="746133" y="604666"/>
                  <a:pt x="755783" y="591707"/>
                </a:cubicBezTo>
                <a:cubicBezTo>
                  <a:pt x="528304" y="455496"/>
                  <a:pt x="254778" y="462388"/>
                  <a:pt x="0" y="352370"/>
                </a:cubicBezTo>
                <a:cubicBezTo>
                  <a:pt x="56250" y="330864"/>
                  <a:pt x="97610" y="346580"/>
                  <a:pt x="135937" y="349889"/>
                </a:cubicBezTo>
                <a:cubicBezTo>
                  <a:pt x="231615" y="358160"/>
                  <a:pt x="326193" y="375256"/>
                  <a:pt x="421595" y="385458"/>
                </a:cubicBezTo>
                <a:cubicBezTo>
                  <a:pt x="468469" y="390421"/>
                  <a:pt x="512035" y="409172"/>
                  <a:pt x="564424" y="379393"/>
                </a:cubicBezTo>
                <a:cubicBezTo>
                  <a:pt x="599443" y="359540"/>
                  <a:pt x="655418" y="381046"/>
                  <a:pt x="698432" y="398694"/>
                </a:cubicBezTo>
                <a:cubicBezTo>
                  <a:pt x="734000" y="413307"/>
                  <a:pt x="767916" y="417167"/>
                  <a:pt x="815067" y="398694"/>
                </a:cubicBezTo>
                <a:cubicBezTo>
                  <a:pt x="772328" y="387389"/>
                  <a:pt x="739515" y="377463"/>
                  <a:pt x="705876" y="370568"/>
                </a:cubicBezTo>
                <a:cubicBezTo>
                  <a:pt x="679130" y="365055"/>
                  <a:pt x="742825" y="342719"/>
                  <a:pt x="775360" y="345477"/>
                </a:cubicBezTo>
                <a:cubicBezTo>
                  <a:pt x="820857" y="349337"/>
                  <a:pt x="795214" y="335000"/>
                  <a:pt x="787493" y="315146"/>
                </a:cubicBezTo>
                <a:cubicBezTo>
                  <a:pt x="779221" y="293915"/>
                  <a:pt x="803761" y="287298"/>
                  <a:pt x="819202" y="291709"/>
                </a:cubicBezTo>
                <a:cubicBezTo>
                  <a:pt x="878484" y="309081"/>
                  <a:pt x="937491" y="278474"/>
                  <a:pt x="998705" y="303291"/>
                </a:cubicBezTo>
                <a:cubicBezTo>
                  <a:pt x="983263" y="242077"/>
                  <a:pt x="949899" y="215331"/>
                  <a:pt x="880139" y="206783"/>
                </a:cubicBezTo>
                <a:cubicBezTo>
                  <a:pt x="853944" y="203475"/>
                  <a:pt x="826647" y="208438"/>
                  <a:pt x="804037" y="190790"/>
                </a:cubicBezTo>
                <a:cubicBezTo>
                  <a:pt x="791076" y="180590"/>
                  <a:pt x="776463" y="168457"/>
                  <a:pt x="786666" y="149707"/>
                </a:cubicBezTo>
                <a:cubicBezTo>
                  <a:pt x="793834" y="136471"/>
                  <a:pt x="809276" y="136471"/>
                  <a:pt x="821960" y="140884"/>
                </a:cubicBezTo>
                <a:cubicBezTo>
                  <a:pt x="878761" y="160461"/>
                  <a:pt x="938043" y="167630"/>
                  <a:pt x="997325" y="174800"/>
                </a:cubicBezTo>
                <a:cubicBezTo>
                  <a:pt x="1006426" y="175902"/>
                  <a:pt x="1016626" y="179487"/>
                  <a:pt x="1026829" y="161287"/>
                </a:cubicBezTo>
                <a:cubicBezTo>
                  <a:pt x="915984" y="131783"/>
                  <a:pt x="810655" y="89872"/>
                  <a:pt x="696777" y="73604"/>
                </a:cubicBezTo>
                <a:cubicBezTo>
                  <a:pt x="698432" y="65884"/>
                  <a:pt x="700086" y="58164"/>
                  <a:pt x="701741" y="50444"/>
                </a:cubicBezTo>
                <a:cubicBezTo>
                  <a:pt x="790801" y="61471"/>
                  <a:pt x="879864" y="72501"/>
                  <a:pt x="992362" y="86289"/>
                </a:cubicBezTo>
                <a:cubicBezTo>
                  <a:pt x="923153" y="42446"/>
                  <a:pt x="857805" y="57060"/>
                  <a:pt x="806519" y="18183"/>
                </a:cubicBezTo>
                <a:cubicBezTo>
                  <a:pt x="816170" y="3431"/>
                  <a:pt x="827820" y="-292"/>
                  <a:pt x="839883" y="18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08239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1061FA-F378-44CF-9BC0-CEB8CA307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8" y="4675886"/>
            <a:ext cx="3685032" cy="1608328"/>
          </a:xfrm>
        </p:spPr>
        <p:txBody>
          <a:bodyPr>
            <a:normAutofit/>
          </a:bodyPr>
          <a:lstStyle/>
          <a:p>
            <a:endParaRPr lang="pl-PL" sz="36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AE9118-0436-4488-AC4A-C14DF6A7B6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1"/>
            <a:ext cx="12192002" cy="4489449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ounded Rectangle 28">
            <a:extLst>
              <a:ext uri="{FF2B5EF4-FFF2-40B4-BE49-F238E27FC236}">
                <a16:creationId xmlns:a16="http://schemas.microsoft.com/office/drawing/2014/main" id="{07A0C51E-5464-4470-855E-CA530A59BF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59557" y="640091"/>
            <a:ext cx="8072887" cy="355090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az 4" descr="Obraz zawierający flaga, czerwony&#10;&#10;Opis wygenerowany automatycznie">
            <a:extLst>
              <a:ext uri="{FF2B5EF4-FFF2-40B4-BE49-F238E27FC236}">
                <a16:creationId xmlns:a16="http://schemas.microsoft.com/office/drawing/2014/main" id="{32C2E888-B21C-4DDA-A4F3-2B568E183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848" y="830158"/>
            <a:ext cx="7514300" cy="3170774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050CA0-5AB5-40E8-BCB1-7EFE9B87A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4100" y="4675886"/>
            <a:ext cx="6675627" cy="16050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pl-PL" sz="5400" dirty="0">
                <a:latin typeface="Eras Bold ITC"/>
                <a:cs typeface="Calibri"/>
              </a:rPr>
              <a:t>Dzi</a:t>
            </a:r>
            <a:r>
              <a:rPr lang="pl-PL" sz="5400" b="1" dirty="0">
                <a:latin typeface="Eras Bold ITC"/>
                <a:cs typeface="Calibri"/>
              </a:rPr>
              <a:t>ę</a:t>
            </a:r>
            <a:r>
              <a:rPr lang="pl-PL" sz="5400" dirty="0">
                <a:latin typeface="Eras Bold ITC"/>
                <a:cs typeface="Calibri"/>
              </a:rPr>
              <a:t>kuj</a:t>
            </a:r>
            <a:r>
              <a:rPr lang="pl-PL" sz="5400" b="1" dirty="0">
                <a:latin typeface="Eras Bold ITC"/>
                <a:cs typeface="Calibri"/>
              </a:rPr>
              <a:t>ę</a:t>
            </a:r>
            <a:r>
              <a:rPr lang="pl-PL" sz="5400" dirty="0">
                <a:latin typeface="Eras Bold ITC"/>
                <a:cs typeface="Calibri"/>
              </a:rPr>
              <a:t> za uwag</a:t>
            </a:r>
            <a:r>
              <a:rPr lang="pl-PL" sz="5400" b="1" dirty="0">
                <a:latin typeface="Eras Bold ITC"/>
                <a:cs typeface="Calibri"/>
              </a:rPr>
              <a:t>ę</a:t>
            </a:r>
          </a:p>
        </p:txBody>
      </p:sp>
    </p:spTree>
    <p:extLst>
      <p:ext uri="{BB962C8B-B14F-4D97-AF65-F5344CB8AC3E}">
        <p14:creationId xmlns:p14="http://schemas.microsoft.com/office/powerpoint/2010/main" val="84172920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Panoramiczny</PresentationFormat>
  <Paragraphs>8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Eras Bold ITC</vt:lpstr>
      <vt:lpstr>LilyUPC</vt:lpstr>
      <vt:lpstr>Script MT Bold</vt:lpstr>
      <vt:lpstr>Source Sans Pro Black</vt:lpstr>
      <vt:lpstr>STHupo</vt:lpstr>
      <vt:lpstr>Motyw pakietu Office</vt:lpstr>
      <vt:lpstr>Dzień flagi </vt:lpstr>
      <vt:lpstr>Prezentacja programu PowerPoint</vt:lpstr>
      <vt:lpstr>Obchody </vt:lpstr>
      <vt:lpstr>Ciekawostki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szk.p5</dc:creator>
  <cp:lastModifiedBy>szk.p5</cp:lastModifiedBy>
  <cp:revision>76</cp:revision>
  <dcterms:created xsi:type="dcterms:W3CDTF">2021-04-14T13:41:12Z</dcterms:created>
  <dcterms:modified xsi:type="dcterms:W3CDTF">2021-04-14T15:02:05Z</dcterms:modified>
</cp:coreProperties>
</file>