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70" r:id="rId4"/>
    <p:sldId id="258" r:id="rId5"/>
    <p:sldId id="259" r:id="rId6"/>
    <p:sldId id="306" r:id="rId7"/>
    <p:sldId id="260" r:id="rId8"/>
    <p:sldId id="281" r:id="rId9"/>
    <p:sldId id="283" r:id="rId10"/>
    <p:sldId id="273" r:id="rId11"/>
    <p:sldId id="274" r:id="rId12"/>
    <p:sldId id="307" r:id="rId13"/>
    <p:sldId id="308" r:id="rId14"/>
    <p:sldId id="275" r:id="rId15"/>
    <p:sldId id="282" r:id="rId16"/>
    <p:sldId id="311" r:id="rId17"/>
    <p:sldId id="266" r:id="rId18"/>
    <p:sldId id="267" r:id="rId19"/>
    <p:sldId id="268" r:id="rId20"/>
    <p:sldId id="276" r:id="rId21"/>
    <p:sldId id="285" r:id="rId22"/>
    <p:sldId id="286" r:id="rId23"/>
    <p:sldId id="312" r:id="rId24"/>
    <p:sldId id="313" r:id="rId25"/>
    <p:sldId id="314" r:id="rId26"/>
    <p:sldId id="315" r:id="rId27"/>
    <p:sldId id="297" r:id="rId28"/>
    <p:sldId id="296" r:id="rId29"/>
    <p:sldId id="295" r:id="rId30"/>
    <p:sldId id="294" r:id="rId31"/>
    <p:sldId id="293" r:id="rId32"/>
    <p:sldId id="289" r:id="rId33"/>
    <p:sldId id="292" r:id="rId34"/>
    <p:sldId id="291" r:id="rId35"/>
    <p:sldId id="290" r:id="rId36"/>
    <p:sldId id="305" r:id="rId37"/>
    <p:sldId id="279" r:id="rId38"/>
    <p:sldId id="288" r:id="rId39"/>
    <p:sldId id="280" r:id="rId40"/>
    <p:sldId id="277" r:id="rId41"/>
    <p:sldId id="278" r:id="rId42"/>
    <p:sldId id="309" r:id="rId43"/>
    <p:sldId id="310" r:id="rId44"/>
    <p:sldId id="301" r:id="rId45"/>
    <p:sldId id="272" r:id="rId46"/>
    <p:sldId id="263" r:id="rId47"/>
    <p:sldId id="262" r:id="rId48"/>
    <p:sldId id="264" r:id="rId49"/>
    <p:sldId id="318" r:id="rId50"/>
    <p:sldId id="284" r:id="rId51"/>
    <p:sldId id="261" r:id="rId52"/>
    <p:sldId id="316" r:id="rId53"/>
    <p:sldId id="302" r:id="rId54"/>
    <p:sldId id="303" r:id="rId55"/>
    <p:sldId id="317" r:id="rId5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4"/>
          <p:cNvSpPr txBox="1">
            <a:spLocks/>
          </p:cNvSpPr>
          <p:nvPr/>
        </p:nvSpPr>
        <p:spPr>
          <a:xfrm>
            <a:off x="683568" y="188640"/>
            <a:ext cx="7632848" cy="432048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6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5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„Bądźmy czym być winniśmy </a:t>
            </a:r>
            <a:br>
              <a:rPr kumimoji="0" lang="pl-PL" sz="5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</a:br>
            <a:r>
              <a:rPr kumimoji="0" lang="pl-PL" sz="5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i czym być możemy,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5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znajdzie się i kiedyś dla nas </a:t>
            </a:r>
            <a:br>
              <a:rPr kumimoji="0" lang="pl-PL" sz="5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</a:br>
            <a:r>
              <a:rPr kumimoji="0" lang="pl-PL" sz="5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szczypta pamięci życzliwej,</a:t>
            </a:r>
            <a:br>
              <a:rPr kumimoji="0" lang="pl-PL" sz="5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</a:br>
            <a:r>
              <a:rPr kumimoji="0" lang="pl-PL" sz="5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jeśli  takiej  pamięci  będziemy  godni.”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51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Adam  </a:t>
            </a:r>
            <a:r>
              <a:rPr kumimoji="0" lang="pl-PL" sz="51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Chodyński</a:t>
            </a:r>
            <a:endParaRPr kumimoji="0" lang="pl-PL" sz="5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5" name="Obraz 4" descr="C:\Users\Aldona\Desktop\konkurs patron\Chodyński Adam.jpg"/>
          <p:cNvPicPr/>
          <p:nvPr/>
        </p:nvPicPr>
        <p:blipFill>
          <a:blip r:embed="rId3" cstate="print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92280" y="260648"/>
            <a:ext cx="1728192" cy="2363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b="4631"/>
          <a:stretch>
            <a:fillRect/>
          </a:stretch>
        </p:blipFill>
        <p:spPr bwMode="auto">
          <a:xfrm>
            <a:off x="323528" y="404664"/>
            <a:ext cx="856895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476672"/>
            <a:ext cx="8064897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383960" cy="62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8164488" cy="612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976" y="548680"/>
            <a:ext cx="8020472" cy="601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642"/>
            <a:ext cx="8712968" cy="653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r="8696" b="5021"/>
          <a:stretch>
            <a:fillRect/>
          </a:stretch>
        </p:blipFill>
        <p:spPr bwMode="auto">
          <a:xfrm>
            <a:off x="2411760" y="332656"/>
            <a:ext cx="4536504" cy="629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b="28589"/>
          <a:stretch>
            <a:fillRect/>
          </a:stretch>
        </p:blipFill>
        <p:spPr bwMode="auto">
          <a:xfrm>
            <a:off x="971600" y="620688"/>
            <a:ext cx="6157950" cy="5863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t="11350" r="3333"/>
          <a:stretch>
            <a:fillRect/>
          </a:stretch>
        </p:blipFill>
        <p:spPr bwMode="auto">
          <a:xfrm>
            <a:off x="1835696" y="0"/>
            <a:ext cx="5322748" cy="650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LAPTOP\SLUZBOWE\SLUZBOWE\szkola 2012\dzien patrona\ksiazka\projekt chodynski\patron z podpis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0648"/>
            <a:ext cx="475252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7431899" cy="557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l-PL" dirty="0" err="1"/>
              <a:t>Encyklepedia</a:t>
            </a:r>
            <a:r>
              <a:rPr lang="pl-PL" dirty="0"/>
              <a:t> </a:t>
            </a:r>
            <a:r>
              <a:rPr lang="pl-PL" dirty="0" err="1"/>
              <a:t>Olgebranda</a:t>
            </a:r>
            <a:endParaRPr lang="pl-PL" dirty="0"/>
          </a:p>
        </p:txBody>
      </p:sp>
    </p:spTree>
  </p:cSld>
  <p:clrMapOvr>
    <a:masterClrMapping/>
  </p:clrMapOvr>
  <p:transition spd="slow" advClick="0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68958"/>
          </a:xfrm>
        </p:spPr>
        <p:txBody>
          <a:bodyPr>
            <a:noAutofit/>
          </a:bodyPr>
          <a:lstStyle/>
          <a:p>
            <a:r>
              <a:rPr lang="pl-PL" sz="3200" b="1" dirty="0"/>
              <a:t>Okładka </a:t>
            </a:r>
            <a:r>
              <a:rPr lang="pl-PL" sz="3200" b="1" dirty="0" err="1"/>
              <a:t>Encyklepedii</a:t>
            </a:r>
            <a:r>
              <a:rPr lang="pl-PL" sz="3200" b="1" dirty="0"/>
              <a:t> </a:t>
            </a:r>
            <a:r>
              <a:rPr lang="pl-PL" sz="3200" b="1" dirty="0" err="1"/>
              <a:t>Olgebranda</a:t>
            </a:r>
            <a:br>
              <a:rPr lang="pl-PL" sz="3200" b="1" dirty="0"/>
            </a:br>
            <a:r>
              <a:rPr lang="pl-PL" sz="3200" b="1" dirty="0"/>
              <a:t>-1862r.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7632848" cy="57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0608"/>
            <a:ext cx="7943189" cy="5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600" dirty="0"/>
              <a:t>Biogram </a:t>
            </a:r>
            <a:r>
              <a:rPr lang="pl-PL" sz="3600" dirty="0" err="1"/>
              <a:t>Chodyńskiego</a:t>
            </a:r>
            <a:r>
              <a:rPr lang="pl-PL" sz="3600" dirty="0"/>
              <a:t> w </a:t>
            </a:r>
            <a:r>
              <a:rPr lang="pl-PL" sz="3600" dirty="0" err="1"/>
              <a:t>Encyklepedii</a:t>
            </a:r>
            <a:r>
              <a:rPr lang="pl-PL" sz="3600" dirty="0"/>
              <a:t> Powszechnej Samuela </a:t>
            </a:r>
            <a:r>
              <a:rPr lang="pl-PL" sz="3600" dirty="0" err="1"/>
              <a:t>Olgebranda</a:t>
            </a:r>
            <a:r>
              <a:rPr lang="pl-PL" sz="3600" dirty="0"/>
              <a:t> 1898r.</a:t>
            </a:r>
          </a:p>
        </p:txBody>
      </p:sp>
    </p:spTree>
  </p:cSld>
  <p:clrMapOvr>
    <a:masterClrMapping/>
  </p:clrMapOvr>
  <p:transition spd="slow" advClick="0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4968552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/>
              <a:t>Nenufary –z bólu po śmierci Zosi narodził się cykl wierszy dedykowanych </a:t>
            </a:r>
            <a:br>
              <a:rPr lang="pl-PL" sz="3600" b="1" dirty="0"/>
            </a:br>
            <a:r>
              <a:rPr lang="pl-PL" sz="3600" b="1" dirty="0"/>
              <a:t>zmarłej żonie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6820" y="1602432"/>
            <a:ext cx="5597180" cy="5255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LAPTOP\SLUZBOWE\SLUZBOWE\szkola 2012\dzien patrona\ksiazka\projekt chodynski\Chodyński Ad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5539152" cy="6714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1240865.JPG"/>
          <p:cNvPicPr>
            <a:picLocks noChangeAspect="1"/>
          </p:cNvPicPr>
          <p:nvPr/>
        </p:nvPicPr>
        <p:blipFill>
          <a:blip r:embed="rId3" cstate="print"/>
          <a:srcRect t="5901" r="53150" b="13251"/>
          <a:stretch>
            <a:fillRect/>
          </a:stretch>
        </p:blipFill>
        <p:spPr>
          <a:xfrm rot="341015">
            <a:off x="6695728" y="404664"/>
            <a:ext cx="2448272" cy="3168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P1240866.JPG"/>
          <p:cNvPicPr>
            <a:picLocks noChangeAspect="1"/>
          </p:cNvPicPr>
          <p:nvPr/>
        </p:nvPicPr>
        <p:blipFill>
          <a:blip r:embed="rId4" cstate="print"/>
          <a:srcRect l="53150" t="13251"/>
          <a:stretch>
            <a:fillRect/>
          </a:stretch>
        </p:blipFill>
        <p:spPr>
          <a:xfrm rot="21148757">
            <a:off x="-180528" y="548680"/>
            <a:ext cx="2243787" cy="3116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novo\Desktop\projekt chodynski\AdamChodynski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91493"/>
            <a:ext cx="5249165" cy="6766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3960440" cy="1143000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3100" b="1" dirty="0"/>
              <a:t>Tablica epitafijna poświęcona rodzicom, żonie i dzieciom Adama </a:t>
            </a:r>
            <a:r>
              <a:rPr lang="pl-PL" sz="3100" b="1" dirty="0" err="1"/>
              <a:t>Chodyńskiego</a:t>
            </a:r>
            <a:r>
              <a:rPr lang="pl-PL" sz="3100" b="1" dirty="0"/>
              <a:t> zachowana w kościele </a:t>
            </a:r>
            <a:br>
              <a:rPr lang="pl-PL" sz="3100" b="1" dirty="0"/>
            </a:br>
            <a:r>
              <a:rPr lang="pl-PL" sz="3100" b="1" dirty="0"/>
              <a:t>p.w. Najświętszej Rodziny z Nazaretu w Kaliszu.</a:t>
            </a:r>
            <a:br>
              <a:rPr lang="pl-PL" b="1" dirty="0"/>
            </a:br>
            <a:br>
              <a:rPr lang="pl-PL" dirty="0"/>
            </a:br>
            <a:endParaRPr lang="pl-PL" sz="27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3674" y="564232"/>
            <a:ext cx="4720326" cy="6293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2" t="8219" r="14391" b="9589"/>
          <a:stretch>
            <a:fillRect/>
          </a:stretch>
        </p:blipFill>
        <p:spPr>
          <a:xfrm rot="16200000">
            <a:off x="251520" y="1916833"/>
            <a:ext cx="5040562" cy="43204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3944" t="5992"/>
          <a:stretch>
            <a:fillRect/>
          </a:stretch>
        </p:blipFill>
        <p:spPr bwMode="auto">
          <a:xfrm>
            <a:off x="5220072" y="1844824"/>
            <a:ext cx="3507739" cy="451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67544" y="260648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Tablica poświęcona A. </a:t>
            </a:r>
            <a:r>
              <a:rPr lang="pl-PL" sz="2800" b="1" dirty="0" err="1"/>
              <a:t>Chodyńskiemu</a:t>
            </a:r>
            <a:r>
              <a:rPr lang="pl-PL" sz="2800" b="1" dirty="0"/>
              <a:t> znajdująca się </a:t>
            </a:r>
            <a:br>
              <a:rPr lang="pl-PL" sz="2800" b="1" dirty="0"/>
            </a:br>
            <a:r>
              <a:rPr lang="pl-PL" sz="2800" b="1" dirty="0"/>
              <a:t>w Katedrze Kaliskiej.</a:t>
            </a:r>
          </a:p>
        </p:txBody>
      </p:sp>
    </p:spTree>
  </p:cSld>
  <p:clrMapOvr>
    <a:masterClrMapping/>
  </p:clrMapOvr>
  <p:transition spd="slow" advClick="0"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1413">
            <a:off x="356788" y="2623073"/>
            <a:ext cx="2987824" cy="398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\Desktop\SAM_2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05725" y="-12163425"/>
            <a:ext cx="2834698" cy="3600000"/>
          </a:xfrm>
          <a:prstGeom prst="rect">
            <a:avLst/>
          </a:prstGeom>
          <a:noFill/>
        </p:spPr>
      </p:pic>
      <p:pic>
        <p:nvPicPr>
          <p:cNvPr id="8195" name="Picture 3" descr="C:\Users\lenovo\Desktop\SAM_2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9757" y="188640"/>
            <a:ext cx="6522741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8064" y="1124744"/>
            <a:ext cx="3635896" cy="1872208"/>
          </a:xfrm>
        </p:spPr>
        <p:txBody>
          <a:bodyPr>
            <a:noAutofit/>
          </a:bodyPr>
          <a:lstStyle/>
          <a:p>
            <a:r>
              <a:rPr lang="pl-PL" sz="4000" b="1" dirty="0"/>
              <a:t>Zofia  Rybarska wybranka serca Adama </a:t>
            </a:r>
            <a:r>
              <a:rPr lang="pl-PL" sz="4000" b="1" dirty="0" err="1"/>
              <a:t>Chodyńskiego</a:t>
            </a:r>
            <a:endParaRPr lang="pl-PL" sz="40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7339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LAPTOP\SLUZBOWE\SLUZBOWE\szkola 2012\dzien patrona\ksiazka\projekt chodynski\zosia i ad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784977" cy="615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pl-PL" b="1" dirty="0"/>
              <a:t>Kalisz,  jego wielka miłość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7923195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2699792" y="580526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Panorama Kalisza z 1835 r. </a:t>
            </a:r>
            <a:br>
              <a:rPr lang="pl-PL" b="1" dirty="0"/>
            </a:br>
            <a:r>
              <a:rPr lang="pl-PL" b="1" dirty="0"/>
              <a:t>od strony ul. Łódzkiej</a:t>
            </a:r>
          </a:p>
        </p:txBody>
      </p:sp>
    </p:spTree>
  </p:cSld>
  <p:clrMapOvr>
    <a:masterClrMapping/>
  </p:clrMapOvr>
  <p:transition spd="slow" advClick="0" advTm="5000">
    <p:fad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55</Words>
  <Application>Microsoft Office PowerPoint</Application>
  <PresentationFormat>Pokaz na ekranie (4:3)</PresentationFormat>
  <Paragraphs>14</Paragraphs>
  <Slides>55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6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Zofia  Rybarska wybranka serca Adama Chodyńskiego</vt:lpstr>
      <vt:lpstr>Prezentacja programu PowerPoint</vt:lpstr>
      <vt:lpstr>Prezentacja programu PowerPoint</vt:lpstr>
      <vt:lpstr>Kalisz,  jego wielka miłość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Encyklepedia Olgebranda</vt:lpstr>
      <vt:lpstr>Prezentacja programu PowerPoint</vt:lpstr>
      <vt:lpstr>Okładka Encyklepedii Olgebranda -1862r.</vt:lpstr>
      <vt:lpstr>Biogram Chodyńskiego w Encyklepedii Powszechnej Samuela Olgebranda 1898r.</vt:lpstr>
      <vt:lpstr>      </vt:lpstr>
      <vt:lpstr>Nenufary –z bólu po śmierci Zosi narodził się cykl wierszy dedykowanych  zmarłej żonie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Tablica epitafijna poświęcona rodzicom, żonie i dzieciom Adama Chodyńskiego zachowana w kościele  p.w. Najświętszej Rodziny z Nazaretu w Kaliszu.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lenovo</dc:creator>
  <cp:lastModifiedBy>amarczyna@hotmail.com</cp:lastModifiedBy>
  <cp:revision>16</cp:revision>
  <dcterms:created xsi:type="dcterms:W3CDTF">2015-05-10T12:49:22Z</dcterms:created>
  <dcterms:modified xsi:type="dcterms:W3CDTF">2020-05-24T20:10:29Z</dcterms:modified>
</cp:coreProperties>
</file>