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0" r:id="rId8"/>
    <p:sldId id="275" r:id="rId9"/>
    <p:sldId id="262" r:id="rId10"/>
    <p:sldId id="263" r:id="rId11"/>
    <p:sldId id="264" r:id="rId12"/>
  </p:sldIdLst>
  <p:sldSz cx="9144000" cy="6858000" type="screen4x3"/>
  <p:notesSz cx="6881813" cy="100028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6" autoAdjust="0"/>
    <p:restoredTop sz="94660"/>
  </p:normalViewPr>
  <p:slideViewPr>
    <p:cSldViewPr>
      <p:cViewPr varScale="1">
        <p:scale>
          <a:sx n="74" d="100"/>
          <a:sy n="74" d="100"/>
        </p:scale>
        <p:origin x="12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380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60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7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337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52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91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202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289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31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976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475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253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Autofit/>
          </a:bodyPr>
          <a:lstStyle/>
          <a:p>
            <a:r>
              <a:rPr lang="pl-PL" sz="4800" b="1" dirty="0" smtClean="0"/>
              <a:t>PODSUMOWANIE </a:t>
            </a:r>
            <a:br>
              <a:rPr lang="pl-PL" sz="4800" b="1" dirty="0" smtClean="0"/>
            </a:br>
            <a:r>
              <a:rPr lang="pl-PL" sz="4800" b="1" dirty="0" smtClean="0"/>
              <a:t>ROKU SZKOLNEGO</a:t>
            </a:r>
            <a:endParaRPr lang="pl-PL" sz="4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/>
          </a:bodyPr>
          <a:lstStyle/>
          <a:p>
            <a:r>
              <a:rPr lang="pl-PL" sz="5400" b="1" dirty="0" smtClean="0">
                <a:solidFill>
                  <a:schemeClr val="tx1"/>
                </a:solidFill>
              </a:rPr>
              <a:t>2015/2016</a:t>
            </a:r>
            <a:endParaRPr lang="pl-PL" sz="5400" b="1" dirty="0">
              <a:solidFill>
                <a:schemeClr val="tx1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51520" y="620688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 </a:t>
            </a:r>
            <a:r>
              <a:rPr lang="pl-PL" sz="4800" b="1" dirty="0" smtClean="0"/>
              <a:t>Zespół Szkół </a:t>
            </a:r>
            <a:br>
              <a:rPr lang="pl-PL" sz="4800" b="1" dirty="0" smtClean="0"/>
            </a:br>
            <a:r>
              <a:rPr lang="pl-PL" sz="4800" b="1" dirty="0" smtClean="0"/>
              <a:t>w Cekowie-Kolonii  </a:t>
            </a:r>
            <a:endParaRPr lang="pl-PL" sz="32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5029200"/>
            <a:ext cx="91344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60443" y="60013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UCZNIOWIE Z NAJLEPSZYMI WYNIKAMI  W KLASACH 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GIMNAZJUM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69269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381282"/>
              </p:ext>
            </p:extLst>
          </p:nvPr>
        </p:nvGraphicFramePr>
        <p:xfrm>
          <a:off x="1331640" y="795127"/>
          <a:ext cx="6840760" cy="59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/>
                <a:gridCol w="2664296"/>
                <a:gridCol w="1872208"/>
                <a:gridCol w="1080120"/>
              </a:tblGrid>
              <a:tr h="325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Klasa</a:t>
                      </a:r>
                      <a:endParaRPr lang="pl-PL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Imię i nazwisko ucznia</a:t>
                      </a:r>
                      <a:endParaRPr lang="pl-PL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Średnia</a:t>
                      </a:r>
                      <a:endParaRPr lang="pl-PL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klasy</a:t>
                      </a:r>
                      <a:endParaRPr lang="pl-PL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14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pl-PL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Emilia </a:t>
                      </a:r>
                      <a:r>
                        <a:rPr lang="pl-PL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Mijalska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4,79</a:t>
                      </a:r>
                      <a:endParaRPr lang="pl-PL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16,7%</a:t>
                      </a:r>
                      <a:endParaRPr lang="pl-PL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Kornelia Mąkowska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4,93</a:t>
                      </a:r>
                      <a:endParaRPr lang="pl-PL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Kopeć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5,36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l-PL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Anna Szymczak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l-PL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</a:t>
                      </a: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Paulina Ptasińska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Gracjana Dzikowska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Marlena Plucińska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5,33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982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Sobczak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5,33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pl-PL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Agnieszka Matysiak</a:t>
                      </a:r>
                      <a:endParaRPr lang="pl-PL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  <a:endParaRPr lang="pl-PL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pl-PL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Krupińska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Natalia Gadomska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Nikola Gadomska</a:t>
                      </a:r>
                      <a:endParaRPr lang="pl-PL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5,40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pl-PL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Paweł Różański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  <a:endParaRPr lang="pl-PL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19,2%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Marta </a:t>
                      </a:r>
                      <a:r>
                        <a:rPr lang="pl-PL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Haładyn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Tomasz Galiński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Patrycja </a:t>
                      </a:r>
                      <a:r>
                        <a:rPr lang="pl-PL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Mosiniak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53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Nikodem Domaracki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  <a:endParaRPr lang="pl-PL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940" marR="2794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SERDECZNIE</a:t>
            </a:r>
            <a:b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GRATULUJEMY</a:t>
            </a:r>
            <a:b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UZYSKANYCH WYNIKÓW</a:t>
            </a:r>
            <a:endParaRPr lang="pl-PL" sz="1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88223" y="267251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UCZNIOWIE Z NAJLEPSZYMI WYNIKAMI  W KLASACH I-III </a:t>
            </a:r>
            <a:b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SZKOŁY PODSTAWOWEJ</a:t>
            </a:r>
            <a:endParaRPr 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80809" y="988785"/>
            <a:ext cx="8424936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SZKOŁA  PODSTAWOWA W CEKOWIE - KOLONII</a:t>
            </a:r>
            <a:endParaRPr lang="pl-PL" sz="20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129008"/>
              </p:ext>
            </p:extLst>
          </p:nvPr>
        </p:nvGraphicFramePr>
        <p:xfrm>
          <a:off x="2843808" y="1525053"/>
          <a:ext cx="3096344" cy="5172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608"/>
                <a:gridCol w="2609736"/>
              </a:tblGrid>
              <a:tr h="265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Klasa</a:t>
                      </a:r>
                      <a:endParaRPr lang="pl-PL" sz="1400" b="1" kern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2797" marR="32797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Imię i nazwisko </a:t>
                      </a:r>
                      <a:r>
                        <a:rPr lang="pl-PL" sz="1400" b="1" kern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ucznia</a:t>
                      </a: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pl-P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797" marR="32797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</a:t>
                      </a:r>
                      <a:endParaRPr lang="pl-P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797" marR="32797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Wiktoria Maciejewska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Dawid Mąkowski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Marta Sobczak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Ewa Nogaj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Gabriela Cymer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Natasza </a:t>
                      </a:r>
                      <a:r>
                        <a:rPr lang="pl-PL" sz="1400" b="1" dirty="0" err="1" smtClean="0">
                          <a:effectLst/>
                        </a:rPr>
                        <a:t>Świerek</a:t>
                      </a:r>
                      <a:endParaRPr lang="pl-PL" sz="1400" b="1" dirty="0">
                        <a:effectLst/>
                      </a:endParaRPr>
                    </a:p>
                  </a:txBody>
                  <a:tcPr marL="32797" marR="32797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II</a:t>
                      </a:r>
                      <a:endParaRPr lang="pl-P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797" marR="32797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Maria Antoniak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Julia Lipińska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Miłosz </a:t>
                      </a:r>
                      <a:r>
                        <a:rPr lang="pl-PL" sz="1400" b="1" dirty="0" err="1">
                          <a:effectLst/>
                        </a:rPr>
                        <a:t>Boroś</a:t>
                      </a:r>
                      <a:endParaRPr lang="pl-PL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Jakub Grabowski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Jan Bartoszek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Paulina Pietrzak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Oliwia </a:t>
                      </a:r>
                      <a:r>
                        <a:rPr lang="pl-PL" sz="1400" b="1" dirty="0" smtClean="0">
                          <a:effectLst/>
                        </a:rPr>
                        <a:t>Tułacz</a:t>
                      </a:r>
                      <a:endParaRPr lang="pl-PL" sz="1400" b="1" dirty="0">
                        <a:effectLst/>
                      </a:endParaRPr>
                    </a:p>
                  </a:txBody>
                  <a:tcPr marL="32797" marR="32797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III</a:t>
                      </a:r>
                      <a:endParaRPr lang="pl-PL" sz="1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797" marR="32797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Jakub </a:t>
                      </a:r>
                      <a:r>
                        <a:rPr lang="pl-PL" sz="1400" b="1" dirty="0" err="1">
                          <a:effectLst/>
                        </a:rPr>
                        <a:t>Trunkwalter</a:t>
                      </a:r>
                      <a:endParaRPr lang="pl-PL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Kacper Pakuła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Kacper Różański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Hanna Stasiak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Maja Fokt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Piotr </a:t>
                      </a:r>
                      <a:r>
                        <a:rPr lang="pl-PL" sz="1400" b="1" dirty="0" err="1">
                          <a:effectLst/>
                        </a:rPr>
                        <a:t>Zydorek</a:t>
                      </a:r>
                      <a:endParaRPr lang="pl-PL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Zuzanna </a:t>
                      </a:r>
                      <a:r>
                        <a:rPr lang="pl-PL" sz="1400" b="1" dirty="0" err="1" smtClean="0">
                          <a:effectLst/>
                        </a:rPr>
                        <a:t>Dyzner</a:t>
                      </a:r>
                      <a:endParaRPr lang="pl-PL" sz="1400" b="1" dirty="0">
                        <a:effectLst/>
                      </a:endParaRPr>
                    </a:p>
                  </a:txBody>
                  <a:tcPr marL="32797" marR="32797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55776" y="-438237"/>
            <a:ext cx="417646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Średnie ocen w klasach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</a:t>
            </a: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5823"/>
              </p:ext>
            </p:extLst>
          </p:nvPr>
        </p:nvGraphicFramePr>
        <p:xfrm>
          <a:off x="1187624" y="620688"/>
          <a:ext cx="6912768" cy="5767201"/>
        </p:xfrm>
        <a:graphic>
          <a:graphicData uri="http://schemas.openxmlformats.org/drawingml/2006/table">
            <a:tbl>
              <a:tblPr/>
              <a:tblGrid>
                <a:gridCol w="2363231"/>
                <a:gridCol w="4549537"/>
              </a:tblGrid>
              <a:tr h="397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l-PL" sz="2000" b="1" kern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Klasa</a:t>
                      </a:r>
                      <a:endParaRPr lang="pl-PL" sz="2000" b="1" kern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Średnia </a:t>
                      </a:r>
                      <a:r>
                        <a:rPr lang="pl-PL" sz="20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klasy</a:t>
                      </a: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SZKOŁA PODSTAWOWA</a:t>
                      </a: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9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b="1" kern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4,30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4,08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3,99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średnia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4,12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01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GIMNAZJUM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79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3,91</a:t>
                      </a: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IIA</a:t>
                      </a:r>
                      <a:endParaRPr lang="pl-PL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4,06</a:t>
                      </a: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IIB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4,12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III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3,71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średnia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3,95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944774" y="228600"/>
            <a:ext cx="525445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Miejsca klas wg średniej</a:t>
            </a:r>
            <a:r>
              <a:rPr kumimoji="0" lang="pl-PL" sz="3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48841"/>
              </p:ext>
            </p:extLst>
          </p:nvPr>
        </p:nvGraphicFramePr>
        <p:xfrm>
          <a:off x="642910" y="1142984"/>
          <a:ext cx="7929618" cy="5303353"/>
        </p:xfrm>
        <a:graphic>
          <a:graphicData uri="http://schemas.openxmlformats.org/drawingml/2006/table">
            <a:tbl>
              <a:tblPr/>
              <a:tblGrid>
                <a:gridCol w="1735004"/>
                <a:gridCol w="3210877"/>
                <a:gridCol w="2983737"/>
              </a:tblGrid>
              <a:tr h="701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b="1" kern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Klasa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b="1" kern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Średnia </a:t>
                      </a:r>
                      <a:r>
                        <a:rPr lang="pl-PL" sz="2000" b="1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klasy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b="1" kern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Miejsce</a:t>
                      </a:r>
                      <a:endParaRPr lang="pl-PL" sz="2000" b="1" kern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63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b="1" kern="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SZKOŁA  </a:t>
                      </a:r>
                      <a:r>
                        <a:rPr lang="pl-PL" sz="2000" b="1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PODSTAWOWA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39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  <a:endParaRPr lang="pl-PL" sz="2000" b="1" kern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4,30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4,08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3,99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III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43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GIMNAZJUM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9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3,91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IIA</a:t>
                      </a:r>
                      <a:endParaRPr lang="pl-PL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4,06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IIB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4,12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III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3,71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  <a:endParaRPr lang="pl-PL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55576" y="304056"/>
            <a:ext cx="794223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Uczniowie z najwyższymi średnimi ocen 4,75 i wyższymi </a:t>
            </a:r>
            <a:b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5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roku szkolnym 2015/2016</a:t>
            </a:r>
            <a:endParaRPr lang="pl-P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SZKOŁA  PODSTAWOWA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622055"/>
              </p:ext>
            </p:extLst>
          </p:nvPr>
        </p:nvGraphicFramePr>
        <p:xfrm>
          <a:off x="467545" y="2348878"/>
          <a:ext cx="8208911" cy="3888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7034"/>
                <a:gridCol w="3321477"/>
                <a:gridCol w="1810226"/>
                <a:gridCol w="1790174"/>
              </a:tblGrid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Lokata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Imię i Nazwisko ucznia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Klasa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Średnia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Weronika Lipińska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5,73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Martyna Skórzewska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5,64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Maja Wencfel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5,09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Katarzyna Stencel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4,91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Piotr Barański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4,82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7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Oliwia </a:t>
                      </a:r>
                      <a:r>
                        <a:rPr lang="pl-PL" sz="2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Chrzęściewska</a:t>
                      </a:r>
                      <a:endParaRPr lang="pl-PL" sz="25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Dróżdż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4,81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516471" y="116632"/>
            <a:ext cx="6378861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Uczniowie z najwyższymi średnimi ocen 4,75 i wyższymi </a:t>
            </a:r>
            <a:b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roku szkolnym 2015/2016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GIMNAZJUM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334793"/>
              </p:ext>
            </p:extLst>
          </p:nvPr>
        </p:nvGraphicFramePr>
        <p:xfrm>
          <a:off x="662773" y="1237482"/>
          <a:ext cx="8086255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4891"/>
                <a:gridCol w="3264756"/>
                <a:gridCol w="1907255"/>
                <a:gridCol w="2029353"/>
              </a:tblGrid>
              <a:tr h="270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Lokata</a:t>
                      </a:r>
                      <a:endParaRPr lang="pl-PL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Imię i Nazwisko ucznia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Klasa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Średnia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0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Nikola Gadomska</a:t>
                      </a:r>
                      <a:endParaRPr lang="pl-PL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5,40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0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Kopeć</a:t>
                      </a:r>
                      <a:endParaRPr lang="pl-PL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5,36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4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Sobczak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Marlena Plucińska</a:t>
                      </a:r>
                      <a:endParaRPr lang="pl-PL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5,33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51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Natalia Gadomska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Krupińska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Agnieszka Matysiak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Patrycja </a:t>
                      </a:r>
                      <a:r>
                        <a:rPr lang="pl-PL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Mosiniak</a:t>
                      </a:r>
                      <a:endParaRPr lang="pl-PL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Nikodem Domaracki</a:t>
                      </a:r>
                      <a:endParaRPr lang="pl-PL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pl-PL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40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Gracjana Dzikowska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Tomasz Galiński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  <a:endParaRPr lang="pl-PL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0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Emilia Mijalska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4,93</a:t>
                      </a:r>
                      <a:endParaRPr lang="pl-PL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80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Anna Szymczak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Paulina Ptasińska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Paweł Różański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Marta Haładyn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  <a:endParaRPr lang="pl-PL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0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Kornelia Mąkowska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pl-PL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4,79</a:t>
                      </a:r>
                      <a:endParaRPr lang="pl-PL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043608" y="161165"/>
            <a:ext cx="7008009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WIELKIE BRAWA ZA ŚREDNIE OCEN 5,00 i ...</a:t>
            </a: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339752" y="1371509"/>
            <a:ext cx="43924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SZKOŁA PODSTAWOWA</a:t>
            </a:r>
            <a:endParaRPr lang="pl-PL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41050"/>
              </p:ext>
            </p:extLst>
          </p:nvPr>
        </p:nvGraphicFramePr>
        <p:xfrm>
          <a:off x="1043608" y="2636911"/>
          <a:ext cx="7128792" cy="2598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443"/>
                <a:gridCol w="3284004"/>
                <a:gridCol w="1354024"/>
                <a:gridCol w="1698321"/>
              </a:tblGrid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Lp.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Imię i Nazwisko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Klasa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Średnia ocen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Weronika Lipińska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5,73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Martyna Skórzewska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5,64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Maja Wencfel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5,09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339413" y="908720"/>
            <a:ext cx="25202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GIMNAZJUM</a:t>
            </a:r>
            <a:endParaRPr lang="pl-PL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5549" y="248983"/>
            <a:ext cx="7008009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WIELKIE BRAWA ZA ŚREDNIE OCEN 5,00 i ...</a:t>
            </a: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607502"/>
              </p:ext>
            </p:extLst>
          </p:nvPr>
        </p:nvGraphicFramePr>
        <p:xfrm>
          <a:off x="500905" y="1772816"/>
          <a:ext cx="8197296" cy="4579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7963"/>
                <a:gridCol w="3762738"/>
                <a:gridCol w="1551409"/>
                <a:gridCol w="1975186"/>
              </a:tblGrid>
              <a:tr h="383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Lp.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Imię i Nazwisko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Klasa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Średnia ocen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3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Nikola Gadomska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5,40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3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Kopeć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5,36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04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Sobczak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Marlena Plucińska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5,33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61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Natalia Gadomska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Krupińska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Agnieszka Matysiak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Patrycja </a:t>
                      </a:r>
                      <a:r>
                        <a:rPr lang="pl-PL" sz="2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Mosiniak</a:t>
                      </a:r>
                      <a:endParaRPr lang="pl-PL" sz="25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Nikodem Domaracki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5,20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04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Gracjana Dzikowska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Tomasz Galiński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7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85712" y="324682"/>
            <a:ext cx="8712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UCZNIOWIE Z NAJLEPSZYMI WYNIKAMI  W KLASACH – SZKOŁA PODSTAWOWA</a:t>
            </a:r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989183"/>
              </p:ext>
            </p:extLst>
          </p:nvPr>
        </p:nvGraphicFramePr>
        <p:xfrm>
          <a:off x="827584" y="836711"/>
          <a:ext cx="7632848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0"/>
                <a:gridCol w="3856172"/>
                <a:gridCol w="1336941"/>
                <a:gridCol w="1359615"/>
              </a:tblGrid>
              <a:tr h="450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Klasa</a:t>
                      </a:r>
                      <a:endParaRPr lang="pl-PL" sz="25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Imię i nazwisko ucznia</a:t>
                      </a:r>
                      <a:endParaRPr lang="pl-PL" sz="25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Średnia</a:t>
                      </a:r>
                      <a:endParaRPr lang="pl-PL" sz="25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10285" algn="l"/>
                        </a:tabLst>
                      </a:pPr>
                      <a:r>
                        <a:rPr lang="pl-PL" sz="2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klasy</a:t>
                      </a:r>
                      <a:endParaRPr lang="pl-PL" sz="25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 row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pl-PL" sz="25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Oliwia </a:t>
                      </a:r>
                      <a:r>
                        <a:rPr lang="pl-PL" sz="2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Chrzęściewska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4,81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37,5%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Aleksandra Dróżdż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4,81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00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Alicja Pilarska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5,00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00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Julia </a:t>
                      </a:r>
                      <a:r>
                        <a:rPr lang="pl-PL" sz="2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Galuba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5,00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00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Mateusz Zając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5,18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00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Magdalena Lipińska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5,18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00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pl-PL" sz="25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Martyna Skórzewska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5,64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l-PL" sz="2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Weronika Lipińska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5,73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005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pl-PL" sz="25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Piotr Barański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4,82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pl-PL" sz="2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00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Katarzyna Stencel</a:t>
                      </a:r>
                      <a:endParaRPr lang="pl-PL" sz="25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4,91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9845" marR="29845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00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Maja Wencfel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5,09</a:t>
                      </a:r>
                      <a:endParaRPr lang="pl-PL" sz="2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9525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</TotalTime>
  <Words>500</Words>
  <Application>Microsoft Office PowerPoint</Application>
  <PresentationFormat>Pokaz na ekranie (4:3)</PresentationFormat>
  <Paragraphs>365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Motyw pakietu Office</vt:lpstr>
      <vt:lpstr>PODSUMOWANIE  ROKU SZKOLNEGO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SERDECZNIE GRATULUJEMY UZYSKANYCH WYNIKÓW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  I PÓŁROCZA</dc:title>
  <dc:creator>lenovo</dc:creator>
  <cp:lastModifiedBy>gimnazjum</cp:lastModifiedBy>
  <cp:revision>107</cp:revision>
  <cp:lastPrinted>2016-01-14T16:49:53Z</cp:lastPrinted>
  <dcterms:modified xsi:type="dcterms:W3CDTF">2016-06-27T15:51:34Z</dcterms:modified>
</cp:coreProperties>
</file>