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</p:sldIdLst>
  <p:sldSz cx="9144000" cy="6858000" type="screen4x3"/>
  <p:notesSz cx="6769100" cy="9906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380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60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7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337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52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91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20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89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31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76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475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253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r>
              <a:rPr lang="pl-PL" sz="4800" b="1" dirty="0"/>
              <a:t>PODSUMOWANIE </a:t>
            </a:r>
            <a:r>
              <a:rPr lang="pl-PL" sz="4800" b="1" dirty="0" smtClean="0"/>
              <a:t> ROCZNE</a:t>
            </a:r>
            <a:br>
              <a:rPr lang="pl-PL" sz="4800" b="1" dirty="0" smtClean="0"/>
            </a:br>
            <a:endParaRPr lang="pl-PL" sz="4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/>
          </a:bodyPr>
          <a:lstStyle/>
          <a:p>
            <a:r>
              <a:rPr lang="pl-PL" sz="5400" b="1" dirty="0" smtClean="0">
                <a:solidFill>
                  <a:schemeClr val="tx1"/>
                </a:solidFill>
              </a:rPr>
              <a:t>2014/2015</a:t>
            </a:r>
            <a:endParaRPr lang="pl-PL" sz="5400" b="1" dirty="0">
              <a:solidFill>
                <a:schemeClr val="tx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51520" y="62068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 </a:t>
            </a:r>
            <a:r>
              <a:rPr lang="pl-PL" sz="4800" b="1" dirty="0" smtClean="0"/>
              <a:t>Zespół Szkół </a:t>
            </a:r>
            <a:br>
              <a:rPr lang="pl-PL" sz="4800" b="1" dirty="0" smtClean="0"/>
            </a:br>
            <a:r>
              <a:rPr lang="pl-PL" sz="4800" b="1" dirty="0" smtClean="0"/>
              <a:t>w Cekowie-Kolonii  </a:t>
            </a:r>
            <a:endParaRPr lang="pl-PL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9675"/>
            <a:ext cx="91344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59532" y="30758"/>
            <a:ext cx="84249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UCZNIOWIE Z NAJLEPSZYMI WYNIKAMI  W KLASACH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GIMNAZJUM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69269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625935"/>
              </p:ext>
            </p:extLst>
          </p:nvPr>
        </p:nvGraphicFramePr>
        <p:xfrm>
          <a:off x="827584" y="534599"/>
          <a:ext cx="7416824" cy="6184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169"/>
                <a:gridCol w="3452952"/>
                <a:gridCol w="1162381"/>
                <a:gridCol w="1880322"/>
              </a:tblGrid>
              <a:tr h="577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Klasa</a:t>
                      </a:r>
                      <a:endParaRPr lang="pl-PL" sz="1800" b="1" kern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Imię i nazwisko ucznia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800" b="1" kern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% klasy</a:t>
                      </a:r>
                      <a:endParaRPr lang="pl-PL" sz="18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endParaRPr lang="pl-PL" sz="1600" b="1" kern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Marlena Plucińska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Aleksandra Sobczak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Ib</a:t>
                      </a:r>
                      <a:endParaRPr lang="pl-PL" sz="1600" b="1" kern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Natalia Gadomska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Aleksandra Krupińska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Agnieszka </a:t>
                      </a:r>
                      <a:r>
                        <a:rPr lang="pl-PL" sz="1600" b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Matysiak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4,85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Patrycja Mosiniak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Tomasz Galiński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Nikodem Domaracki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Marta Haładyn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4,75</a:t>
                      </a:r>
                      <a:endParaRPr lang="pl-PL" sz="1600" b="1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Julia </a:t>
                      </a:r>
                      <a:r>
                        <a:rPr lang="pl-PL" sz="1600" b="1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Pleśnierowicz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Klaudia Sochacka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Dominika Milewska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Anna Stasiak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4,83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97" marR="286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SERDECZNIE</a:t>
            </a:r>
            <a:b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GRATULUJEMY</a:t>
            </a:r>
            <a:b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UZYSKANYCH WYNIKÓW</a:t>
            </a:r>
            <a:endParaRPr lang="pl-PL" sz="1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85720" y="476672"/>
            <a:ext cx="8424936" cy="120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000" b="1" dirty="0" smtClean="0"/>
          </a:p>
          <a:p>
            <a:pPr algn="ctr">
              <a:lnSpc>
                <a:spcPct val="150000"/>
              </a:lnSpc>
            </a:pP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UCZNIOWIE Z NAJLEPSZYMI WYNIKAMI W KLASACH I-III </a:t>
            </a:r>
          </a:p>
          <a:p>
            <a:pPr algn="ctr">
              <a:lnSpc>
                <a:spcPct val="150000"/>
              </a:lnSpc>
            </a:pP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SZKOŁY PODSTAWOWEJ</a:t>
            </a:r>
            <a:endParaRPr lang="pl-PL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795016"/>
              </p:ext>
            </p:extLst>
          </p:nvPr>
        </p:nvGraphicFramePr>
        <p:xfrm>
          <a:off x="2063050" y="3212976"/>
          <a:ext cx="5156028" cy="3234315"/>
        </p:xfrm>
        <a:graphic>
          <a:graphicData uri="http://schemas.openxmlformats.org/drawingml/2006/table">
            <a:tbl>
              <a:tblPr/>
              <a:tblGrid>
                <a:gridCol w="1519491"/>
                <a:gridCol w="3636537"/>
              </a:tblGrid>
              <a:tr h="537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Imię i nazwisko ucznia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endParaRPr lang="pl-PL" sz="25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Nikodem </a:t>
                      </a:r>
                      <a:r>
                        <a:rPr lang="pl-PL" sz="25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Haraś</a:t>
                      </a:r>
                      <a:endParaRPr lang="pl-PL" sz="25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5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Aleksy </a:t>
                      </a:r>
                      <a:r>
                        <a:rPr lang="pl-PL" sz="25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Werbiński</a:t>
                      </a:r>
                      <a:endParaRPr lang="pl-PL" sz="25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Amadeusz Mariański</a:t>
                      </a:r>
                    </a:p>
                    <a:p>
                      <a:r>
                        <a:rPr lang="pl-PL" sz="2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Norbert </a:t>
                      </a:r>
                      <a:r>
                        <a:rPr lang="pl-PL" sz="25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Mijalski</a:t>
                      </a:r>
                      <a:endParaRPr lang="pl-PL" sz="25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5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Hubert Kaźmierczak</a:t>
                      </a:r>
                    </a:p>
                    <a:p>
                      <a:endParaRPr lang="pl-PL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5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428596" y="2160618"/>
            <a:ext cx="842493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SZKOŁA  PODSTAWOWA W PRZESPOLEWIE PAŃSKIM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85720" y="137639"/>
            <a:ext cx="8424936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UCZNIOWIE Z NAJLEPSZYMI WYNIKAMI  W KLASACH I-III </a:t>
            </a:r>
            <a:b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SZKOŁY PODSTAWOWEJ</a:t>
            </a:r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80809" y="1122960"/>
            <a:ext cx="8424936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SZKOŁA  PODSTAWOWA W CEKOWIE - KOLONII</a:t>
            </a:r>
            <a:endParaRPr lang="pl-PL" sz="20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562855"/>
              </p:ext>
            </p:extLst>
          </p:nvPr>
        </p:nvGraphicFramePr>
        <p:xfrm>
          <a:off x="2555776" y="1678123"/>
          <a:ext cx="4214842" cy="5179877"/>
        </p:xfrm>
        <a:graphic>
          <a:graphicData uri="http://schemas.openxmlformats.org/drawingml/2006/table">
            <a:tbl>
              <a:tblPr/>
              <a:tblGrid>
                <a:gridCol w="887624"/>
                <a:gridCol w="3327218"/>
              </a:tblGrid>
              <a:tr h="314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Klasa</a:t>
                      </a: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Imię i nazwisko ucznia</a:t>
                      </a: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</a:t>
                      </a:r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Julia Lipińska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Maria Antoniak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Oliwia Tułacz 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 Bartoszek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Jakub Grabowski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Kacper Różański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Jakub </a:t>
                      </a:r>
                      <a:r>
                        <a:rPr lang="pl-PL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Trunkwalter</a:t>
                      </a:r>
                      <a:endParaRPr lang="pl-PL" sz="18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Piotr </a:t>
                      </a:r>
                      <a:r>
                        <a:rPr lang="pl-PL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Zydorek</a:t>
                      </a:r>
                      <a:endParaRPr lang="pl-PL" sz="18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Maja Fokt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Hanna Stasiak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Kacper Pakuła</a:t>
                      </a:r>
                      <a:endParaRPr lang="pl-PL" sz="18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</a:t>
                      </a:r>
                      <a:endParaRPr lang="pl-PL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Magdalena Lipińska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Mateusz Zając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Alicja Pilarska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Oliwia </a:t>
                      </a:r>
                      <a:r>
                        <a:rPr lang="pl-PL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Chrzęściewska</a:t>
                      </a:r>
                      <a:endParaRPr lang="pl-PL" sz="18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Filip Sobczyk</a:t>
                      </a:r>
                    </a:p>
                    <a:p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Julia </a:t>
                      </a:r>
                      <a:r>
                        <a:rPr lang="pl-PL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Galuba</a:t>
                      </a:r>
                      <a:endParaRPr lang="pl-PL" sz="18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947" marR="42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55776" y="-438237"/>
            <a:ext cx="417646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Średnie ocen w klasach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408572"/>
              </p:ext>
            </p:extLst>
          </p:nvPr>
        </p:nvGraphicFramePr>
        <p:xfrm>
          <a:off x="1187624" y="620688"/>
          <a:ext cx="6912768" cy="5767201"/>
        </p:xfrm>
        <a:graphic>
          <a:graphicData uri="http://schemas.openxmlformats.org/drawingml/2006/table">
            <a:tbl>
              <a:tblPr/>
              <a:tblGrid>
                <a:gridCol w="2363231"/>
                <a:gridCol w="4549537"/>
              </a:tblGrid>
              <a:tr h="39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l-PL" sz="2000" b="1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Klasa</a:t>
                      </a:r>
                      <a:endParaRPr lang="pl-PL" sz="2000" b="1" kern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Średnia </a:t>
                      </a: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klasy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SZKOŁA PODSTAWOWA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90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4,00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3,86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4,54</a:t>
                      </a:r>
                      <a:endParaRPr lang="pl-P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średnia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4,13</a:t>
                      </a:r>
                      <a:endParaRPr lang="pl-PL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0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GIMNAZJUM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79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IA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3,66</a:t>
                      </a:r>
                      <a:endParaRPr lang="pl-PL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IB</a:t>
                      </a:r>
                      <a:endParaRPr lang="pl-PL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3,67</a:t>
                      </a:r>
                      <a:endParaRPr lang="pl-PL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3,60</a:t>
                      </a:r>
                      <a:endParaRPr lang="pl-PL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3,82</a:t>
                      </a:r>
                      <a:endParaRPr lang="pl-PL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średnia</a:t>
                      </a:r>
                      <a:endParaRPr lang="pl-PL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592" marR="425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l-PL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3,69</a:t>
                      </a:r>
                      <a:endParaRPr lang="pl-PL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979712" y="0"/>
            <a:ext cx="525445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Miejsca klas wg średniej</a:t>
            </a:r>
            <a:r>
              <a:rPr kumimoji="0" lang="pl-PL" sz="3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67582"/>
              </p:ext>
            </p:extLst>
          </p:nvPr>
        </p:nvGraphicFramePr>
        <p:xfrm>
          <a:off x="590165" y="620688"/>
          <a:ext cx="8033546" cy="6067517"/>
        </p:xfrm>
        <a:graphic>
          <a:graphicData uri="http://schemas.openxmlformats.org/drawingml/2006/table">
            <a:tbl>
              <a:tblPr/>
              <a:tblGrid>
                <a:gridCol w="1757744"/>
                <a:gridCol w="3252960"/>
                <a:gridCol w="3022842"/>
              </a:tblGrid>
              <a:tr h="415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Klasa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Średnia </a:t>
                      </a:r>
                      <a:r>
                        <a:rPr lang="pl-PL" sz="2000" b="1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klasy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b="1" kern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Miejsce</a:t>
                      </a:r>
                      <a:endParaRPr lang="pl-PL" sz="2000" b="1" kern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0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b="1" kern="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SZKOŁA  </a:t>
                      </a:r>
                      <a:r>
                        <a:rPr lang="pl-PL" sz="2000" b="1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PODSTAWOWA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2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  <a:endParaRPr lang="pl-PL" sz="2000" b="1" kern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4,00</a:t>
                      </a:r>
                      <a:endParaRPr lang="pl-PL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3,86</a:t>
                      </a:r>
                      <a:endParaRPr lang="pl-PL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4,54</a:t>
                      </a:r>
                      <a:endParaRPr lang="pl-PL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5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GIMNAZJUM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2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IA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3,66</a:t>
                      </a:r>
                      <a:endParaRPr lang="pl-PL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IB</a:t>
                      </a:r>
                      <a:endParaRPr lang="pl-PL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3,67</a:t>
                      </a:r>
                      <a:endParaRPr lang="pl-PL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3,60</a:t>
                      </a:r>
                      <a:endParaRPr lang="pl-PL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3,82</a:t>
                      </a:r>
                      <a:endParaRPr lang="pl-PL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55576" y="12778"/>
            <a:ext cx="7942239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Uczniowie z najwyższymi średnimi ocen 4,75 i wyższymi </a:t>
            </a:r>
            <a:b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I półrocze roku szkolnego 2014/2015</a:t>
            </a: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SZKOŁA  PODSTAWOWA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34512"/>
              </p:ext>
            </p:extLst>
          </p:nvPr>
        </p:nvGraphicFramePr>
        <p:xfrm>
          <a:off x="940481" y="1988841"/>
          <a:ext cx="7572427" cy="4656862"/>
        </p:xfrm>
        <a:graphic>
          <a:graphicData uri="http://schemas.openxmlformats.org/drawingml/2006/table">
            <a:tbl>
              <a:tblPr/>
              <a:tblGrid>
                <a:gridCol w="945320"/>
                <a:gridCol w="2840893"/>
                <a:gridCol w="1893107"/>
                <a:gridCol w="1893107"/>
              </a:tblGrid>
              <a:tr h="591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Lokata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Imię i nazwisko ucznia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Klasa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Średnia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Aleksandra</a:t>
                      </a:r>
                      <a:r>
                        <a:rPr lang="pl-PL" sz="2000" b="1" baseline="0" dirty="0" smtClean="0">
                          <a:latin typeface="Times New Roman"/>
                          <a:ea typeface="Times New Roman"/>
                        </a:rPr>
                        <a:t> Kopeć</a:t>
                      </a:r>
                      <a:endParaRPr lang="pl-PL" sz="2000" b="1" dirty="0" smtClean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VI</a:t>
                      </a:r>
                    </a:p>
                    <a:p>
                      <a:pPr algn="ctr"/>
                      <a:endParaRPr lang="pl-PL" sz="2000" dirty="0"/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5,36</a:t>
                      </a:r>
                    </a:p>
                    <a:p>
                      <a:pPr algn="ctr"/>
                      <a:endParaRPr lang="pl-PL" sz="2000" dirty="0"/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lang="pl-PL" sz="20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Martyna Skórzewska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Weronik</a:t>
                      </a:r>
                      <a:r>
                        <a:rPr lang="pl-PL" sz="2000" b="1" baseline="0" dirty="0" smtClean="0">
                          <a:latin typeface="Times New Roman"/>
                          <a:ea typeface="Times New Roman"/>
                        </a:rPr>
                        <a:t>a Lipińska</a:t>
                      </a:r>
                      <a:endParaRPr lang="pl-PL" sz="2000" b="1" dirty="0" smtClean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IV</a:t>
                      </a:r>
                      <a:endParaRPr lang="pl-PL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IV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5,27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5,27</a:t>
                      </a:r>
                      <a:endParaRPr lang="pl-PL" sz="2000" dirty="0" smtClean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lang="pl-PL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Maja </a:t>
                      </a:r>
                      <a:r>
                        <a:rPr lang="pl-PL" sz="2000" b="1" dirty="0" err="1" smtClean="0">
                          <a:latin typeface="Times New Roman"/>
                          <a:ea typeface="Times New Roman"/>
                        </a:rPr>
                        <a:t>Wencfel</a:t>
                      </a:r>
                      <a:endParaRPr lang="pl-PL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Kornelia Mąkowska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Emilia </a:t>
                      </a:r>
                      <a:r>
                        <a:rPr lang="pl-PL" sz="2000" b="1" dirty="0" err="1" smtClean="0">
                          <a:latin typeface="Times New Roman"/>
                          <a:ea typeface="Times New Roman"/>
                        </a:rPr>
                        <a:t>Mijalska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IV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VI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VI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IV</a:t>
                      </a:r>
                      <a:endParaRPr lang="pl-PL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Katarzyna Stencel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V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4,91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V</a:t>
                      </a:r>
                      <a:endParaRPr lang="pl-PL" sz="2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Piotr Barański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V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Times New Roman"/>
                          <a:ea typeface="Times New Roman"/>
                        </a:rPr>
                        <a:t>4,82</a:t>
                      </a:r>
                      <a:endParaRPr lang="pl-PL" sz="2000" b="1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9552" y="188640"/>
            <a:ext cx="794223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Uczniowie z najwyższymi średnimi ocen 4,75 i wyższymi </a:t>
            </a:r>
            <a:b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I półrocze roku szkolnego 2014/2015</a:t>
            </a: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GIMNAZJUM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47596"/>
              </p:ext>
            </p:extLst>
          </p:nvPr>
        </p:nvGraphicFramePr>
        <p:xfrm>
          <a:off x="755576" y="1380268"/>
          <a:ext cx="7488832" cy="5477732"/>
        </p:xfrm>
        <a:graphic>
          <a:graphicData uri="http://schemas.openxmlformats.org/drawingml/2006/table">
            <a:tbl>
              <a:tblPr/>
              <a:tblGrid>
                <a:gridCol w="934885"/>
                <a:gridCol w="2809531"/>
                <a:gridCol w="1872208"/>
                <a:gridCol w="1872208"/>
              </a:tblGrid>
              <a:tr h="653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Lokata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Imię i nazwisko ucznia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Klasa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Średnia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Julia </a:t>
                      </a:r>
                      <a:r>
                        <a:rPr lang="pl-PL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Pleśnierowicz</a:t>
                      </a:r>
                      <a:endParaRPr lang="pl-PL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5,16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Marlena Plucińska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Patrycja </a:t>
                      </a:r>
                      <a:r>
                        <a:rPr lang="pl-PL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Mosiniak</a:t>
                      </a:r>
                      <a:endParaRPr lang="pl-PL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Aleksandra Sobczak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Tomasz Galiński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Klaudia Sochacka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Dominika Milewska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4,94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Natalia Gadomska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Aleksandra Krupińska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Agnieszka Matysiak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IB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VII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Anna Stasiak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VIII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Nikodem Domaracki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4,81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IX</a:t>
                      </a:r>
                      <a:endParaRPr lang="pl-PL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Marta </a:t>
                      </a:r>
                      <a:r>
                        <a:rPr lang="pl-PL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Haładyn</a:t>
                      </a:r>
                      <a:endParaRPr lang="pl-PL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4,75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43607" y="113437"/>
            <a:ext cx="70080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WIELKIE BRAWA ZA ŚREDNIE OCEN 5,00 i ...</a:t>
            </a: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351367" y="475074"/>
            <a:ext cx="43924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SZKOŁA PODSTAWOWA</a:t>
            </a:r>
            <a:endParaRPr lang="pl-PL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87471" y="3501008"/>
            <a:ext cx="25202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GIMNAZJUM</a:t>
            </a:r>
            <a:endParaRPr lang="pl-PL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792997"/>
              </p:ext>
            </p:extLst>
          </p:nvPr>
        </p:nvGraphicFramePr>
        <p:xfrm>
          <a:off x="1187624" y="961263"/>
          <a:ext cx="6144999" cy="2545626"/>
        </p:xfrm>
        <a:graphic>
          <a:graphicData uri="http://schemas.openxmlformats.org/drawingml/2006/table">
            <a:tbl>
              <a:tblPr/>
              <a:tblGrid>
                <a:gridCol w="602014"/>
                <a:gridCol w="2910764"/>
                <a:gridCol w="1227380"/>
                <a:gridCol w="1404841"/>
              </a:tblGrid>
              <a:tr h="382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Imię i nazwisko</a:t>
                      </a:r>
                      <a:endParaRPr lang="pl-PL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Klasa</a:t>
                      </a:r>
                      <a:endParaRPr lang="pl-PL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Średnia ocen</a:t>
                      </a:r>
                      <a:endParaRPr lang="pl-PL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  <a:endParaRPr lang="pl-PL" sz="12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Aleksandra</a:t>
                      </a:r>
                      <a:r>
                        <a:rPr lang="pl-PL" sz="18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Kopeć</a:t>
                      </a:r>
                      <a:endParaRPr lang="pl-PL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5,36</a:t>
                      </a:r>
                      <a:endParaRPr lang="pl-PL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</a:t>
                      </a:r>
                      <a:endParaRPr lang="pl-PL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Weronika Lipińska</a:t>
                      </a:r>
                      <a:b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</a:b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Martyna Skórzewska</a:t>
                      </a:r>
                      <a:endParaRPr lang="pl-PL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IV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5,27</a:t>
                      </a:r>
                      <a:endParaRPr lang="pl-PL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5,27</a:t>
                      </a:r>
                      <a:endParaRPr lang="pl-PL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</a:t>
                      </a:r>
                      <a:endParaRPr lang="pl-PL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Maja </a:t>
                      </a:r>
                      <a:r>
                        <a:rPr lang="pl-PL" sz="18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Wencfel</a:t>
                      </a:r>
                      <a:endParaRPr lang="pl-PL" sz="18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Emila </a:t>
                      </a:r>
                      <a:r>
                        <a:rPr lang="pl-PL" sz="18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Mijalska</a:t>
                      </a:r>
                      <a:endParaRPr lang="pl-PL" sz="18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Kornelia Mąkowska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b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</a:br>
                      <a:r>
                        <a:rPr lang="pl-PL" sz="18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649788"/>
              </p:ext>
            </p:extLst>
          </p:nvPr>
        </p:nvGraphicFramePr>
        <p:xfrm>
          <a:off x="1187624" y="3993724"/>
          <a:ext cx="6192688" cy="2806703"/>
        </p:xfrm>
        <a:graphic>
          <a:graphicData uri="http://schemas.openxmlformats.org/drawingml/2006/table">
            <a:tbl>
              <a:tblPr/>
              <a:tblGrid>
                <a:gridCol w="409186"/>
                <a:gridCol w="3087861"/>
                <a:gridCol w="1311393"/>
                <a:gridCol w="1384248"/>
              </a:tblGrid>
              <a:tr h="349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Imię i nazwisko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Klasa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Średnia ocen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Julia </a:t>
                      </a:r>
                      <a:r>
                        <a:rPr lang="pl-PL" sz="18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Pleśnierowicz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5,16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Marlena</a:t>
                      </a:r>
                      <a:r>
                        <a:rPr lang="pl-PL" sz="1800" b="1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Plucińska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IA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5,07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l-PL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pl-PL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Patrycja </a:t>
                      </a:r>
                      <a:r>
                        <a:rPr lang="pl-PL" sz="1800" b="1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Mosiniak</a:t>
                      </a:r>
                      <a:endParaRPr lang="pl-PL" sz="18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</a:t>
                      </a:r>
                      <a:endParaRPr lang="pl-PL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Aleksandra Sobczak</a:t>
                      </a:r>
                      <a:b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</a:b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Tomasz Galiński</a:t>
                      </a:r>
                      <a:b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</a:b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Klaudia Sochacka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IA</a:t>
                      </a:r>
                      <a:b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</a:b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</a:t>
                      </a:r>
                      <a:b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</a:b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III</a:t>
                      </a: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51520" y="118646"/>
            <a:ext cx="8712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UCZNIOWIE Z NAJLEPSZYMI WYNIKAMI  W KLASACH – SZKOŁA PODSTAWOWA</a:t>
            </a: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76940"/>
              </p:ext>
            </p:extLst>
          </p:nvPr>
        </p:nvGraphicFramePr>
        <p:xfrm>
          <a:off x="899592" y="649732"/>
          <a:ext cx="7272807" cy="5960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0217"/>
                <a:gridCol w="3419429"/>
                <a:gridCol w="1151095"/>
                <a:gridCol w="1862066"/>
              </a:tblGrid>
              <a:tr h="587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Klasa</a:t>
                      </a:r>
                      <a:endParaRPr lang="pl-PL" sz="2000" b="1" kern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Imię i nazwisko ucznia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2000" b="1" ker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% klasy</a:t>
                      </a:r>
                      <a:endParaRPr lang="pl-PL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pl-PL" sz="20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Martyna Skórzewska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Weronika 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Lipińska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5,27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pl-PL" sz="2000" b="1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Maja </a:t>
                      </a:r>
                      <a:r>
                        <a:rPr lang="pl-PL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Wencfel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Katarzyna Stencel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Piotr 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Barański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4,82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2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pl-PL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Aleksandra Kopeć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Emilia </a:t>
                      </a:r>
                      <a:r>
                        <a:rPr lang="pl-PL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Mijalska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Kornelia 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Mąkowska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72" marR="358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385</Words>
  <Application>Microsoft Office PowerPoint</Application>
  <PresentationFormat>Pokaz na ekranie (4:3)</PresentationFormat>
  <Paragraphs>366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Motyw pakietu Office</vt:lpstr>
      <vt:lpstr>PODSUMOWANIE  ROCZNE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SERDECZNIE GRATULUJEMY UZYSKANYCH WYNIKÓW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 I PÓŁROCZA</dc:title>
  <dc:creator>lenovo</dc:creator>
  <cp:lastModifiedBy>gimnazjum</cp:lastModifiedBy>
  <cp:revision>72</cp:revision>
  <dcterms:modified xsi:type="dcterms:W3CDTF">2015-07-14T15:14:12Z</dcterms:modified>
</cp:coreProperties>
</file>