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BDDF3-D0B7-45B2-8246-25D2204F18AC}" type="datetimeFigureOut">
              <a:rPr lang="pl-PL" smtClean="0"/>
              <a:pPr/>
              <a:t>2015-07-10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29D7-C212-42E6-B12D-DCC440281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i="1" dirty="0" smtClean="0"/>
              <a:t>A czy znasz ty bracie młody, Twoje ziemie, twoje wody</a:t>
            </a:r>
            <a:r>
              <a:rPr lang="pl-PL" dirty="0" smtClean="0"/>
              <a:t>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Innowacja pedagogiczna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Zapraszamy Was teraz na podsumowanie innowacji pedagogicznej: </a:t>
            </a:r>
            <a:br>
              <a:rPr lang="pl-PL" dirty="0" smtClean="0"/>
            </a:br>
            <a:r>
              <a:rPr lang="pl-PL" dirty="0" smtClean="0"/>
              <a:t>„A czy znasz ty, bracie młody, Twoje ziemie, twoje wody…”, którą chętni uczniowie </a:t>
            </a:r>
          </a:p>
          <a:p>
            <a:pPr algn="ctr">
              <a:buNone/>
            </a:pPr>
            <a:r>
              <a:rPr lang="pl-PL" dirty="0" smtClean="0"/>
              <a:t>klas IV – VI realizowali w tym roku szkolnym </a:t>
            </a:r>
          </a:p>
          <a:p>
            <a:pPr algn="ctr">
              <a:buNone/>
            </a:pPr>
            <a:r>
              <a:rPr lang="pl-PL" dirty="0" smtClean="0"/>
              <a:t>od października do czerwca włącznie.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dirty="0"/>
              <a:t>Spotykaliśmy się na zajęciach pozalekcyjnych dodatkowych - nieobowiązkowych, </a:t>
            </a:r>
            <a:r>
              <a:rPr lang="pl-PL" dirty="0" smtClean="0"/>
              <a:t>zawsze                   w </a:t>
            </a:r>
            <a:r>
              <a:rPr lang="pl-PL" dirty="0"/>
              <a:t>czwartki od godziny </a:t>
            </a:r>
            <a:r>
              <a:rPr lang="pl-PL" dirty="0" smtClean="0"/>
              <a:t>15.00.</a:t>
            </a:r>
          </a:p>
          <a:p>
            <a:pPr algn="ctr">
              <a:buNone/>
            </a:pPr>
            <a:r>
              <a:rPr lang="pl-PL" dirty="0" smtClean="0"/>
              <a:t> </a:t>
            </a:r>
            <a:r>
              <a:rPr lang="pl-PL" dirty="0"/>
              <a:t>Naszym głównym celem było </a:t>
            </a:r>
            <a:r>
              <a:rPr lang="pl-PL" dirty="0" smtClean="0"/>
              <a:t>uzupełnienie                           </a:t>
            </a:r>
            <a:r>
              <a:rPr lang="pl-PL" dirty="0"/>
              <a:t>i poszerzenie wiedzy o własnym regionie, </a:t>
            </a:r>
            <a:r>
              <a:rPr lang="pl-PL" dirty="0" smtClean="0"/>
              <a:t>                         a </a:t>
            </a:r>
            <a:r>
              <a:rPr lang="pl-PL" dirty="0"/>
              <a:t>także zbudowanie poczucia przynależności do naszej” małej ojczyzny”, w której dorastaliśmy i z którą pragniemy utożsamiać się coraz mocniej.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dirty="0" smtClean="0"/>
              <a:t>W </a:t>
            </a:r>
            <a:r>
              <a:rPr lang="pl-PL" dirty="0"/>
              <a:t>ramach innowacji podjęliśmy wiele różnorodnych działań, w których pomogli nam: </a:t>
            </a:r>
            <a:r>
              <a:rPr lang="pl-PL" dirty="0" smtClean="0"/>
              <a:t>p. dyrektor Małgorzata </a:t>
            </a:r>
            <a:r>
              <a:rPr lang="pl-PL" dirty="0"/>
              <a:t>M</a:t>
            </a:r>
            <a:r>
              <a:rPr lang="pl-PL" dirty="0" smtClean="0"/>
              <a:t>uchlewicz,                   p. Kinga Ballion   p</a:t>
            </a:r>
            <a:r>
              <a:rPr lang="pl-PL" dirty="0"/>
              <a:t>. Agnieszka Tułacz,p. Urszula Domieracka, </a:t>
            </a:r>
            <a:r>
              <a:rPr lang="pl-PL" dirty="0" smtClean="0"/>
              <a:t>p</a:t>
            </a:r>
            <a:r>
              <a:rPr lang="pl-PL" dirty="0"/>
              <a:t>. Aldona Marciniak, p. Teresa Chrzęściewska, p. Aneta Matuszewska</a:t>
            </a:r>
            <a:r>
              <a:rPr lang="pl-PL" dirty="0" smtClean="0"/>
              <a:t>,                         p</a:t>
            </a:r>
            <a:r>
              <a:rPr lang="pl-PL" dirty="0"/>
              <a:t>. Joanna </a:t>
            </a:r>
            <a:r>
              <a:rPr lang="pl-PL" dirty="0" smtClean="0"/>
              <a:t>Dolna  </a:t>
            </a:r>
          </a:p>
          <a:p>
            <a:pPr algn="ctr">
              <a:buNone/>
            </a:pPr>
            <a:r>
              <a:rPr lang="pl-PL" dirty="0" smtClean="0"/>
              <a:t>i </a:t>
            </a:r>
            <a:r>
              <a:rPr lang="pl-PL" dirty="0"/>
              <a:t>p. Izabela Skonieczna – Przybył</a:t>
            </a:r>
            <a:r>
              <a:rPr lang="pl-PL" dirty="0" smtClean="0"/>
              <a:t>.</a:t>
            </a:r>
          </a:p>
          <a:p>
            <a:pPr algn="ctr">
              <a:buNone/>
            </a:pPr>
            <a:r>
              <a:rPr lang="pl-PL" dirty="0" smtClean="0"/>
              <a:t> Całość </a:t>
            </a:r>
            <a:r>
              <a:rPr lang="pl-PL" dirty="0"/>
              <a:t>nadzorował p. Jakub Przybył.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Nasze osiągnięcia </a:t>
            </a:r>
          </a:p>
          <a:p>
            <a:pPr algn="ctr"/>
            <a:r>
              <a:rPr lang="pl-PL" dirty="0" smtClean="0"/>
              <a:t> drzewa genealogicznego własnej rodziny                   w języku polskim angielskim</a:t>
            </a:r>
          </a:p>
          <a:p>
            <a:pPr algn="ctr">
              <a:buNone/>
            </a:pPr>
            <a:r>
              <a:rPr lang="pl-PL" dirty="0" smtClean="0"/>
              <a:t> i niemieckim</a:t>
            </a:r>
          </a:p>
          <a:p>
            <a:pPr algn="ctr"/>
            <a:r>
              <a:rPr lang="pl-PL" dirty="0" smtClean="0"/>
              <a:t>Ilustracje zapomnianych zawodów mieszkańców okolicy (hafciarka, piekarz, bednarz, kowal, krawiec, )</a:t>
            </a:r>
          </a:p>
          <a:p>
            <a:pPr algn="ctr"/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dirty="0" smtClean="0"/>
              <a:t>Makieta najbliższej okolicy szkoły</a:t>
            </a:r>
          </a:p>
          <a:p>
            <a:pPr algn="ctr"/>
            <a:r>
              <a:rPr lang="pl-PL" dirty="0" smtClean="0"/>
              <a:t>Opowiadanie legendy o powstaniu Kosmowa </a:t>
            </a:r>
          </a:p>
          <a:p>
            <a:pPr algn="ctr">
              <a:buNone/>
            </a:pPr>
            <a:r>
              <a:rPr lang="pl-PL" dirty="0" smtClean="0"/>
              <a:t>i Szadku-przygotowanie konkursu krasomówczego</a:t>
            </a:r>
          </a:p>
          <a:p>
            <a:pPr algn="ctr"/>
            <a:r>
              <a:rPr lang="pl-PL" dirty="0" smtClean="0"/>
              <a:t>Napisanie własnej legendy o powstaniu miejscowości</a:t>
            </a:r>
          </a:p>
          <a:p>
            <a:pPr algn="ctr"/>
            <a:r>
              <a:rPr lang="pl-PL" dirty="0" smtClean="0"/>
              <a:t>Mapka krajobrazowa regionu</a:t>
            </a:r>
          </a:p>
          <a:p>
            <a:pPr algn="ctr"/>
            <a:r>
              <a:rPr lang="pl-PL" dirty="0" smtClean="0"/>
              <a:t>Herb własnej miejscowości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Zielniki</a:t>
            </a:r>
          </a:p>
          <a:p>
            <a:pPr algn="ctr"/>
            <a:r>
              <a:rPr lang="pl-PL" dirty="0" smtClean="0"/>
              <a:t>Ilustracje wybranego zabytku z terenu gminy</a:t>
            </a:r>
          </a:p>
          <a:p>
            <a:pPr algn="ctr"/>
            <a:r>
              <a:rPr lang="pl-PL" dirty="0" smtClean="0"/>
              <a:t>Wycieczka do  muzeum</a:t>
            </a:r>
          </a:p>
          <a:p>
            <a:pPr algn="ctr">
              <a:buNone/>
            </a:pPr>
            <a:r>
              <a:rPr lang="pl-PL" dirty="0" smtClean="0"/>
              <a:t> Marii Dąbrowskiej w Russowie</a:t>
            </a:r>
            <a:endParaRPr lang="pl-PL" dirty="0"/>
          </a:p>
          <a:p>
            <a:pPr algn="ctr"/>
            <a:r>
              <a:rPr lang="pl-PL" dirty="0" smtClean="0"/>
              <a:t>Wykonanie przedmiotów użytkowych- ozdobne pudełka na prezenty</a:t>
            </a:r>
          </a:p>
          <a:p>
            <a:pPr algn="ctr"/>
            <a:r>
              <a:rPr lang="pl-PL" dirty="0" smtClean="0"/>
              <a:t>Opieka nad opuszczonymi grobami</a:t>
            </a:r>
          </a:p>
          <a:p>
            <a:pPr algn="ctr"/>
            <a:r>
              <a:rPr lang="pl-PL" dirty="0" smtClean="0"/>
              <a:t>Kartki bożonarodzeniowe</a:t>
            </a:r>
          </a:p>
          <a:p>
            <a:pPr algn="ctr"/>
            <a:r>
              <a:rPr lang="pl-PL" dirty="0" smtClean="0"/>
              <a:t>Ilustracje wybranego aspektu pracy strażaka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Był to bardzo pracowity czas, który pozwolił nam jednak rozwinąć swoje umiejętności plastyczne, techniczne, krasomówcze                             i językowe.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Zapraszamy do obejrzenia zdjęć prezentujących naszą pracę nad makietą, nad mapką krajobrazową regionu, z wycieczki do             Russowa, z pobytu na cmentarzu                                   w Przespolewie  oraz z konkursu krasomówczego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281</Words>
  <Application>Microsoft Office PowerPoint</Application>
  <PresentationFormat>Pokaz na ekranie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A czy znasz ty bracie młody, Twoje ziemie, twoje wody…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czy znasz ty bracie młody, Twoje ziemie, twoje wody…</dc:title>
  <dc:creator>iza</dc:creator>
  <cp:lastModifiedBy>gimnazjum</cp:lastModifiedBy>
  <cp:revision>28</cp:revision>
  <dcterms:created xsi:type="dcterms:W3CDTF">2015-06-20T12:20:03Z</dcterms:created>
  <dcterms:modified xsi:type="dcterms:W3CDTF">2015-07-10T19:50:42Z</dcterms:modified>
</cp:coreProperties>
</file>