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0080625" cy="567055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E89734-8E28-4B1A-9264-206A65C55E51}" v="239" dt="2021-04-09T15:31:44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oslaw Janaszczyk" userId="S::rjanaszczyk@zsp2.kalisz.pl::5ac098df-077b-40da-b5f5-5da2e32efdf3" providerId="AD" clId="Web-{D9E89734-8E28-4B1A-9264-206A65C55E51}"/>
    <pc:docChg chg="modSld">
      <pc:chgData name="Radoslaw Janaszczyk" userId="S::rjanaszczyk@zsp2.kalisz.pl::5ac098df-077b-40da-b5f5-5da2e32efdf3" providerId="AD" clId="Web-{D9E89734-8E28-4B1A-9264-206A65C55E51}" dt="2021-04-09T15:31:44.809" v="176"/>
      <pc:docMkLst>
        <pc:docMk/>
      </pc:docMkLst>
      <pc:sldChg chg="addSp modSp modMedia addAnim">
        <pc:chgData name="Radoslaw Janaszczyk" userId="S::rjanaszczyk@zsp2.kalisz.pl::5ac098df-077b-40da-b5f5-5da2e32efdf3" providerId="AD" clId="Web-{D9E89734-8E28-4B1A-9264-206A65C55E51}" dt="2021-04-09T15:31:44.809" v="176"/>
        <pc:sldMkLst>
          <pc:docMk/>
          <pc:sldMk cId="0" sldId="256"/>
        </pc:sldMkLst>
        <pc:spChg chg="mod">
          <ac:chgData name="Radoslaw Janaszczyk" userId="S::rjanaszczyk@zsp2.kalisz.pl::5ac098df-077b-40da-b5f5-5da2e32efdf3" providerId="AD" clId="Web-{D9E89734-8E28-4B1A-9264-206A65C55E51}" dt="2021-04-09T15:04:12.096" v="82" actId="1076"/>
          <ac:spMkLst>
            <pc:docMk/>
            <pc:sldMk cId="0" sldId="256"/>
            <ac:spMk id="90" creationId="{00000000-0000-0000-0000-000000000000}"/>
          </ac:spMkLst>
        </pc:spChg>
        <pc:picChg chg="add mod">
          <ac:chgData name="Radoslaw Janaszczyk" userId="S::rjanaszczyk@zsp2.kalisz.pl::5ac098df-077b-40da-b5f5-5da2e32efdf3" providerId="AD" clId="Web-{D9E89734-8E28-4B1A-9264-206A65C55E51}" dt="2021-04-09T15:31:44.809" v="176"/>
          <ac:picMkLst>
            <pc:docMk/>
            <pc:sldMk cId="0" sldId="256"/>
            <ac:picMk id="2" creationId="{09ED856F-40D2-496A-A852-ACA751AA6448}"/>
          </ac:picMkLst>
        </pc:picChg>
      </pc:sldChg>
      <pc:sldChg chg="modSp">
        <pc:chgData name="Radoslaw Janaszczyk" userId="S::rjanaszczyk@zsp2.kalisz.pl::5ac098df-077b-40da-b5f5-5da2e32efdf3" providerId="AD" clId="Web-{D9E89734-8E28-4B1A-9264-206A65C55E51}" dt="2021-04-09T15:07:05.614" v="96" actId="20577"/>
        <pc:sldMkLst>
          <pc:docMk/>
          <pc:sldMk cId="0" sldId="258"/>
        </pc:sldMkLst>
        <pc:spChg chg="mod">
          <ac:chgData name="Radoslaw Janaszczyk" userId="S::rjanaszczyk@zsp2.kalisz.pl::5ac098df-077b-40da-b5f5-5da2e32efdf3" providerId="AD" clId="Web-{D9E89734-8E28-4B1A-9264-206A65C55E51}" dt="2021-04-09T15:05:13.503" v="90" actId="20577"/>
          <ac:spMkLst>
            <pc:docMk/>
            <pc:sldMk cId="0" sldId="258"/>
            <ac:spMk id="95" creationId="{00000000-0000-0000-0000-000000000000}"/>
          </ac:spMkLst>
        </pc:spChg>
        <pc:spChg chg="mod">
          <ac:chgData name="Radoslaw Janaszczyk" userId="S::rjanaszczyk@zsp2.kalisz.pl::5ac098df-077b-40da-b5f5-5da2e32efdf3" providerId="AD" clId="Web-{D9E89734-8E28-4B1A-9264-206A65C55E51}" dt="2021-04-09T15:07:05.614" v="96" actId="20577"/>
          <ac:spMkLst>
            <pc:docMk/>
            <pc:sldMk cId="0" sldId="258"/>
            <ac:spMk id="96" creationId="{00000000-0000-0000-0000-000000000000}"/>
          </ac:spMkLst>
        </pc:spChg>
      </pc:sldChg>
      <pc:sldChg chg="modSp">
        <pc:chgData name="Radoslaw Janaszczyk" userId="S::rjanaszczyk@zsp2.kalisz.pl::5ac098df-077b-40da-b5f5-5da2e32efdf3" providerId="AD" clId="Web-{D9E89734-8E28-4B1A-9264-206A65C55E51}" dt="2021-04-09T15:07:26.693" v="100" actId="20577"/>
        <pc:sldMkLst>
          <pc:docMk/>
          <pc:sldMk cId="0" sldId="259"/>
        </pc:sldMkLst>
        <pc:spChg chg="mod">
          <ac:chgData name="Radoslaw Janaszczyk" userId="S::rjanaszczyk@zsp2.kalisz.pl::5ac098df-077b-40da-b5f5-5da2e32efdf3" providerId="AD" clId="Web-{D9E89734-8E28-4B1A-9264-206A65C55E51}" dt="2021-04-09T15:07:26.693" v="100" actId="20577"/>
          <ac:spMkLst>
            <pc:docMk/>
            <pc:sldMk cId="0" sldId="259"/>
            <ac:spMk id="100" creationId="{00000000-0000-0000-0000-000000000000}"/>
          </ac:spMkLst>
        </pc:spChg>
      </pc:sldChg>
      <pc:sldChg chg="modSp">
        <pc:chgData name="Radoslaw Janaszczyk" userId="S::rjanaszczyk@zsp2.kalisz.pl::5ac098df-077b-40da-b5f5-5da2e32efdf3" providerId="AD" clId="Web-{D9E89734-8E28-4B1A-9264-206A65C55E51}" dt="2021-04-09T15:07:42.583" v="101" actId="20577"/>
        <pc:sldMkLst>
          <pc:docMk/>
          <pc:sldMk cId="0" sldId="261"/>
        </pc:sldMkLst>
        <pc:spChg chg="mod">
          <ac:chgData name="Radoslaw Janaszczyk" userId="S::rjanaszczyk@zsp2.kalisz.pl::5ac098df-077b-40da-b5f5-5da2e32efdf3" providerId="AD" clId="Web-{D9E89734-8E28-4B1A-9264-206A65C55E51}" dt="2021-04-09T15:07:42.583" v="101" actId="20577"/>
          <ac:spMkLst>
            <pc:docMk/>
            <pc:sldMk cId="0" sldId="261"/>
            <ac:spMk id="107" creationId="{00000000-0000-0000-0000-000000000000}"/>
          </ac:spMkLst>
        </pc:spChg>
      </pc:sldChg>
      <pc:sldChg chg="modSp">
        <pc:chgData name="Radoslaw Janaszczyk" userId="S::rjanaszczyk@zsp2.kalisz.pl::5ac098df-077b-40da-b5f5-5da2e32efdf3" providerId="AD" clId="Web-{D9E89734-8E28-4B1A-9264-206A65C55E51}" dt="2021-04-09T15:08:16.693" v="102" actId="20577"/>
        <pc:sldMkLst>
          <pc:docMk/>
          <pc:sldMk cId="0" sldId="263"/>
        </pc:sldMkLst>
        <pc:spChg chg="mod">
          <ac:chgData name="Radoslaw Janaszczyk" userId="S::rjanaszczyk@zsp2.kalisz.pl::5ac098df-077b-40da-b5f5-5da2e32efdf3" providerId="AD" clId="Web-{D9E89734-8E28-4B1A-9264-206A65C55E51}" dt="2021-04-09T15:08:16.693" v="102" actId="20577"/>
          <ac:spMkLst>
            <pc:docMk/>
            <pc:sldMk cId="0" sldId="263"/>
            <ac:spMk id="120" creationId="{00000000-0000-0000-0000-000000000000}"/>
          </ac:spMkLst>
        </pc:spChg>
      </pc:sldChg>
      <pc:sldChg chg="addSp delSp modSp mod setBg addAnim delAnim setClrOvrMap">
        <pc:chgData name="Radoslaw Janaszczyk" userId="S::rjanaszczyk@zsp2.kalisz.pl::5ac098df-077b-40da-b5f5-5da2e32efdf3" providerId="AD" clId="Web-{D9E89734-8E28-4B1A-9264-206A65C55E51}" dt="2021-04-09T15:08:51.506" v="108" actId="20577"/>
        <pc:sldMkLst>
          <pc:docMk/>
          <pc:sldMk cId="0" sldId="264"/>
        </pc:sldMkLst>
        <pc:spChg chg="mod ord">
          <ac:chgData name="Radoslaw Janaszczyk" userId="S::rjanaszczyk@zsp2.kalisz.pl::5ac098df-077b-40da-b5f5-5da2e32efdf3" providerId="AD" clId="Web-{D9E89734-8E28-4B1A-9264-206A65C55E51}" dt="2021-04-09T12:49:04.523" v="72"/>
          <ac:spMkLst>
            <pc:docMk/>
            <pc:sldMk cId="0" sldId="264"/>
            <ac:spMk id="121" creationId="{00000000-0000-0000-0000-000000000000}"/>
          </ac:spMkLst>
        </pc:spChg>
        <pc:spChg chg="del mod">
          <ac:chgData name="Radoslaw Janaszczyk" userId="S::rjanaszczyk@zsp2.kalisz.pl::5ac098df-077b-40da-b5f5-5da2e32efdf3" providerId="AD" clId="Web-{D9E89734-8E28-4B1A-9264-206A65C55E51}" dt="2021-04-09T12:43:15.174" v="24"/>
          <ac:spMkLst>
            <pc:docMk/>
            <pc:sldMk cId="0" sldId="264"/>
            <ac:spMk id="122" creationId="{00000000-0000-0000-0000-000000000000}"/>
          </ac:spMkLst>
        </pc:spChg>
        <pc:spChg chg="mod ord">
          <ac:chgData name="Radoslaw Janaszczyk" userId="S::rjanaszczyk@zsp2.kalisz.pl::5ac098df-077b-40da-b5f5-5da2e32efdf3" providerId="AD" clId="Web-{D9E89734-8E28-4B1A-9264-206A65C55E51}" dt="2021-04-09T15:08:51.506" v="108" actId="20577"/>
          <ac:spMkLst>
            <pc:docMk/>
            <pc:sldMk cId="0" sldId="264"/>
            <ac:spMk id="123" creationId="{00000000-0000-0000-0000-000000000000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52.160" v="41"/>
          <ac:spMkLst>
            <pc:docMk/>
            <pc:sldMk cId="0" sldId="264"/>
            <ac:spMk id="129" creationId="{23293907-0F26-4752-BCD0-3AC2C5026383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52.160" v="41"/>
          <ac:spMkLst>
            <pc:docMk/>
            <pc:sldMk cId="0" sldId="264"/>
            <ac:spMk id="130" creationId="{339141A8-FDFD-4ABE-A499-72C9669F4BE6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52.160" v="41"/>
          <ac:spMkLst>
            <pc:docMk/>
            <pc:sldMk cId="0" sldId="264"/>
            <ac:spMk id="131" creationId="{E916EF49-F958-4F28-A999-F8FA8D09AF86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44.441" v="39"/>
          <ac:spMkLst>
            <pc:docMk/>
            <pc:sldMk cId="0" sldId="264"/>
            <ac:spMk id="132" creationId="{08D97BCC-370B-4538-9D62-136AC63434E5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52.160" v="41"/>
          <ac:spMkLst>
            <pc:docMk/>
            <pc:sldMk cId="0" sldId="264"/>
            <ac:spMk id="133" creationId="{A7665D74-DFEA-412C-928C-F090E67084F3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44.441" v="39"/>
          <ac:spMkLst>
            <pc:docMk/>
            <pc:sldMk cId="0" sldId="264"/>
            <ac:spMk id="134" creationId="{AC1BA173-64A6-4ACF-A849-F0194E82D66F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52.160" v="41"/>
          <ac:spMkLst>
            <pc:docMk/>
            <pc:sldMk cId="0" sldId="264"/>
            <ac:spMk id="135" creationId="{2335FEDF-EF88-4E68-9CF7-5A72EF32AFC2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44.441" v="39"/>
          <ac:spMkLst>
            <pc:docMk/>
            <pc:sldMk cId="0" sldId="264"/>
            <ac:spMk id="136" creationId="{5DA699A9-471A-451C-8D64-4BBFBB790D0C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5:00.332" v="43"/>
          <ac:spMkLst>
            <pc:docMk/>
            <pc:sldMk cId="0" sldId="264"/>
            <ac:spMk id="137" creationId="{07977D39-626F-40D7-B00F-16E02602DD5A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44.441" v="39"/>
          <ac:spMkLst>
            <pc:docMk/>
            <pc:sldMk cId="0" sldId="264"/>
            <ac:spMk id="138" creationId="{4FF79B19-2390-46F4-BD3F-E2F55F6E149F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5:00.332" v="43"/>
          <ac:spMkLst>
            <pc:docMk/>
            <pc:sldMk cId="0" sldId="264"/>
            <ac:spMk id="139" creationId="{B905CDE4-B751-4B3E-B625-6E59F8903414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5:00.332" v="43"/>
          <ac:spMkLst>
            <pc:docMk/>
            <pc:sldMk cId="0" sldId="264"/>
            <ac:spMk id="141" creationId="{08108C16-F4C0-44AA-999D-17BD39219B24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4:52.160" v="41"/>
          <ac:spMkLst>
            <pc:docMk/>
            <pc:sldMk cId="0" sldId="264"/>
            <ac:spMk id="142" creationId="{837A7BE2-DF08-4ECE-A520-13927DBF4C5E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5:00.332" v="43"/>
          <ac:spMkLst>
            <pc:docMk/>
            <pc:sldMk cId="0" sldId="264"/>
            <ac:spMk id="143" creationId="{CDC29AC1-2821-4FCC-B597-88DAF39C36FE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5:00.332" v="43"/>
          <ac:spMkLst>
            <pc:docMk/>
            <pc:sldMk cId="0" sldId="264"/>
            <ac:spMk id="144" creationId="{C8F10CB3-3B5E-4C7A-98CF-B87454DDFA39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5:33.020" v="55"/>
          <ac:spMkLst>
            <pc:docMk/>
            <pc:sldMk cId="0" sldId="264"/>
            <ac:spMk id="145" creationId="{5CB593EA-2F98-479F-B4C4-F366571FA64D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5:33.020" v="55"/>
          <ac:spMkLst>
            <pc:docMk/>
            <pc:sldMk cId="0" sldId="264"/>
            <ac:spMk id="146" creationId="{39BEB6D0-9E4E-4221-93D1-74ABECEE9EFC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9:04.523" v="72"/>
          <ac:spMkLst>
            <pc:docMk/>
            <pc:sldMk cId="0" sldId="264"/>
            <ac:spMk id="147" creationId="{5CB593EA-2F98-479F-B4C4-F366571FA64D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9:04.523" v="72"/>
          <ac:spMkLst>
            <pc:docMk/>
            <pc:sldMk cId="0" sldId="264"/>
            <ac:spMk id="148" creationId="{39BEB6D0-9E4E-4221-93D1-74ABECEE9EFC}"/>
          </ac:spMkLst>
        </pc:spChg>
        <pc:picChg chg="add mod ord">
          <ac:chgData name="Radoslaw Janaszczyk" userId="S::rjanaszczyk@zsp2.kalisz.pl::5ac098df-077b-40da-b5f5-5da2e32efdf3" providerId="AD" clId="Web-{D9E89734-8E28-4B1A-9264-206A65C55E51}" dt="2021-04-09T12:49:52.508" v="81" actId="14100"/>
          <ac:picMkLst>
            <pc:docMk/>
            <pc:sldMk cId="0" sldId="264"/>
            <ac:picMk id="2" creationId="{93EF0C78-16F1-46E1-9B11-9E89FA01AF96}"/>
          </ac:picMkLst>
        </pc:picChg>
        <pc:picChg chg="mod ord">
          <ac:chgData name="Radoslaw Janaszczyk" userId="S::rjanaszczyk@zsp2.kalisz.pl::5ac098df-077b-40da-b5f5-5da2e32efdf3" providerId="AD" clId="Web-{D9E89734-8E28-4B1A-9264-206A65C55E51}" dt="2021-04-09T12:49:40.086" v="79" actId="14100"/>
          <ac:picMkLst>
            <pc:docMk/>
            <pc:sldMk cId="0" sldId="264"/>
            <ac:picMk id="124" creationId="{00000000-0000-0000-0000-000000000000}"/>
          </ac:picMkLst>
        </pc:picChg>
        <pc:picChg chg="mod ord">
          <ac:chgData name="Radoslaw Janaszczyk" userId="S::rjanaszczyk@zsp2.kalisz.pl::5ac098df-077b-40da-b5f5-5da2e32efdf3" providerId="AD" clId="Web-{D9E89734-8E28-4B1A-9264-206A65C55E51}" dt="2021-04-09T12:49:44.273" v="80" actId="14100"/>
          <ac:picMkLst>
            <pc:docMk/>
            <pc:sldMk cId="0" sldId="264"/>
            <ac:picMk id="125" creationId="{00000000-0000-0000-0000-000000000000}"/>
          </ac:picMkLst>
        </pc:picChg>
        <pc:picChg chg="mod">
          <ac:chgData name="Radoslaw Janaszczyk" userId="S::rjanaszczyk@zsp2.kalisz.pl::5ac098df-077b-40da-b5f5-5da2e32efdf3" providerId="AD" clId="Web-{D9E89734-8E28-4B1A-9264-206A65C55E51}" dt="2021-04-09T12:49:25.429" v="75" actId="14100"/>
          <ac:picMkLst>
            <pc:docMk/>
            <pc:sldMk cId="0" sldId="264"/>
            <ac:picMk id="126" creationId="{00000000-0000-0000-0000-000000000000}"/>
          </ac:picMkLst>
        </pc:picChg>
        <pc:picChg chg="mod ord">
          <ac:chgData name="Radoslaw Janaszczyk" userId="S::rjanaszczyk@zsp2.kalisz.pl::5ac098df-077b-40da-b5f5-5da2e32efdf3" providerId="AD" clId="Web-{D9E89734-8E28-4B1A-9264-206A65C55E51}" dt="2021-04-09T12:49:31.414" v="77" actId="14100"/>
          <ac:picMkLst>
            <pc:docMk/>
            <pc:sldMk cId="0" sldId="264"/>
            <ac:picMk id="127" creationId="{00000000-0000-0000-0000-000000000000}"/>
          </ac:picMkLst>
        </pc:picChg>
        <pc:cxnChg chg="add del">
          <ac:chgData name="Radoslaw Janaszczyk" userId="S::rjanaszczyk@zsp2.kalisz.pl::5ac098df-077b-40da-b5f5-5da2e32efdf3" providerId="AD" clId="Web-{D9E89734-8E28-4B1A-9264-206A65C55E51}" dt="2021-04-09T12:44:44.441" v="39"/>
          <ac:cxnSpMkLst>
            <pc:docMk/>
            <pc:sldMk cId="0" sldId="264"/>
            <ac:cxnSpMk id="140" creationId="{92D7380E-05F8-4B98-9D58-B34C09FC66B3}"/>
          </ac:cxnSpMkLst>
        </pc:cxnChg>
      </pc:sldChg>
      <pc:sldChg chg="addSp delSp modSp mod setBg">
        <pc:chgData name="Radoslaw Janaszczyk" userId="S::rjanaszczyk@zsp2.kalisz.pl::5ac098df-077b-40da-b5f5-5da2e32efdf3" providerId="AD" clId="Web-{D9E89734-8E28-4B1A-9264-206A65C55E51}" dt="2021-04-09T15:10:56.305" v="121" actId="20577"/>
        <pc:sldMkLst>
          <pc:docMk/>
          <pc:sldMk cId="0" sldId="265"/>
        </pc:sldMkLst>
        <pc:spChg chg="add del">
          <ac:chgData name="Radoslaw Janaszczyk" userId="S::rjanaszczyk@zsp2.kalisz.pl::5ac098df-077b-40da-b5f5-5da2e32efdf3" providerId="AD" clId="Web-{D9E89734-8E28-4B1A-9264-206A65C55E51}" dt="2021-04-09T12:49:00.647" v="66"/>
          <ac:spMkLst>
            <pc:docMk/>
            <pc:sldMk cId="0" sldId="265"/>
            <ac:spMk id="72" creationId="{2172A0AC-3DCE-4672-BCAF-28FEF91F6020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9:00.647" v="66"/>
          <ac:spMkLst>
            <pc:docMk/>
            <pc:sldMk cId="0" sldId="265"/>
            <ac:spMk id="74" creationId="{AE6F1C77-EDC9-4C5F-8C1C-62DD46BDA3C3}"/>
          </ac:spMkLst>
        </pc:spChg>
        <pc:spChg chg="mod">
          <ac:chgData name="Radoslaw Janaszczyk" userId="S::rjanaszczyk@zsp2.kalisz.pl::5ac098df-077b-40da-b5f5-5da2e32efdf3" providerId="AD" clId="Web-{D9E89734-8E28-4B1A-9264-206A65C55E51}" dt="2021-04-09T12:49:00.647" v="66"/>
          <ac:spMkLst>
            <pc:docMk/>
            <pc:sldMk cId="0" sldId="265"/>
            <ac:spMk id="128" creationId="{00000000-0000-0000-0000-000000000000}"/>
          </ac:spMkLst>
        </pc:spChg>
        <pc:spChg chg="mod">
          <ac:chgData name="Radoslaw Janaszczyk" userId="S::rjanaszczyk@zsp2.kalisz.pl::5ac098df-077b-40da-b5f5-5da2e32efdf3" providerId="AD" clId="Web-{D9E89734-8E28-4B1A-9264-206A65C55E51}" dt="2021-04-09T15:10:56.305" v="121" actId="20577"/>
          <ac:spMkLst>
            <pc:docMk/>
            <pc:sldMk cId="0" sldId="265"/>
            <ac:spMk id="129" creationId="{00000000-0000-0000-0000-000000000000}"/>
          </ac:spMkLst>
        </pc:spChg>
        <pc:picChg chg="mod ord">
          <ac:chgData name="Radoslaw Janaszczyk" userId="S::rjanaszczyk@zsp2.kalisz.pl::5ac098df-077b-40da-b5f5-5da2e32efdf3" providerId="AD" clId="Web-{D9E89734-8E28-4B1A-9264-206A65C55E51}" dt="2021-04-09T15:09:36.116" v="112" actId="1076"/>
          <ac:picMkLst>
            <pc:docMk/>
            <pc:sldMk cId="0" sldId="265"/>
            <ac:picMk id="130" creationId="{00000000-0000-0000-0000-000000000000}"/>
          </ac:picMkLst>
        </pc:picChg>
        <pc:picChg chg="mod">
          <ac:chgData name="Radoslaw Janaszczyk" userId="S::rjanaszczyk@zsp2.kalisz.pl::5ac098df-077b-40da-b5f5-5da2e32efdf3" providerId="AD" clId="Web-{D9E89734-8E28-4B1A-9264-206A65C55E51}" dt="2021-04-09T12:49:00.647" v="66"/>
          <ac:picMkLst>
            <pc:docMk/>
            <pc:sldMk cId="0" sldId="265"/>
            <ac:picMk id="131" creationId="{00000000-0000-0000-0000-000000000000}"/>
          </ac:picMkLst>
        </pc:picChg>
      </pc:sldChg>
      <pc:sldChg chg="modSp">
        <pc:chgData name="Radoslaw Janaszczyk" userId="S::rjanaszczyk@zsp2.kalisz.pl::5ac098df-077b-40da-b5f5-5da2e32efdf3" providerId="AD" clId="Web-{D9E89734-8E28-4B1A-9264-206A65C55E51}" dt="2021-04-09T15:11:14.571" v="126" actId="20577"/>
        <pc:sldMkLst>
          <pc:docMk/>
          <pc:sldMk cId="0" sldId="266"/>
        </pc:sldMkLst>
        <pc:spChg chg="mod">
          <ac:chgData name="Radoslaw Janaszczyk" userId="S::rjanaszczyk@zsp2.kalisz.pl::5ac098df-077b-40da-b5f5-5da2e32efdf3" providerId="AD" clId="Web-{D9E89734-8E28-4B1A-9264-206A65C55E51}" dt="2021-04-09T15:11:05.336" v="123" actId="20577"/>
          <ac:spMkLst>
            <pc:docMk/>
            <pc:sldMk cId="0" sldId="266"/>
            <ac:spMk id="132" creationId="{00000000-0000-0000-0000-000000000000}"/>
          </ac:spMkLst>
        </pc:spChg>
        <pc:spChg chg="mod">
          <ac:chgData name="Radoslaw Janaszczyk" userId="S::rjanaszczyk@zsp2.kalisz.pl::5ac098df-077b-40da-b5f5-5da2e32efdf3" providerId="AD" clId="Web-{D9E89734-8E28-4B1A-9264-206A65C55E51}" dt="2021-04-09T15:11:14.571" v="126" actId="20577"/>
          <ac:spMkLst>
            <pc:docMk/>
            <pc:sldMk cId="0" sldId="266"/>
            <ac:spMk id="133" creationId="{00000000-0000-0000-0000-000000000000}"/>
          </ac:spMkLst>
        </pc:spChg>
      </pc:sldChg>
      <pc:sldChg chg="modSp">
        <pc:chgData name="Radoslaw Janaszczyk" userId="S::rjanaszczyk@zsp2.kalisz.pl::5ac098df-077b-40da-b5f5-5da2e32efdf3" providerId="AD" clId="Web-{D9E89734-8E28-4B1A-9264-206A65C55E51}" dt="2021-04-09T15:11:35.962" v="130" actId="20577"/>
        <pc:sldMkLst>
          <pc:docMk/>
          <pc:sldMk cId="0" sldId="267"/>
        </pc:sldMkLst>
        <pc:spChg chg="mod">
          <ac:chgData name="Radoslaw Janaszczyk" userId="S::rjanaszczyk@zsp2.kalisz.pl::5ac098df-077b-40da-b5f5-5da2e32efdf3" providerId="AD" clId="Web-{D9E89734-8E28-4B1A-9264-206A65C55E51}" dt="2021-04-09T15:11:25.446" v="128" actId="20577"/>
          <ac:spMkLst>
            <pc:docMk/>
            <pc:sldMk cId="0" sldId="267"/>
            <ac:spMk id="136" creationId="{00000000-0000-0000-0000-000000000000}"/>
          </ac:spMkLst>
        </pc:spChg>
        <pc:spChg chg="mod">
          <ac:chgData name="Radoslaw Janaszczyk" userId="S::rjanaszczyk@zsp2.kalisz.pl::5ac098df-077b-40da-b5f5-5da2e32efdf3" providerId="AD" clId="Web-{D9E89734-8E28-4B1A-9264-206A65C55E51}" dt="2021-04-09T15:11:35.962" v="130" actId="20577"/>
          <ac:spMkLst>
            <pc:docMk/>
            <pc:sldMk cId="0" sldId="267"/>
            <ac:spMk id="137" creationId="{00000000-0000-0000-0000-000000000000}"/>
          </ac:spMkLst>
        </pc:spChg>
      </pc:sldChg>
      <pc:sldChg chg="modSp">
        <pc:chgData name="Radoslaw Janaszczyk" userId="S::rjanaszczyk@zsp2.kalisz.pl::5ac098df-077b-40da-b5f5-5da2e32efdf3" providerId="AD" clId="Web-{D9E89734-8E28-4B1A-9264-206A65C55E51}" dt="2021-04-09T15:12:43.025" v="135" actId="20577"/>
        <pc:sldMkLst>
          <pc:docMk/>
          <pc:sldMk cId="0" sldId="268"/>
        </pc:sldMkLst>
        <pc:spChg chg="mod">
          <ac:chgData name="Radoslaw Janaszczyk" userId="S::rjanaszczyk@zsp2.kalisz.pl::5ac098df-077b-40da-b5f5-5da2e32efdf3" providerId="AD" clId="Web-{D9E89734-8E28-4B1A-9264-206A65C55E51}" dt="2021-04-09T15:12:43.025" v="135" actId="20577"/>
          <ac:spMkLst>
            <pc:docMk/>
            <pc:sldMk cId="0" sldId="268"/>
            <ac:spMk id="140" creationId="{00000000-0000-0000-0000-000000000000}"/>
          </ac:spMkLst>
        </pc:spChg>
      </pc:sldChg>
      <pc:sldChg chg="modSp">
        <pc:chgData name="Radoslaw Janaszczyk" userId="S::rjanaszczyk@zsp2.kalisz.pl::5ac098df-077b-40da-b5f5-5da2e32efdf3" providerId="AD" clId="Web-{D9E89734-8E28-4B1A-9264-206A65C55E51}" dt="2021-04-09T15:12:53.119" v="136" actId="20577"/>
        <pc:sldMkLst>
          <pc:docMk/>
          <pc:sldMk cId="0" sldId="269"/>
        </pc:sldMkLst>
        <pc:spChg chg="mod">
          <ac:chgData name="Radoslaw Janaszczyk" userId="S::rjanaszczyk@zsp2.kalisz.pl::5ac098df-077b-40da-b5f5-5da2e32efdf3" providerId="AD" clId="Web-{D9E89734-8E28-4B1A-9264-206A65C55E51}" dt="2021-04-09T15:12:53.119" v="136" actId="20577"/>
          <ac:spMkLst>
            <pc:docMk/>
            <pc:sldMk cId="0" sldId="269"/>
            <ac:spMk id="142" creationId="{00000000-0000-0000-0000-000000000000}"/>
          </ac:spMkLst>
        </pc:spChg>
      </pc:sldChg>
      <pc:sldChg chg="modSp">
        <pc:chgData name="Radoslaw Janaszczyk" userId="S::rjanaszczyk@zsp2.kalisz.pl::5ac098df-077b-40da-b5f5-5da2e32efdf3" providerId="AD" clId="Web-{D9E89734-8E28-4B1A-9264-206A65C55E51}" dt="2021-04-09T15:15:16.981" v="146" actId="20577"/>
        <pc:sldMkLst>
          <pc:docMk/>
          <pc:sldMk cId="0" sldId="270"/>
        </pc:sldMkLst>
        <pc:spChg chg="mod">
          <ac:chgData name="Radoslaw Janaszczyk" userId="S::rjanaszczyk@zsp2.kalisz.pl::5ac098df-077b-40da-b5f5-5da2e32efdf3" providerId="AD" clId="Web-{D9E89734-8E28-4B1A-9264-206A65C55E51}" dt="2021-04-09T15:15:16.981" v="146" actId="20577"/>
          <ac:spMkLst>
            <pc:docMk/>
            <pc:sldMk cId="0" sldId="270"/>
            <ac:spMk id="146" creationId="{00000000-0000-0000-0000-000000000000}"/>
          </ac:spMkLst>
        </pc:spChg>
      </pc:sldChg>
      <pc:sldChg chg="addSp delSp modSp mod setBg">
        <pc:chgData name="Radoslaw Janaszczyk" userId="S::rjanaszczyk@zsp2.kalisz.pl::5ac098df-077b-40da-b5f5-5da2e32efdf3" providerId="AD" clId="Web-{D9E89734-8E28-4B1A-9264-206A65C55E51}" dt="2021-04-09T15:16:38.107" v="154" actId="20577"/>
        <pc:sldMkLst>
          <pc:docMk/>
          <pc:sldMk cId="0" sldId="271"/>
        </pc:sldMkLst>
        <pc:spChg chg="add del">
          <ac:chgData name="Radoslaw Janaszczyk" userId="S::rjanaszczyk@zsp2.kalisz.pl::5ac098df-077b-40da-b5f5-5da2e32efdf3" providerId="AD" clId="Web-{D9E89734-8E28-4B1A-9264-206A65C55E51}" dt="2021-04-09T12:48:55.944" v="65"/>
          <ac:spMkLst>
            <pc:docMk/>
            <pc:sldMk cId="0" sldId="271"/>
            <ac:spMk id="90" creationId="{27F12B1F-4753-46F8-93FC-1E4191C1357A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8:55.944" v="65"/>
          <ac:spMkLst>
            <pc:docMk/>
            <pc:sldMk cId="0" sldId="271"/>
            <ac:spMk id="92" creationId="{42AE8636-A04B-4C96-AA50-C956D51C034E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8:55.944" v="65"/>
          <ac:spMkLst>
            <pc:docMk/>
            <pc:sldMk cId="0" sldId="271"/>
            <ac:spMk id="98" creationId="{0F17DC65-D057-4CEA-8B52-BF72D5D90AEB}"/>
          </ac:spMkLst>
        </pc:spChg>
        <pc:spChg chg="add del">
          <ac:chgData name="Radoslaw Janaszczyk" userId="S::rjanaszczyk@zsp2.kalisz.pl::5ac098df-077b-40da-b5f5-5da2e32efdf3" providerId="AD" clId="Web-{D9E89734-8E28-4B1A-9264-206A65C55E51}" dt="2021-04-09T12:48:55.944" v="65"/>
          <ac:spMkLst>
            <pc:docMk/>
            <pc:sldMk cId="0" sldId="271"/>
            <ac:spMk id="100" creationId="{35249834-544E-477E-84FD-888B8DB74B87}"/>
          </ac:spMkLst>
        </pc:spChg>
        <pc:spChg chg="mod">
          <ac:chgData name="Radoslaw Janaszczyk" userId="S::rjanaszczyk@zsp2.kalisz.pl::5ac098df-077b-40da-b5f5-5da2e32efdf3" providerId="AD" clId="Web-{D9E89734-8E28-4B1A-9264-206A65C55E51}" dt="2021-04-09T12:48:55.944" v="65"/>
          <ac:spMkLst>
            <pc:docMk/>
            <pc:sldMk cId="0" sldId="271"/>
            <ac:spMk id="148" creationId="{00000000-0000-0000-0000-000000000000}"/>
          </ac:spMkLst>
        </pc:spChg>
        <pc:spChg chg="mod ord">
          <ac:chgData name="Radoslaw Janaszczyk" userId="S::rjanaszczyk@zsp2.kalisz.pl::5ac098df-077b-40da-b5f5-5da2e32efdf3" providerId="AD" clId="Web-{D9E89734-8E28-4B1A-9264-206A65C55E51}" dt="2021-04-09T15:16:38.107" v="154" actId="20577"/>
          <ac:spMkLst>
            <pc:docMk/>
            <pc:sldMk cId="0" sldId="271"/>
            <ac:spMk id="149" creationId="{00000000-0000-0000-0000-000000000000}"/>
          </ac:spMkLst>
        </pc:spChg>
        <pc:grpChg chg="add del">
          <ac:chgData name="Radoslaw Janaszczyk" userId="S::rjanaszczyk@zsp2.kalisz.pl::5ac098df-077b-40da-b5f5-5da2e32efdf3" providerId="AD" clId="Web-{D9E89734-8E28-4B1A-9264-206A65C55E51}" dt="2021-04-09T12:48:55.944" v="65"/>
          <ac:grpSpMkLst>
            <pc:docMk/>
            <pc:sldMk cId="0" sldId="271"/>
            <ac:grpSpMk id="94" creationId="{00E015F5-1A99-4E40-BC3D-7707802996B5}"/>
          </ac:grpSpMkLst>
        </pc:grpChg>
        <pc:grpChg chg="add del">
          <ac:chgData name="Radoslaw Janaszczyk" userId="S::rjanaszczyk@zsp2.kalisz.pl::5ac098df-077b-40da-b5f5-5da2e32efdf3" providerId="AD" clId="Web-{D9E89734-8E28-4B1A-9264-206A65C55E51}" dt="2021-04-09T12:48:55.944" v="65"/>
          <ac:grpSpMkLst>
            <pc:docMk/>
            <pc:sldMk cId="0" sldId="271"/>
            <ac:grpSpMk id="102" creationId="{5468B3A9-705E-43C3-A742-0619B0D8F2EE}"/>
          </ac:grpSpMkLst>
        </pc:grpChg>
        <pc:picChg chg="add mod ord">
          <ac:chgData name="Radoslaw Janaszczyk" userId="S::rjanaszczyk@zsp2.kalisz.pl::5ac098df-077b-40da-b5f5-5da2e32efdf3" providerId="AD" clId="Web-{D9E89734-8E28-4B1A-9264-206A65C55E51}" dt="2021-04-09T12:48:55.944" v="65"/>
          <ac:picMkLst>
            <pc:docMk/>
            <pc:sldMk cId="0" sldId="271"/>
            <ac:picMk id="2" creationId="{215AE8D0-3EF3-4E90-BC40-758CF65DDE14}"/>
          </ac:picMkLst>
        </pc:picChg>
        <pc:picChg chg="add mod">
          <ac:chgData name="Radoslaw Janaszczyk" userId="S::rjanaszczyk@zsp2.kalisz.pl::5ac098df-077b-40da-b5f5-5da2e32efdf3" providerId="AD" clId="Web-{D9E89734-8E28-4B1A-9264-206A65C55E51}" dt="2021-04-09T12:48:55.944" v="65"/>
          <ac:picMkLst>
            <pc:docMk/>
            <pc:sldMk cId="0" sldId="271"/>
            <ac:picMk id="3" creationId="{39BD7A57-C585-4238-BAAF-CC3F4880FBB8}"/>
          </ac:picMkLst>
        </pc:picChg>
        <pc:picChg chg="add mod">
          <ac:chgData name="Radoslaw Janaszczyk" userId="S::rjanaszczyk@zsp2.kalisz.pl::5ac098df-077b-40da-b5f5-5da2e32efdf3" providerId="AD" clId="Web-{D9E89734-8E28-4B1A-9264-206A65C55E51}" dt="2021-04-09T12:48:55.944" v="65"/>
          <ac:picMkLst>
            <pc:docMk/>
            <pc:sldMk cId="0" sldId="271"/>
            <ac:picMk id="4" creationId="{0CD9FCA2-C91E-4ED1-96A0-65B8EB017E43}"/>
          </ac:picMkLst>
        </pc:picChg>
        <pc:picChg chg="del">
          <ac:chgData name="Radoslaw Janaszczyk" userId="S::rjanaszczyk@zsp2.kalisz.pl::5ac098df-077b-40da-b5f5-5da2e32efdf3" providerId="AD" clId="Web-{D9E89734-8E28-4B1A-9264-206A65C55E51}" dt="2021-04-09T12:40:45.734" v="4"/>
          <ac:picMkLst>
            <pc:docMk/>
            <pc:sldMk cId="0" sldId="271"/>
            <ac:picMk id="150" creationId="{00000000-0000-0000-0000-000000000000}"/>
          </ac:picMkLst>
        </pc:picChg>
        <pc:picChg chg="del">
          <ac:chgData name="Radoslaw Janaszczyk" userId="S::rjanaszczyk@zsp2.kalisz.pl::5ac098df-077b-40da-b5f5-5da2e32efdf3" providerId="AD" clId="Web-{D9E89734-8E28-4B1A-9264-206A65C55E51}" dt="2021-04-09T12:40:57.703" v="7"/>
          <ac:picMkLst>
            <pc:docMk/>
            <pc:sldMk cId="0" sldId="271"/>
            <ac:picMk id="151" creationId="{00000000-0000-0000-0000-000000000000}"/>
          </ac:picMkLst>
        </pc:picChg>
        <pc:picChg chg="del">
          <ac:chgData name="Radoslaw Janaszczyk" userId="S::rjanaszczyk@zsp2.kalisz.pl::5ac098df-077b-40da-b5f5-5da2e32efdf3" providerId="AD" clId="Web-{D9E89734-8E28-4B1A-9264-206A65C55E51}" dt="2021-04-09T12:40:58.469" v="8"/>
          <ac:picMkLst>
            <pc:docMk/>
            <pc:sldMk cId="0" sldId="271"/>
            <ac:picMk id="152" creationId="{00000000-0000-0000-0000-000000000000}"/>
          </ac:picMkLst>
        </pc:picChg>
      </pc:sldChg>
      <pc:sldChg chg="modSp">
        <pc:chgData name="Radoslaw Janaszczyk" userId="S::rjanaszczyk@zsp2.kalisz.pl::5ac098df-077b-40da-b5f5-5da2e32efdf3" providerId="AD" clId="Web-{D9E89734-8E28-4B1A-9264-206A65C55E51}" dt="2021-04-09T15:17:51.952" v="157" actId="20577"/>
        <pc:sldMkLst>
          <pc:docMk/>
          <pc:sldMk cId="0" sldId="272"/>
        </pc:sldMkLst>
        <pc:spChg chg="mod">
          <ac:chgData name="Radoslaw Janaszczyk" userId="S::rjanaszczyk@zsp2.kalisz.pl::5ac098df-077b-40da-b5f5-5da2e32efdf3" providerId="AD" clId="Web-{D9E89734-8E28-4B1A-9264-206A65C55E51}" dt="2021-04-09T15:16:50.357" v="155" actId="20577"/>
          <ac:spMkLst>
            <pc:docMk/>
            <pc:sldMk cId="0" sldId="272"/>
            <ac:spMk id="153" creationId="{00000000-0000-0000-0000-000000000000}"/>
          </ac:spMkLst>
        </pc:spChg>
        <pc:spChg chg="mod">
          <ac:chgData name="Radoslaw Janaszczyk" userId="S::rjanaszczyk@zsp2.kalisz.pl::5ac098df-077b-40da-b5f5-5da2e32efdf3" providerId="AD" clId="Web-{D9E89734-8E28-4B1A-9264-206A65C55E51}" dt="2021-04-09T15:17:51.952" v="157" actId="20577"/>
          <ac:spMkLst>
            <pc:docMk/>
            <pc:sldMk cId="0" sldId="272"/>
            <ac:spMk id="154" creationId="{00000000-0000-0000-0000-000000000000}"/>
          </ac:spMkLst>
        </pc:spChg>
      </pc:sldChg>
      <pc:sldChg chg="addSp delSp modSp modMedia addAnim delAnim">
        <pc:chgData name="Radoslaw Janaszczyk" userId="S::rjanaszczyk@zsp2.kalisz.pl::5ac098df-077b-40da-b5f5-5da2e32efdf3" providerId="AD" clId="Web-{D9E89734-8E28-4B1A-9264-206A65C55E51}" dt="2021-04-09T15:26:03.631" v="163"/>
        <pc:sldMkLst>
          <pc:docMk/>
          <pc:sldMk cId="0" sldId="273"/>
        </pc:sldMkLst>
        <pc:picChg chg="add del mod">
          <ac:chgData name="Radoslaw Janaszczyk" userId="S::rjanaszczyk@zsp2.kalisz.pl::5ac098df-077b-40da-b5f5-5da2e32efdf3" providerId="AD" clId="Web-{D9E89734-8E28-4B1A-9264-206A65C55E51}" dt="2021-04-09T15:26:03.631" v="163"/>
          <ac:picMkLst>
            <pc:docMk/>
            <pc:sldMk cId="0" sldId="273"/>
            <ac:picMk id="2" creationId="{586F1B8C-50E0-45E6-B919-B68601E3D8C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936000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60000" y="2960280"/>
            <a:ext cx="936000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360000" y="296028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155920" y="296028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24760" y="108000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689160" y="108000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360000" y="296028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24760" y="296028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689160" y="296028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360000" y="1080000"/>
            <a:ext cx="9360000" cy="360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highlight>
                <a:srgbClr val="FFFFFF"/>
              </a:highlight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936000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360000" y="36720"/>
            <a:ext cx="9360000" cy="2588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highlight>
                <a:srgbClr val="FFFFFF"/>
              </a:highlight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360000" y="296028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60000" y="1080000"/>
            <a:ext cx="9360000" cy="360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highlight>
                <a:srgbClr val="FFFFFF"/>
              </a:highlight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5920" y="296028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360000" y="2960280"/>
            <a:ext cx="936000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936000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60000" y="2960280"/>
            <a:ext cx="936000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360000" y="296028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5155920" y="296028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3524760" y="108000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689160" y="108000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360000" y="296028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3524760" y="296028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6689160" y="2960280"/>
            <a:ext cx="301356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936000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60000" y="36720"/>
            <a:ext cx="9360000" cy="2588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highlight>
                <a:srgbClr val="FFFFFF"/>
              </a:highlight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60000" y="296028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5920" y="296028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732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60000" y="2960280"/>
            <a:ext cx="9360000" cy="171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/>
          <p:nvPr/>
        </p:nvPicPr>
        <p:blipFill>
          <a:blip r:embed="rId14"/>
          <a:stretch/>
        </p:blipFill>
        <p:spPr>
          <a:xfrm>
            <a:off x="0" y="3126960"/>
            <a:ext cx="10076760" cy="2555280"/>
          </a:xfrm>
          <a:prstGeom prst="rect">
            <a:avLst/>
          </a:prstGeom>
          <a:ln w="18000">
            <a:noFill/>
          </a:ln>
        </p:spPr>
      </p:pic>
      <p:sp>
        <p:nvSpPr>
          <p:cNvPr id="10" name="CustomShape 1"/>
          <p:cNvSpPr/>
          <p:nvPr/>
        </p:nvSpPr>
        <p:spPr>
          <a:xfrm>
            <a:off x="0" y="360"/>
            <a:ext cx="10080000" cy="317772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3300" b="0" strike="noStrike" spc="-1">
                <a:solidFill>
                  <a:srgbClr val="FFFFFF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683360"/>
          </a:xfrm>
          <a:prstGeom prst="rect">
            <a:avLst/>
          </a:prstGeom>
        </p:spPr>
        <p:txBody>
          <a:bodyPr lIns="0" tIns="0" rIns="0" bIns="0">
            <a:normAutofit fontScale="73000"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highlight>
                  <a:srgbClr val="FFFFFF"/>
                </a:highlight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strike="noStrike" spc="-1">
                <a:highlight>
                  <a:srgbClr val="FFFFFF"/>
                </a:highlight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highlight>
                  <a:srgbClr val="FFFFFF"/>
                </a:highlight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highlight>
                  <a:srgbClr val="FFFFFF"/>
                </a:highlight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highlight>
                  <a:srgbClr val="FFFFFF"/>
                </a:highlight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highlight>
                  <a:srgbClr val="FFFFFF"/>
                </a:highlight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highlight>
                  <a:srgbClr val="FFFFFF"/>
                </a:highlight>
                <a:latin typeface="Arial"/>
              </a:rPr>
              <a:t>Siódmy poziom konspektu</a:t>
            </a:r>
          </a:p>
        </p:txBody>
      </p:sp>
      <p:sp>
        <p:nvSpPr>
          <p:cNvPr id="4" name="CustomShape 4"/>
          <p:cNvSpPr/>
          <p:nvPr/>
        </p:nvSpPr>
        <p:spPr>
          <a:xfrm>
            <a:off x="504000" y="219240"/>
            <a:ext cx="9071640" cy="946800"/>
          </a:xfrm>
          <a:prstGeom prst="rect">
            <a:avLst/>
          </a:prstGeom>
          <a:solidFill>
            <a:srgbClr val="000000">
              <a:alpha val="81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5"/>
          <p:cNvSpPr/>
          <p:nvPr/>
        </p:nvSpPr>
        <p:spPr>
          <a:xfrm>
            <a:off x="609840" y="289800"/>
            <a:ext cx="8808480" cy="754560"/>
          </a:xfrm>
          <a:prstGeom prst="rect">
            <a:avLst/>
          </a:prstGeom>
          <a:solidFill>
            <a:srgbClr val="FFFFFF">
              <a:alpha val="30000"/>
            </a:srgbClr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TextShape 6"/>
          <p:cNvSpPr txBox="1"/>
          <p:nvPr/>
        </p:nvSpPr>
        <p:spPr>
          <a:xfrm>
            <a:off x="360000" y="516600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pl-PL" sz="1400" b="0" strike="noStrike" spc="-1">
                <a:latin typeface="Arial"/>
              </a:rPr>
              <a:t>&lt;data/godzina&gt;</a:t>
            </a:r>
          </a:p>
        </p:txBody>
      </p:sp>
      <p:sp>
        <p:nvSpPr>
          <p:cNvPr id="7" name="TextShape 7"/>
          <p:cNvSpPr txBox="1"/>
          <p:nvPr/>
        </p:nvSpPr>
        <p:spPr>
          <a:xfrm>
            <a:off x="344268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/>
            <a:r>
              <a:rPr lang="pl-PL" sz="1400" b="0" strike="noStrike" spc="-1">
                <a:latin typeface="Arial"/>
              </a:rPr>
              <a:t>&lt;stopka&gt;</a:t>
            </a:r>
          </a:p>
        </p:txBody>
      </p:sp>
      <p:sp>
        <p:nvSpPr>
          <p:cNvPr id="8" name="TextShape 8"/>
          <p:cNvSpPr txBox="1"/>
          <p:nvPr/>
        </p:nvSpPr>
        <p:spPr>
          <a:xfrm>
            <a:off x="7371720" y="516600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r"/>
            <a:fld id="{73AFA0C7-9642-4FD7-858B-5D742657DFDE}" type="slidenum">
              <a:rPr lang="pl-PL" sz="1400" b="0" strike="noStrike" spc="-1">
                <a:latin typeface="Arial"/>
              </a:rPr>
              <a:t>‹#›</a:t>
            </a:fld>
            <a:endParaRPr lang="pl-PL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9360000" cy="360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360000" y="5166000"/>
            <a:ext cx="2348280" cy="390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l-PL" sz="1400" b="0" strike="noStrike" spc="-1">
                <a:latin typeface="Arial"/>
              </a:rPr>
              <a:t>&lt;data/godzina&gt;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2680" y="5165280"/>
            <a:ext cx="3195000" cy="390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pl-PL" sz="1400" b="0" strike="noStrike" spc="-1">
                <a:latin typeface="Arial"/>
              </a:rPr>
              <a:t>&lt;stopka&gt;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371720" y="5166000"/>
            <a:ext cx="2348280" cy="390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845A5076-58C7-48ED-B9D7-70D050EE6C31}" type="slidenum">
              <a:rPr lang="pl-PL" sz="1400" b="0" strike="noStrike" spc="-1">
                <a:latin typeface="Arial"/>
              </a:rPr>
              <a:t>‹#›</a:t>
            </a:fld>
            <a:endParaRPr lang="pl-PL" sz="1400" b="0" strike="noStrike" spc="-1">
              <a:latin typeface="Arial"/>
            </a:endParaRPr>
          </a:p>
        </p:txBody>
      </p:sp>
      <p:sp>
        <p:nvSpPr>
          <p:cNvPr id="50" name="CustomShape 6"/>
          <p:cNvSpPr/>
          <p:nvPr/>
        </p:nvSpPr>
        <p:spPr>
          <a:xfrm>
            <a:off x="0" y="360"/>
            <a:ext cx="10080000" cy="6300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PlaceHolder 7"/>
          <p:cNvSpPr>
            <a:spLocks noGrp="1"/>
          </p:cNvSpPr>
          <p:nvPr>
            <p:ph type="title"/>
          </p:nvPr>
        </p:nvSpPr>
        <p:spPr>
          <a:xfrm>
            <a:off x="360000" y="36720"/>
            <a:ext cx="9360000" cy="55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2700" b="0" strike="noStrike" spc="-1">
                <a:solidFill>
                  <a:srgbClr val="FFFFFF"/>
                </a:solidFill>
                <a:latin typeface="Arial"/>
              </a:rPr>
              <a:t>Kliknij, aby edytować format tekstu tytułu</a:t>
            </a:r>
          </a:p>
        </p:txBody>
      </p:sp>
      <p:pic>
        <p:nvPicPr>
          <p:cNvPr id="52" name="Obraz 51"/>
          <p:cNvPicPr/>
          <p:nvPr/>
        </p:nvPicPr>
        <p:blipFill>
          <a:blip r:embed="rId14">
            <a:grayscl/>
          </a:blip>
          <a:stretch/>
        </p:blipFill>
        <p:spPr>
          <a:xfrm>
            <a:off x="3600000" y="4320000"/>
            <a:ext cx="6300000" cy="838800"/>
          </a:xfrm>
          <a:prstGeom prst="rect">
            <a:avLst/>
          </a:prstGeom>
          <a:ln w="1800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8vdKL6JTlaM?start=9&amp;feature=oembed" TargetMode="External"/><Relationship Id="rId7" Type="http://schemas.openxmlformats.org/officeDocument/2006/relationships/image" Target="../media/image38.jpeg"/><Relationship Id="rId2" Type="http://schemas.openxmlformats.org/officeDocument/2006/relationships/video" Target="https://www.youtube.com/embed/F9JLayiDAy8?start=1&amp;feature=oembed" TargetMode="External"/><Relationship Id="rId1" Type="http://schemas.openxmlformats.org/officeDocument/2006/relationships/video" Target="https://www.youtube.com/embed/Tk2VZRC73Us?start=1&amp;feature=oembed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ktykaliskie.pl/wiadomosci/spoleczne/ranking-perspektyw-kaliskie-licea-i-technika-wsrod-najlepszych-szkol-w-polsce,7064.html" TargetMode="External"/><Relationship Id="rId2" Type="http://schemas.openxmlformats.org/officeDocument/2006/relationships/hyperlink" Target="https://2021.technika.perspektywy.pl/rankings/ranking-glowny-technikow" TargetMode="Externa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bf.kalisz.pl/" TargetMode="External"/><Relationship Id="rId2" Type="http://schemas.openxmlformats.org/officeDocument/2006/relationships/hyperlink" Target="http://www.zsp2.kalisz.pl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3300" b="0" strike="noStrike" spc="-1">
                <a:solidFill>
                  <a:srgbClr val="FFFFFF"/>
                </a:solidFill>
                <a:latin typeface="Arial"/>
              </a:rPr>
              <a:t>Technikum Budowy Fortepianów</a:t>
            </a:r>
          </a:p>
        </p:txBody>
      </p:sp>
      <p:sp>
        <p:nvSpPr>
          <p:cNvPr id="90" name="TextShape 2"/>
          <p:cNvSpPr txBox="1"/>
          <p:nvPr/>
        </p:nvSpPr>
        <p:spPr>
          <a:xfrm>
            <a:off x="966458" y="1884102"/>
            <a:ext cx="4716000" cy="36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2600" b="0" strike="noStrike" spc="-1">
                <a:solidFill>
                  <a:srgbClr val="FFFFFF"/>
                </a:solidFill>
                <a:latin typeface="Arial"/>
              </a:rPr>
              <a:t>im. Gustawa Arnolda Fibigera</a:t>
            </a:r>
          </a:p>
        </p:txBody>
      </p:sp>
      <p:pic>
        <p:nvPicPr>
          <p:cNvPr id="91" name="Obraz 90"/>
          <p:cNvPicPr/>
          <p:nvPr/>
        </p:nvPicPr>
        <p:blipFill>
          <a:blip r:embed="rId4"/>
          <a:stretch/>
        </p:blipFill>
        <p:spPr>
          <a:xfrm>
            <a:off x="6480000" y="1080000"/>
            <a:ext cx="1980000" cy="1980000"/>
          </a:xfrm>
          <a:prstGeom prst="rect">
            <a:avLst/>
          </a:prstGeom>
          <a:ln w="18000">
            <a:noFill/>
          </a:ln>
        </p:spPr>
      </p:pic>
      <p:pic>
        <p:nvPicPr>
          <p:cNvPr id="2" name="beethoven-moonlight-sonata-sonata-al-chiaro-di-luna">
            <a:hlinkClick r:id="" action="ppaction://media"/>
            <a:extLst>
              <a:ext uri="{FF2B5EF4-FFF2-40B4-BE49-F238E27FC236}">
                <a16:creationId xmlns:a16="http://schemas.microsoft.com/office/drawing/2014/main" id="{09ED856F-40D2-496A-A852-ACA751AA6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188" y="2329705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60"/>
              </a:spcBef>
            </a:pPr>
            <a:r>
              <a:rPr lang="pl-PL" sz="2400" b="0" strike="noStrike" spc="-1" dirty="0">
                <a:solidFill>
                  <a:srgbClr val="FFFFFF"/>
                </a:solidFill>
                <a:latin typeface="Arial"/>
              </a:rPr>
              <a:t>Szkoła oferuje</a:t>
            </a:r>
          </a:p>
        </p:txBody>
      </p:sp>
      <p:sp>
        <p:nvSpPr>
          <p:cNvPr id="129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spc="-1">
                <a:latin typeface="Arial"/>
              </a:rPr>
              <a:t>Dobrą</a:t>
            </a:r>
            <a:r>
              <a:rPr lang="pl-PL" sz="2400" b="0" strike="noStrike" spc="-1">
                <a:latin typeface="Arial"/>
              </a:rPr>
              <a:t> bazę dydaktyczną</a:t>
            </a:r>
            <a:r>
              <a:rPr lang="pl-PL" sz="2400" spc="-1">
                <a:latin typeface="Arial"/>
              </a:rPr>
              <a:t>:</a:t>
            </a:r>
            <a:r>
              <a:rPr lang="pl-PL" sz="2400" b="0" strike="noStrike" spc="-1">
                <a:latin typeface="Arial"/>
              </a:rPr>
              <a:t> atrakcyjne pracownie przedmiotowe, sale komputerowe, dużą halę sportową Olimpia, siłownię</a:t>
            </a:r>
            <a:r>
              <a:rPr lang="pl-PL" sz="2400" spc="-1" dirty="0">
                <a:latin typeface="Arial"/>
              </a:rPr>
              <a:t/>
            </a:r>
            <a:br>
              <a:rPr lang="pl-PL" sz="2400" spc="-1" dirty="0">
                <a:latin typeface="Arial"/>
              </a:rPr>
            </a:br>
            <a:r>
              <a:rPr lang="pl-PL" sz="2400" spc="-1">
                <a:latin typeface="Arial"/>
              </a:rPr>
              <a:t> </a:t>
            </a:r>
            <a:r>
              <a:rPr lang="pl-PL" sz="2400" b="0" strike="noStrike" spc="-1">
                <a:latin typeface="Arial"/>
              </a:rPr>
              <a:t>i strzelnicę</a:t>
            </a:r>
            <a:r>
              <a:rPr lang="pl-PL" sz="2400" spc="-1">
                <a:latin typeface="Arial"/>
              </a:rPr>
              <a:t>.</a:t>
            </a:r>
            <a:endParaRPr lang="pl-PL"/>
          </a:p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2400" b="0" strike="noStrike" spc="-1">
              <a:latin typeface="Arial"/>
            </a:endParaRPr>
          </a:p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2400" b="0" strike="noStrike" spc="-1">
              <a:latin typeface="Arial"/>
            </a:endParaRPr>
          </a:p>
          <a:p>
            <a:pPr marL="107950">
              <a:spcBef>
                <a:spcPts val="1060"/>
              </a:spcBef>
              <a:buClr>
                <a:srgbClr val="000000"/>
              </a:buClr>
              <a:buSzPct val="45000"/>
            </a:pPr>
            <a:endParaRPr lang="pl-PL" sz="2400" b="0" strike="noStrike" spc="-1" dirty="0">
              <a:latin typeface="Arial"/>
            </a:endParaRPr>
          </a:p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2400" b="0" strike="noStrike" spc="-1">
              <a:latin typeface="Arial"/>
            </a:endParaRPr>
          </a:p>
        </p:txBody>
      </p:sp>
      <p:pic>
        <p:nvPicPr>
          <p:cNvPr id="130" name="Obraz 129"/>
          <p:cNvPicPr/>
          <p:nvPr/>
        </p:nvPicPr>
        <p:blipFill>
          <a:blip r:embed="rId2"/>
          <a:stretch/>
        </p:blipFill>
        <p:spPr>
          <a:xfrm>
            <a:off x="663873" y="2340000"/>
            <a:ext cx="3809520" cy="2677320"/>
          </a:xfrm>
          <a:prstGeom prst="rect">
            <a:avLst/>
          </a:prstGeom>
          <a:ln w="18000">
            <a:noFill/>
          </a:ln>
        </p:spPr>
      </p:pic>
      <p:pic>
        <p:nvPicPr>
          <p:cNvPr id="131" name="Obraz 130"/>
          <p:cNvPicPr/>
          <p:nvPr/>
        </p:nvPicPr>
        <p:blipFill>
          <a:blip r:embed="rId3"/>
          <a:stretch/>
        </p:blipFill>
        <p:spPr>
          <a:xfrm>
            <a:off x="4777560" y="2320200"/>
            <a:ext cx="4044240" cy="270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360000" y="123480"/>
            <a:ext cx="9360000" cy="384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5900" indent="-2159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700" spc="-1">
                <a:solidFill>
                  <a:srgbClr val="FFFFFF"/>
                </a:solidFill>
                <a:latin typeface="Arial"/>
              </a:rPr>
              <a:t>Możliwość</a:t>
            </a:r>
            <a:r>
              <a:rPr lang="pl-PL" sz="2700" b="0" strike="noStrike" spc="-1">
                <a:solidFill>
                  <a:srgbClr val="FFFFFF"/>
                </a:solidFill>
                <a:latin typeface="Arial"/>
              </a:rPr>
              <a:t> rozwijania zdolności muzyczno-wokalnych,</a:t>
            </a:r>
            <a:endParaRPr lang="pl-PL"/>
          </a:p>
        </p:txBody>
      </p:sp>
      <p:sp>
        <p:nvSpPr>
          <p:cNvPr id="133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spc="-1">
                <a:latin typeface="Arial"/>
              </a:rPr>
              <a:t>Granie</a:t>
            </a:r>
            <a:r>
              <a:rPr lang="pl-PL" sz="2400" b="0" strike="noStrike" spc="-1">
                <a:latin typeface="Arial"/>
              </a:rPr>
              <a:t> w zespołach muzycznych</a:t>
            </a:r>
            <a:r>
              <a:rPr lang="pl-PL" sz="2400" spc="-1">
                <a:latin typeface="Arial"/>
              </a:rPr>
              <a:t>.</a:t>
            </a:r>
            <a:endParaRPr lang="pl-PL"/>
          </a:p>
        </p:txBody>
      </p:sp>
      <p:pic>
        <p:nvPicPr>
          <p:cNvPr id="134" name="Obraz 133"/>
          <p:cNvPicPr/>
          <p:nvPr/>
        </p:nvPicPr>
        <p:blipFill>
          <a:blip r:embed="rId2"/>
          <a:stretch/>
        </p:blipFill>
        <p:spPr>
          <a:xfrm>
            <a:off x="540000" y="1910880"/>
            <a:ext cx="3932280" cy="2949120"/>
          </a:xfrm>
          <a:prstGeom prst="rect">
            <a:avLst/>
          </a:prstGeom>
          <a:ln w="18000">
            <a:noFill/>
          </a:ln>
        </p:spPr>
      </p:pic>
      <p:pic>
        <p:nvPicPr>
          <p:cNvPr id="135" name="Obraz 134"/>
          <p:cNvPicPr/>
          <p:nvPr/>
        </p:nvPicPr>
        <p:blipFill>
          <a:blip r:embed="rId3"/>
          <a:stretch/>
        </p:blipFill>
        <p:spPr>
          <a:xfrm>
            <a:off x="5301360" y="1906200"/>
            <a:ext cx="3698640" cy="27738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31800" indent="-323850" algn="ctr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spc="-1">
                <a:solidFill>
                  <a:srgbClr val="FFFFFF"/>
                </a:solidFill>
                <a:latin typeface="Arial"/>
              </a:rPr>
              <a:t>Internat</a:t>
            </a:r>
            <a:r>
              <a:rPr lang="pl-PL" sz="2400" b="0" strike="noStrike" spc="-1">
                <a:solidFill>
                  <a:srgbClr val="FFFFFF"/>
                </a:solidFill>
                <a:latin typeface="Arial"/>
              </a:rPr>
              <a:t> dla uczniów spoza Kalisza</a:t>
            </a:r>
            <a:endParaRPr lang="pl-PL"/>
          </a:p>
        </p:txBody>
      </p:sp>
      <p:sp>
        <p:nvSpPr>
          <p:cNvPr id="137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107950">
              <a:spcBef>
                <a:spcPts val="1060"/>
              </a:spcBef>
              <a:buClr>
                <a:srgbClr val="000000"/>
              </a:buClr>
              <a:buSzPct val="45000"/>
            </a:pPr>
            <a:endParaRPr lang="pl-PL"/>
          </a:p>
        </p:txBody>
      </p:sp>
      <p:pic>
        <p:nvPicPr>
          <p:cNvPr id="138" name="Obraz 137"/>
          <p:cNvPicPr/>
          <p:nvPr/>
        </p:nvPicPr>
        <p:blipFill>
          <a:blip r:embed="rId2"/>
          <a:stretch/>
        </p:blipFill>
        <p:spPr>
          <a:xfrm>
            <a:off x="2898720" y="1720440"/>
            <a:ext cx="3941280" cy="295956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60"/>
              </a:spcBef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</a:rPr>
              <a:t>Na lekcjach uczymy się o każdym zespole pianina i fortepianu,</a:t>
            </a:r>
          </a:p>
        </p:txBody>
      </p:sp>
      <p:sp>
        <p:nvSpPr>
          <p:cNvPr id="140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r>
              <a:rPr lang="pl-PL" sz="2400" b="0" strike="noStrike" spc="-1" dirty="0">
                <a:latin typeface="Arial"/>
              </a:rPr>
              <a:t>procesach powstawania, nazewnictwa i obróbki poszczególnych elementów i zasadach działania. Zdobywamy wiedzę na temat używanych narzędzi w procesie budowy, korekty jak i strojenia,</a:t>
            </a:r>
            <a:r>
              <a:rPr lang="pl-PL" sz="2400" spc="-1" dirty="0">
                <a:latin typeface="Arial"/>
              </a:rPr>
              <a:t/>
            </a:r>
            <a:br>
              <a:rPr lang="pl-PL" sz="2400" spc="-1" dirty="0">
                <a:latin typeface="Arial"/>
              </a:rPr>
            </a:br>
            <a:r>
              <a:rPr lang="pl-PL" sz="2400" b="0" strike="noStrike" spc="-1" dirty="0">
                <a:latin typeface="Arial"/>
              </a:rPr>
              <a:t>o poszczególnych grupach instrumentów poznając ich skale, sposób gry, pochodzenie i budowę każdego instrumentu z osobna. Poznajemy szczegółową budowę makroskopową i mikroskopową </a:t>
            </a:r>
            <a:r>
              <a:rPr lang="pl-PL" sz="2400" b="0" strike="noStrike" spc="-1">
                <a:latin typeface="Arial"/>
              </a:rPr>
              <a:t>drewna, jej wady, procesy obróbki pod kątem budowy pianin</a:t>
            </a:r>
            <a:r>
              <a:rPr lang="pl-PL" sz="2400" spc="-1" dirty="0">
                <a:latin typeface="Arial"/>
              </a:rPr>
              <a:t/>
            </a:r>
            <a:br>
              <a:rPr lang="pl-PL" sz="2400" spc="-1" dirty="0">
                <a:latin typeface="Arial"/>
              </a:rPr>
            </a:br>
            <a:r>
              <a:rPr lang="pl-PL" sz="2400" b="0" strike="noStrike" spc="-1">
                <a:latin typeface="Arial"/>
              </a:rPr>
              <a:t>i fortepianów oraz gatunki drewna.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60"/>
              </a:spcBef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</a:rPr>
              <a:t>Przekazywana jest przydatna wiedza do zrozumienia muzyki.</a:t>
            </a:r>
          </a:p>
        </p:txBody>
      </p:sp>
      <p:sp>
        <p:nvSpPr>
          <p:cNvPr id="142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r>
              <a:rPr lang="pl-PL" sz="2400" b="0" strike="noStrike" spc="-1">
                <a:latin typeface="Arial"/>
              </a:rPr>
              <a:t>Nauczycie się podstaw teoretycznych i rozwijania słuchu muzycznego, który będzie przydatny w dalszym etapie. Na zajęciach odnajdą się osoby początkujące i zaawansowane.</a:t>
            </a:r>
          </a:p>
        </p:txBody>
      </p:sp>
      <p:pic>
        <p:nvPicPr>
          <p:cNvPr id="143" name="Obraz 142"/>
          <p:cNvPicPr/>
          <p:nvPr/>
        </p:nvPicPr>
        <p:blipFill>
          <a:blip r:embed="rId2"/>
          <a:stretch/>
        </p:blipFill>
        <p:spPr>
          <a:xfrm>
            <a:off x="360000" y="2160000"/>
            <a:ext cx="4300560" cy="2246400"/>
          </a:xfrm>
          <a:prstGeom prst="rect">
            <a:avLst/>
          </a:prstGeom>
          <a:ln w="18000">
            <a:noFill/>
          </a:ln>
        </p:spPr>
      </p:pic>
      <p:pic>
        <p:nvPicPr>
          <p:cNvPr id="144" name="Obraz 143"/>
          <p:cNvPicPr/>
          <p:nvPr/>
        </p:nvPicPr>
        <p:blipFill>
          <a:blip r:embed="rId3"/>
          <a:stretch/>
        </p:blipFill>
        <p:spPr>
          <a:xfrm>
            <a:off x="5220000" y="2519640"/>
            <a:ext cx="4319640" cy="21535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60"/>
              </a:spcBef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</a:rPr>
              <a:t>Lekcje gry na instrumencie są indywidualne z nauczycielem,</a:t>
            </a:r>
          </a:p>
        </p:txBody>
      </p:sp>
      <p:sp>
        <p:nvSpPr>
          <p:cNvPr id="146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r>
              <a:rPr lang="pl-PL" sz="2400" b="0" strike="noStrike" spc="-1" dirty="0">
                <a:latin typeface="Arial"/>
              </a:rPr>
              <a:t>odbywające się raz w tygodniu. Nauczyciel dostosowuje materiał do umiejętności ucznia. Pracownia Podstaw Teorii Muzyki jest utrwaleniem wiedzy teoretycznej z naciskiem na praktykę (granie, </a:t>
            </a:r>
            <a:r>
              <a:rPr lang="pl-PL" sz="2400" b="0" strike="noStrike" spc="-1">
                <a:latin typeface="Arial"/>
              </a:rPr>
              <a:t>śpiewanie </a:t>
            </a:r>
            <a:r>
              <a:rPr lang="pl-PL" sz="2400" spc="-1">
                <a:latin typeface="Arial"/>
              </a:rPr>
              <a:t>poznanie zasad</a:t>
            </a:r>
            <a:r>
              <a:rPr lang="pl-PL" sz="2400" b="0" strike="noStrike" spc="-1">
                <a:latin typeface="Arial"/>
              </a:rPr>
              <a:t> teorii muzyki itp.)</a:t>
            </a:r>
          </a:p>
        </p:txBody>
      </p:sp>
      <p:pic>
        <p:nvPicPr>
          <p:cNvPr id="147" name="Obraz 146"/>
          <p:cNvPicPr/>
          <p:nvPr/>
        </p:nvPicPr>
        <p:blipFill>
          <a:blip r:embed="rId2"/>
          <a:stretch/>
        </p:blipFill>
        <p:spPr>
          <a:xfrm>
            <a:off x="354240" y="2520000"/>
            <a:ext cx="3713040" cy="247644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2700" b="0" strike="noStrike" spc="-1" dirty="0">
                <a:solidFill>
                  <a:srgbClr val="FFFFFF"/>
                </a:solidFill>
                <a:latin typeface="Arial"/>
              </a:rPr>
              <a:t>Nasi uczniowie biorą udział w konkursach i programach</a:t>
            </a:r>
          </a:p>
        </p:txBody>
      </p:sp>
      <p:sp>
        <p:nvSpPr>
          <p:cNvPr id="149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Mam talent</a:t>
            </a:r>
            <a:endParaRPr lang="pl-PL" dirty="0"/>
          </a:p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Szansa na sukces</a:t>
            </a:r>
          </a:p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Śpiewajmy razem </a:t>
            </a:r>
            <a:r>
              <a:rPr lang="pl-PL" sz="2400" b="0" strike="noStrike" spc="-1" err="1">
                <a:latin typeface="Arial"/>
              </a:rPr>
              <a:t>All</a:t>
            </a:r>
            <a:r>
              <a:rPr lang="pl-PL" sz="2400" b="0" strike="noStrike" spc="-1" dirty="0">
                <a:latin typeface="Arial"/>
              </a:rPr>
              <a:t> </a:t>
            </a:r>
            <a:r>
              <a:rPr lang="pl-PL" sz="2400" b="0" strike="noStrike" spc="-1" err="1">
                <a:latin typeface="Arial"/>
              </a:rPr>
              <a:t>Together</a:t>
            </a:r>
            <a:r>
              <a:rPr lang="pl-PL" sz="2400" b="0" strike="noStrike" spc="-1" dirty="0">
                <a:latin typeface="Arial"/>
              </a:rPr>
              <a:t> </a:t>
            </a:r>
            <a:r>
              <a:rPr lang="pl-PL" sz="2400" b="0" strike="noStrike" spc="-1">
                <a:latin typeface="Arial"/>
              </a:rPr>
              <a:t>Now</a:t>
            </a:r>
          </a:p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latin typeface="Arial"/>
              </a:rPr>
              <a:t>Muzykują na różnych scenach, śpiewają i</a:t>
            </a:r>
            <a:r>
              <a:rPr lang="pl-PL" sz="2000" spc="-1" dirty="0">
                <a:latin typeface="Arial"/>
              </a:rPr>
              <a:t> </a:t>
            </a:r>
            <a:r>
              <a:rPr lang="pl-PL" sz="2000" b="0" strike="noStrike" spc="-1" dirty="0">
                <a:latin typeface="Arial"/>
              </a:rPr>
              <a:t> grają w</a:t>
            </a:r>
            <a:r>
              <a:rPr lang="pl-PL" sz="2000" spc="-1" dirty="0">
                <a:latin typeface="Arial"/>
              </a:rPr>
              <a:t> </a:t>
            </a:r>
            <a:r>
              <a:rPr lang="pl-PL" sz="2000" b="0" strike="noStrike" spc="-1" dirty="0">
                <a:latin typeface="Arial"/>
              </a:rPr>
              <a:t> zespołach muzycznych na </a:t>
            </a:r>
            <a:r>
              <a:rPr lang="pl-PL" sz="2000" spc="-1">
                <a:latin typeface="Arial"/>
              </a:rPr>
              <a:t>wielu</a:t>
            </a:r>
            <a:r>
              <a:rPr lang="pl-PL" sz="2000" b="0" strike="noStrike" spc="-1">
                <a:latin typeface="Arial"/>
              </a:rPr>
              <a:t> instrumentach.</a:t>
            </a:r>
            <a:r>
              <a:rPr lang="pl-PL" sz="2000" spc="-1">
                <a:latin typeface="Arial"/>
              </a:rPr>
              <a:t> </a:t>
            </a:r>
            <a:r>
              <a:rPr lang="pl-PL" sz="1500" b="1" strike="noStrike" spc="-1" dirty="0">
                <a:solidFill>
                  <a:srgbClr val="FF0000"/>
                </a:solidFill>
                <a:latin typeface="Arial"/>
              </a:rPr>
              <a:t>Kliknij na film aby go zobaczyć</a:t>
            </a:r>
            <a:endParaRPr lang="pl-PL" sz="1500" b="0" strike="noStrike" spc="-1" dirty="0">
              <a:latin typeface="Arial"/>
            </a:endParaRPr>
          </a:p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500" b="0" strike="noStrike" spc="-1">
              <a:latin typeface="Arial"/>
            </a:endParaRPr>
          </a:p>
        </p:txBody>
      </p:sp>
      <p:pic>
        <p:nvPicPr>
          <p:cNvPr id="2" name="Obraz 2">
            <a:hlinkClick r:id="" action="ppaction://media"/>
            <a:extLst>
              <a:ext uri="{FF2B5EF4-FFF2-40B4-BE49-F238E27FC236}">
                <a16:creationId xmlns:a16="http://schemas.microsoft.com/office/drawing/2014/main" id="{215AE8D0-3EF3-4E90-BC40-758CF65DDE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7310" y="3243540"/>
            <a:ext cx="3241689" cy="1612882"/>
          </a:xfrm>
          <a:prstGeom prst="rect">
            <a:avLst/>
          </a:prstGeom>
        </p:spPr>
      </p:pic>
      <p:pic>
        <p:nvPicPr>
          <p:cNvPr id="3" name="Obraz 3">
            <a:hlinkClick r:id="" action="ppaction://media"/>
            <a:extLst>
              <a:ext uri="{FF2B5EF4-FFF2-40B4-BE49-F238E27FC236}">
                <a16:creationId xmlns:a16="http://schemas.microsoft.com/office/drawing/2014/main" id="{39BD7A57-C585-4238-BAAF-CC3F4880FBB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580044" y="3260073"/>
            <a:ext cx="3026855" cy="1596349"/>
          </a:xfrm>
          <a:prstGeom prst="rect">
            <a:avLst/>
          </a:prstGeom>
        </p:spPr>
      </p:pic>
      <p:pic>
        <p:nvPicPr>
          <p:cNvPr id="4" name="Obraz 4">
            <a:hlinkClick r:id="" action="ppaction://media"/>
            <a:extLst>
              <a:ext uri="{FF2B5EF4-FFF2-40B4-BE49-F238E27FC236}">
                <a16:creationId xmlns:a16="http://schemas.microsoft.com/office/drawing/2014/main" id="{0CD9FCA2-C91E-4ED1-96A0-65B8EB017E43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6676949" y="3251801"/>
            <a:ext cx="3340842" cy="1612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60"/>
              </a:spcBef>
            </a:pPr>
            <a:r>
              <a:rPr lang="pl-PL" sz="2700" b="0" strike="noStrike" spc="-1">
                <a:solidFill>
                  <a:srgbClr val="FFFFFF"/>
                </a:solidFill>
                <a:latin typeface="Arial"/>
              </a:rPr>
              <a:t>TBF </a:t>
            </a:r>
            <a:r>
              <a:rPr lang="pl-PL" sz="2700" spc="-1">
                <a:solidFill>
                  <a:srgbClr val="FFFFFF"/>
                </a:solidFill>
                <a:latin typeface="Arial"/>
              </a:rPr>
              <a:t>nr 1</a:t>
            </a:r>
            <a:r>
              <a:rPr lang="pl-PL" sz="2700" b="0" strike="noStrike" spc="-1">
                <a:solidFill>
                  <a:srgbClr val="FFFFFF"/>
                </a:solidFill>
                <a:latin typeface="Arial"/>
              </a:rPr>
              <a:t> w Kaliszu…</a:t>
            </a:r>
          </a:p>
        </p:txBody>
      </p:sp>
      <p:sp>
        <p:nvSpPr>
          <p:cNvPr id="154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  <a:p>
            <a:r>
              <a:rPr lang="pl-PL" sz="2400" b="0" strike="noStrike" spc="-1">
                <a:latin typeface="Arial"/>
              </a:rPr>
              <a:t>Technikum Budowy Fortepianów im. Gustawa Arnolda Fibigera uzyskało certyfikat srebrnego znaku jakości w „Rankingu Głównym Techników 2021” zorganizowanym przez Fundację Edukacyjną „Perspektywy”. Poziom zdawalności egzaminów maturalnych oraz egzaminów zawodowych, pozwolił zająć 1 miejsce w Kaliszu, </a:t>
            </a:r>
            <a:r>
              <a:rPr lang="pl-PL" sz="2400" spc="-1" dirty="0">
                <a:latin typeface="Arial"/>
              </a:rPr>
              <a:t/>
            </a:r>
            <a:br>
              <a:rPr lang="pl-PL" sz="2400" spc="-1" dirty="0">
                <a:latin typeface="Arial"/>
              </a:rPr>
            </a:br>
            <a:r>
              <a:rPr lang="pl-PL" sz="2400" b="0" strike="noStrike" spc="-1">
                <a:latin typeface="Arial"/>
              </a:rPr>
              <a:t>20 w Wielkopolsce, 251 w Polsce. </a:t>
            </a:r>
            <a:r>
              <a:rPr lang="pl-PL" sz="1800" b="0" strike="noStrike" spc="-1" dirty="0">
                <a:latin typeface="Arial"/>
                <a:hlinkClick r:id="rId2"/>
              </a:rPr>
              <a:t>https://2021.technika.perspektywy.pl/rankings/ranking-glowny-technikow</a:t>
            </a:r>
            <a:endParaRPr lang="pl-PL" sz="1800" b="0" strike="noStrike" spc="-1" dirty="0">
              <a:latin typeface="Arial"/>
            </a:endParaRPr>
          </a:p>
          <a:p>
            <a:r>
              <a:rPr lang="pl-PL" sz="1200" b="0" strike="noStrike" spc="-1" dirty="0">
                <a:latin typeface="Arial"/>
                <a:hlinkClick r:id="rId3"/>
              </a:rPr>
              <a:t>http://www.faktykaliskie.pl/wiadomosci/spoleczne/ranking-perspektyw-kaliskie-licea-i-technika-wsrod-najlepszych-szkol-w-polsce,7064.html</a:t>
            </a:r>
            <a:endParaRPr lang="pl-PL" sz="1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2700" b="0" strike="noStrike" spc="-1">
                <a:solidFill>
                  <a:srgbClr val="FFFFFF"/>
                </a:solidFill>
                <a:latin typeface="Arial"/>
              </a:rPr>
              <a:t>Zapraszamy !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24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24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Technikum Budowy Fortepianów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Kalisz ul Rzemieślinicza 6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latin typeface="Arial"/>
              </a:rPr>
              <a:t>strona internetowa Zespołu Szkół Ponadpodstawowych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latin typeface="Arial"/>
                <a:hlinkClick r:id="rId2"/>
              </a:rPr>
              <a:t>http://www.zsp2.kalisz.pl/</a:t>
            </a:r>
            <a:endParaRPr lang="pl-PL" sz="16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latin typeface="Arial"/>
              </a:rPr>
              <a:t>strona internetowa Technikum Budowy Fortepianów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latin typeface="Arial"/>
                <a:hlinkClick r:id="rId3"/>
              </a:rPr>
              <a:t>http://tbf.kalisz.pl/</a:t>
            </a:r>
            <a:endParaRPr lang="pl-PL" sz="16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6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6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6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6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600" b="0" strike="noStrike" spc="-1">
              <a:latin typeface="Arial"/>
            </a:endParaRPr>
          </a:p>
        </p:txBody>
      </p:sp>
      <p:pic>
        <p:nvPicPr>
          <p:cNvPr id="157" name="Obraz 156"/>
          <p:cNvPicPr/>
          <p:nvPr/>
        </p:nvPicPr>
        <p:blipFill>
          <a:blip r:embed="rId4"/>
          <a:stretch/>
        </p:blipFill>
        <p:spPr>
          <a:xfrm>
            <a:off x="5940000" y="900000"/>
            <a:ext cx="3420000" cy="342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360000" y="-24120"/>
            <a:ext cx="9360000" cy="68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2400" b="0" strike="noStrike" spc="-1">
                <a:solidFill>
                  <a:srgbClr val="FFFFFF"/>
                </a:solidFill>
                <a:latin typeface="Arial"/>
              </a:rPr>
              <a:t>Technikum wchodzi w skład Zespołu Szkół Ponadpodstawowych przy ulicy Rzemieślniczej nr 6 w Kaliszu</a:t>
            </a:r>
          </a:p>
        </p:txBody>
      </p:sp>
      <p:pic>
        <p:nvPicPr>
          <p:cNvPr id="93" name="Obraz 92"/>
          <p:cNvPicPr/>
          <p:nvPr/>
        </p:nvPicPr>
        <p:blipFill>
          <a:blip r:embed="rId2"/>
          <a:stretch/>
        </p:blipFill>
        <p:spPr>
          <a:xfrm>
            <a:off x="180000" y="900000"/>
            <a:ext cx="4799880" cy="3600000"/>
          </a:xfrm>
          <a:prstGeom prst="rect">
            <a:avLst/>
          </a:prstGeom>
          <a:ln w="18000">
            <a:noFill/>
          </a:ln>
        </p:spPr>
      </p:pic>
      <p:pic>
        <p:nvPicPr>
          <p:cNvPr id="94" name="Obraz 93"/>
          <p:cNvPicPr/>
          <p:nvPr/>
        </p:nvPicPr>
        <p:blipFill>
          <a:blip r:embed="rId3"/>
          <a:stretch/>
        </p:blipFill>
        <p:spPr>
          <a:xfrm>
            <a:off x="5147640" y="900000"/>
            <a:ext cx="4752360" cy="360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360000" y="-24120"/>
            <a:ext cx="9360000" cy="68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60"/>
              </a:spcBef>
            </a:pPr>
            <a:r>
              <a:rPr lang="pl-PL" sz="2200" b="0" strike="noStrike" spc="-1" dirty="0">
                <a:solidFill>
                  <a:srgbClr val="FFFFFF"/>
                </a:solidFill>
                <a:latin typeface="Arial"/>
              </a:rPr>
              <a:t>Technikum Budowy Fortepianów im. Gustawa Arnolda Fibigera w Kaliszu to </a:t>
            </a:r>
            <a:r>
              <a:rPr lang="pl-PL" sz="2200" b="0" strike="noStrike" spc="-1">
                <a:solidFill>
                  <a:srgbClr val="FFFFFF"/>
                </a:solidFill>
                <a:latin typeface="Arial"/>
              </a:rPr>
              <a:t>jedyna szkoła w Polsce</a:t>
            </a:r>
            <a:r>
              <a:rPr lang="pl-PL" sz="2200" spc="-1">
                <a:solidFill>
                  <a:srgbClr val="FFFFFF"/>
                </a:solidFill>
                <a:latin typeface="Arial"/>
              </a:rPr>
              <a:t>,</a:t>
            </a:r>
            <a:r>
              <a:rPr lang="pl-PL" sz="2200" b="0" strike="noStrike" spc="-1">
                <a:solidFill>
                  <a:srgbClr val="FFFFFF"/>
                </a:solidFill>
                <a:latin typeface="Arial"/>
              </a:rPr>
              <a:t> a zarazem jedna z trzech</a:t>
            </a:r>
            <a:r>
              <a:rPr lang="pl-PL" sz="2200" spc="-1">
                <a:solidFill>
                  <a:srgbClr val="FFFFFF"/>
                </a:solidFill>
                <a:latin typeface="Arial"/>
              </a:rPr>
              <a:t>,</a:t>
            </a:r>
            <a:r>
              <a:rPr lang="pl-PL" sz="2200" b="0" strike="noStrike" spc="-1">
                <a:solidFill>
                  <a:srgbClr val="FFFFFF"/>
                </a:solidFill>
                <a:latin typeface="Arial"/>
              </a:rPr>
              <a:t> </a:t>
            </a:r>
            <a:r>
              <a:rPr lang="pl-PL" sz="2200" spc="-1">
                <a:solidFill>
                  <a:srgbClr val="FFFFFF"/>
                </a:solidFill>
                <a:latin typeface="Arial"/>
              </a:rPr>
              <a:t>które </a:t>
            </a:r>
            <a:r>
              <a:rPr lang="pl-PL" sz="2200" b="0" strike="noStrike" spc="-1">
                <a:solidFill>
                  <a:srgbClr val="FFFFFF"/>
                </a:solidFill>
                <a:latin typeface="Arial"/>
              </a:rPr>
              <a:t>istnieją w świecie</a:t>
            </a:r>
          </a:p>
        </p:txBody>
      </p:sp>
      <p:sp>
        <p:nvSpPr>
          <p:cNvPr id="96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spc="-1">
                <a:latin typeface="Arial"/>
              </a:rPr>
              <a:t> Przygotowująca</a:t>
            </a:r>
            <a:r>
              <a:rPr lang="pl-PL" sz="2400" b="0" strike="noStrike" spc="-1">
                <a:latin typeface="Arial"/>
              </a:rPr>
              <a:t> w profesjonalny sposób fachowców do pracy</a:t>
            </a:r>
            <a:r>
              <a:rPr lang="pl-PL" sz="2400" spc="-1" dirty="0">
                <a:latin typeface="Arial"/>
              </a:rPr>
              <a:t/>
            </a:r>
            <a:br>
              <a:rPr lang="pl-PL" sz="2400" spc="-1" dirty="0">
                <a:latin typeface="Arial"/>
              </a:rPr>
            </a:br>
            <a:r>
              <a:rPr lang="pl-PL" sz="2400" spc="-1">
                <a:latin typeface="Arial"/>
              </a:rPr>
              <a:t> </a:t>
            </a:r>
            <a:r>
              <a:rPr lang="pl-PL" sz="2400" b="0" strike="noStrike" spc="-1">
                <a:latin typeface="Arial"/>
              </a:rPr>
              <a:t>w </a:t>
            </a:r>
            <a:r>
              <a:rPr lang="pl-PL" sz="2400" b="0" strike="noStrike" spc="-1" dirty="0">
                <a:latin typeface="Arial"/>
              </a:rPr>
              <a:t>zawodzie korektora i stroiciela pianin i fortepianów.</a:t>
            </a:r>
            <a:r>
              <a:rPr lang="pl-PL" sz="2400" spc="-1" dirty="0">
                <a:latin typeface="Arial"/>
              </a:rPr>
              <a:t> </a:t>
            </a:r>
            <a:endParaRPr lang="pl-PL"/>
          </a:p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2400" b="0" strike="noStrike" spc="-1">
              <a:latin typeface="Arial"/>
            </a:endParaRPr>
          </a:p>
        </p:txBody>
      </p:sp>
      <p:pic>
        <p:nvPicPr>
          <p:cNvPr id="97" name="Obraz 96"/>
          <p:cNvPicPr/>
          <p:nvPr/>
        </p:nvPicPr>
        <p:blipFill>
          <a:blip r:embed="rId2"/>
          <a:stretch/>
        </p:blipFill>
        <p:spPr>
          <a:xfrm>
            <a:off x="540000" y="1800000"/>
            <a:ext cx="4325040" cy="2883240"/>
          </a:xfrm>
          <a:prstGeom prst="rect">
            <a:avLst/>
          </a:prstGeom>
          <a:ln w="18000">
            <a:noFill/>
          </a:ln>
        </p:spPr>
      </p:pic>
      <p:pic>
        <p:nvPicPr>
          <p:cNvPr id="98" name="Obraz 97"/>
          <p:cNvPicPr/>
          <p:nvPr/>
        </p:nvPicPr>
        <p:blipFill>
          <a:blip r:embed="rId3"/>
          <a:stretch/>
        </p:blipFill>
        <p:spPr>
          <a:xfrm>
            <a:off x="5400000" y="1836360"/>
            <a:ext cx="3960000" cy="284364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360000" y="3240"/>
            <a:ext cx="93600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60"/>
              </a:spcBef>
            </a:pPr>
            <a:r>
              <a:rPr lang="pl-PL" sz="2200" b="0" strike="noStrike" spc="-1">
                <a:solidFill>
                  <a:srgbClr val="FFFFFF"/>
                </a:solidFill>
                <a:latin typeface="Arial"/>
              </a:rPr>
              <a:t>Technikum Budowy Fortepianów im. Gustawa Arnolda Fibigera w Kaliszu to jedyna szkoła w Polsce a zarazem jedna z trzech, jakie istnieją w świecie</a:t>
            </a:r>
          </a:p>
        </p:txBody>
      </p:sp>
      <p:sp>
        <p:nvSpPr>
          <p:cNvPr id="100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spc="-1">
                <a:latin typeface="Arial"/>
              </a:rPr>
              <a:t>Absolwent</a:t>
            </a:r>
            <a:r>
              <a:rPr lang="pl-PL" sz="2400" b="0" strike="noStrike" spc="-1">
                <a:latin typeface="Arial"/>
              </a:rPr>
              <a:t> uzyskuje zawód technika budowy i strojenia fortepianów i pianin o specjalnościach budowa i renowacja fortepianów i pianin oraz strojenie i korekta fortepianów i pianin.</a:t>
            </a:r>
            <a:endParaRPr lang="pl-PL"/>
          </a:p>
        </p:txBody>
      </p:sp>
      <p:pic>
        <p:nvPicPr>
          <p:cNvPr id="101" name="Obraz 100"/>
          <p:cNvPicPr/>
          <p:nvPr/>
        </p:nvPicPr>
        <p:blipFill>
          <a:blip r:embed="rId2"/>
          <a:stretch/>
        </p:blipFill>
        <p:spPr>
          <a:xfrm>
            <a:off x="5279040" y="2261880"/>
            <a:ext cx="3900960" cy="2598120"/>
          </a:xfrm>
          <a:prstGeom prst="rect">
            <a:avLst/>
          </a:prstGeom>
          <a:ln w="18000">
            <a:noFill/>
          </a:ln>
        </p:spPr>
      </p:pic>
      <p:pic>
        <p:nvPicPr>
          <p:cNvPr id="102" name="Obraz 101"/>
          <p:cNvPicPr/>
          <p:nvPr/>
        </p:nvPicPr>
        <p:blipFill>
          <a:blip r:embed="rId3"/>
          <a:stretch/>
        </p:blipFill>
        <p:spPr>
          <a:xfrm>
            <a:off x="779040" y="2261880"/>
            <a:ext cx="3900960" cy="25981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Obraz 102"/>
          <p:cNvPicPr/>
          <p:nvPr/>
        </p:nvPicPr>
        <p:blipFill>
          <a:blip r:embed="rId2"/>
          <a:stretch/>
        </p:blipFill>
        <p:spPr>
          <a:xfrm>
            <a:off x="360000" y="810000"/>
            <a:ext cx="2700000" cy="3870000"/>
          </a:xfrm>
          <a:prstGeom prst="rect">
            <a:avLst/>
          </a:prstGeom>
          <a:ln w="18000">
            <a:noFill/>
          </a:ln>
        </p:spPr>
      </p:pic>
      <p:pic>
        <p:nvPicPr>
          <p:cNvPr id="104" name="Obraz 103"/>
          <p:cNvPicPr/>
          <p:nvPr/>
        </p:nvPicPr>
        <p:blipFill>
          <a:blip r:embed="rId3"/>
          <a:stretch/>
        </p:blipFill>
        <p:spPr>
          <a:xfrm>
            <a:off x="3240000" y="734400"/>
            <a:ext cx="3289320" cy="3945600"/>
          </a:xfrm>
          <a:prstGeom prst="rect">
            <a:avLst/>
          </a:prstGeom>
          <a:ln w="18000">
            <a:noFill/>
          </a:ln>
        </p:spPr>
      </p:pic>
      <p:pic>
        <p:nvPicPr>
          <p:cNvPr id="105" name="Obraz 104"/>
          <p:cNvPicPr/>
          <p:nvPr/>
        </p:nvPicPr>
        <p:blipFill>
          <a:blip r:embed="rId4"/>
          <a:stretch/>
        </p:blipFill>
        <p:spPr>
          <a:xfrm>
            <a:off x="6660000" y="703440"/>
            <a:ext cx="3117240" cy="397656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360000" y="3240"/>
            <a:ext cx="93600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60"/>
              </a:spcBef>
            </a:pPr>
            <a:r>
              <a:rPr lang="pl-PL" sz="2200" b="0" strike="noStrike" spc="-1">
                <a:solidFill>
                  <a:srgbClr val="FFFFFF"/>
                </a:solidFill>
                <a:latin typeface="Arial"/>
              </a:rPr>
              <a:t>Technikum Budowy Fortepianów im. Gustawa Arnolda Fibigera w Kaliszu to jedyna szkoła w Polsce a zarazem jedna z trzech, jakie istnieją w świecie</a:t>
            </a:r>
          </a:p>
        </p:txBody>
      </p:sp>
      <p:sp>
        <p:nvSpPr>
          <p:cNvPr id="107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Specyfika szkoły związana jest z zainteresowaniami </a:t>
            </a:r>
            <a:r>
              <a:rPr lang="pl-PL" sz="2400" spc="-1" dirty="0">
                <a:latin typeface="Arial"/>
              </a:rPr>
              <a:t/>
            </a:r>
            <a:br>
              <a:rPr lang="pl-PL" sz="2400" spc="-1" dirty="0">
                <a:latin typeface="Arial"/>
              </a:rPr>
            </a:br>
            <a:r>
              <a:rPr lang="pl-PL" sz="2400" b="0" strike="noStrike" spc="-1">
                <a:latin typeface="Arial"/>
              </a:rPr>
              <a:t>i uzdolnieniami artystycznymi uczniów.</a:t>
            </a:r>
            <a:endParaRPr lang="pl-PL"/>
          </a:p>
        </p:txBody>
      </p:sp>
      <p:pic>
        <p:nvPicPr>
          <p:cNvPr id="108" name="Obraz 107"/>
          <p:cNvPicPr/>
          <p:nvPr/>
        </p:nvPicPr>
        <p:blipFill>
          <a:blip r:embed="rId2"/>
          <a:stretch/>
        </p:blipFill>
        <p:spPr>
          <a:xfrm>
            <a:off x="360000" y="1800000"/>
            <a:ext cx="5115960" cy="2880000"/>
          </a:xfrm>
          <a:prstGeom prst="rect">
            <a:avLst/>
          </a:prstGeom>
          <a:ln w="18000">
            <a:noFill/>
          </a:ln>
        </p:spPr>
      </p:pic>
      <p:pic>
        <p:nvPicPr>
          <p:cNvPr id="109" name="Obraz 108"/>
          <p:cNvPicPr/>
          <p:nvPr/>
        </p:nvPicPr>
        <p:blipFill>
          <a:blip r:embed="rId3"/>
          <a:stretch/>
        </p:blipFill>
        <p:spPr>
          <a:xfrm>
            <a:off x="5580000" y="1980000"/>
            <a:ext cx="4330080" cy="243756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l-PL" sz="27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1" name="Obraz 110"/>
          <p:cNvPicPr/>
          <p:nvPr/>
        </p:nvPicPr>
        <p:blipFill>
          <a:blip r:embed="rId2"/>
          <a:stretch/>
        </p:blipFill>
        <p:spPr>
          <a:xfrm>
            <a:off x="360000" y="720000"/>
            <a:ext cx="3420000" cy="2520000"/>
          </a:xfrm>
          <a:prstGeom prst="rect">
            <a:avLst/>
          </a:prstGeom>
          <a:ln w="18000">
            <a:noFill/>
          </a:ln>
        </p:spPr>
      </p:pic>
      <p:pic>
        <p:nvPicPr>
          <p:cNvPr id="112" name="Obraz 111"/>
          <p:cNvPicPr/>
          <p:nvPr/>
        </p:nvPicPr>
        <p:blipFill>
          <a:blip r:embed="rId3"/>
          <a:stretch/>
        </p:blipFill>
        <p:spPr>
          <a:xfrm>
            <a:off x="360000" y="3216240"/>
            <a:ext cx="3420000" cy="1823760"/>
          </a:xfrm>
          <a:prstGeom prst="rect">
            <a:avLst/>
          </a:prstGeom>
          <a:ln w="18000">
            <a:noFill/>
          </a:ln>
        </p:spPr>
      </p:pic>
      <p:pic>
        <p:nvPicPr>
          <p:cNvPr id="113" name="Obraz 112"/>
          <p:cNvPicPr/>
          <p:nvPr/>
        </p:nvPicPr>
        <p:blipFill>
          <a:blip r:embed="rId4"/>
          <a:stretch/>
        </p:blipFill>
        <p:spPr>
          <a:xfrm>
            <a:off x="4099320" y="720000"/>
            <a:ext cx="3100680" cy="2325600"/>
          </a:xfrm>
          <a:prstGeom prst="rect">
            <a:avLst/>
          </a:prstGeom>
          <a:ln w="18000">
            <a:noFill/>
          </a:ln>
        </p:spPr>
      </p:pic>
      <p:pic>
        <p:nvPicPr>
          <p:cNvPr id="114" name="Obraz 113"/>
          <p:cNvPicPr/>
          <p:nvPr/>
        </p:nvPicPr>
        <p:blipFill>
          <a:blip r:embed="rId5"/>
          <a:stretch/>
        </p:blipFill>
        <p:spPr>
          <a:xfrm>
            <a:off x="4099320" y="2880000"/>
            <a:ext cx="3101040" cy="2145600"/>
          </a:xfrm>
          <a:prstGeom prst="rect">
            <a:avLst/>
          </a:prstGeom>
          <a:ln w="18000">
            <a:noFill/>
          </a:ln>
        </p:spPr>
      </p:pic>
      <p:pic>
        <p:nvPicPr>
          <p:cNvPr id="115" name="Obraz 114"/>
          <p:cNvPicPr/>
          <p:nvPr/>
        </p:nvPicPr>
        <p:blipFill>
          <a:blip r:embed="rId6"/>
          <a:stretch/>
        </p:blipFill>
        <p:spPr>
          <a:xfrm>
            <a:off x="7431840" y="720000"/>
            <a:ext cx="2288160" cy="404496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360000" y="3240"/>
            <a:ext cx="93600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60"/>
              </a:spcBef>
            </a:pPr>
            <a:r>
              <a:rPr lang="pl-PL" sz="2200" b="0" strike="noStrike" spc="-1">
                <a:solidFill>
                  <a:srgbClr val="FFFFFF"/>
                </a:solidFill>
                <a:latin typeface="Arial"/>
              </a:rPr>
              <a:t>Technikum Budowy Fortepianów im. Gustawa Arnolda Fibigera w Kaliszu to jedyna szkoła w Polsce a zarazem jedna z trzech, jakie istnieją w świecie</a:t>
            </a:r>
          </a:p>
        </p:txBody>
      </p:sp>
      <p:sp>
        <p:nvSpPr>
          <p:cNvPr id="117" name="TextShape 2"/>
          <p:cNvSpPr txBox="1"/>
          <p:nvPr/>
        </p:nvSpPr>
        <p:spPr>
          <a:xfrm>
            <a:off x="360000" y="1080000"/>
            <a:ext cx="936000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Praktycznej nauki zawodu młodzież uczy się w zakładach produkujących i naprawiających fortepiany i pianina na terenie Kalisza.</a:t>
            </a:r>
          </a:p>
        </p:txBody>
      </p:sp>
      <p:pic>
        <p:nvPicPr>
          <p:cNvPr id="118" name="Obraz 117"/>
          <p:cNvPicPr/>
          <p:nvPr/>
        </p:nvPicPr>
        <p:blipFill>
          <a:blip r:embed="rId2"/>
          <a:stretch/>
        </p:blipFill>
        <p:spPr>
          <a:xfrm>
            <a:off x="703440" y="2340000"/>
            <a:ext cx="4156560" cy="2577240"/>
          </a:xfrm>
          <a:prstGeom prst="rect">
            <a:avLst/>
          </a:prstGeom>
          <a:ln w="18000">
            <a:noFill/>
          </a:ln>
        </p:spPr>
      </p:pic>
      <p:pic>
        <p:nvPicPr>
          <p:cNvPr id="119" name="Obraz 118"/>
          <p:cNvPicPr/>
          <p:nvPr/>
        </p:nvPicPr>
        <p:blipFill>
          <a:blip r:embed="rId3"/>
          <a:stretch/>
        </p:blipFill>
        <p:spPr>
          <a:xfrm>
            <a:off x="5040000" y="2340000"/>
            <a:ext cx="4609800" cy="2520000"/>
          </a:xfrm>
          <a:prstGeom prst="rect">
            <a:avLst/>
          </a:prstGeom>
          <a:ln w="18000">
            <a:noFill/>
          </a:ln>
        </p:spPr>
      </p:pic>
      <p:sp>
        <p:nvSpPr>
          <p:cNvPr id="120" name="TextShape 3"/>
          <p:cNvSpPr txBox="1"/>
          <p:nvPr/>
        </p:nvSpPr>
        <p:spPr>
          <a:xfrm>
            <a:off x="1980000" y="1993680"/>
            <a:ext cx="7200000" cy="3463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pl-PL" sz="1800" b="0" strike="noStrike" spc="-1">
                <a:latin typeface="Arial"/>
              </a:rPr>
              <a:t>Warsztaty szkolne</a:t>
            </a:r>
            <a:r>
              <a:rPr lang="pl-PL" spc="-1">
                <a:latin typeface="Arial"/>
              </a:rPr>
              <a:t>                        </a:t>
            </a:r>
            <a:r>
              <a:rPr lang="pl-PL" sz="1800" b="0" strike="noStrike" spc="-1">
                <a:latin typeface="Arial"/>
              </a:rPr>
              <a:t> Firma </a:t>
            </a:r>
            <a:r>
              <a:rPr lang="pl-PL" spc="-1">
                <a:latin typeface="Arial"/>
              </a:rPr>
              <a:t>Schimmel</a:t>
            </a:r>
            <a:r>
              <a:rPr lang="pl-PL" sz="1800" b="0" strike="noStrike" spc="-1">
                <a:latin typeface="Arial"/>
              </a:rPr>
              <a:t> w Kaliszu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360000" y="36720"/>
            <a:ext cx="9360000" cy="5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2700" b="0" strike="noStrike" spc="-1" dirty="0" err="1">
                <a:solidFill>
                  <a:srgbClr val="FFFFFF"/>
                </a:solidFill>
                <a:latin typeface="Arial"/>
              </a:rPr>
              <a:t>Warszaty</a:t>
            </a:r>
            <a:r>
              <a:rPr lang="pl-PL" sz="2700" b="0" strike="noStrike" spc="-1" dirty="0">
                <a:solidFill>
                  <a:srgbClr val="FFFFFF"/>
                </a:solidFill>
                <a:latin typeface="Arial"/>
              </a:rPr>
              <a:t> szkolne TBF</a:t>
            </a:r>
          </a:p>
        </p:txBody>
      </p:sp>
      <p:sp>
        <p:nvSpPr>
          <p:cNvPr id="123" name="TextShape 3"/>
          <p:cNvSpPr txBox="1"/>
          <p:nvPr/>
        </p:nvSpPr>
        <p:spPr>
          <a:xfrm>
            <a:off x="180000" y="900000"/>
            <a:ext cx="3240000" cy="60228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1800" indent="-323850">
              <a:lnSpc>
                <a:spcPct val="100000"/>
              </a:lnSpc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pc="-1">
                <a:latin typeface="Arial"/>
              </a:rPr>
              <a:t>Mieszczą</a:t>
            </a:r>
            <a:r>
              <a:rPr lang="pl-PL" sz="1800" b="0" strike="noStrike" spc="-1">
                <a:latin typeface="Arial"/>
              </a:rPr>
              <a:t> się </a:t>
            </a:r>
            <a:r>
              <a:rPr lang="pl-PL" spc="-1">
                <a:latin typeface="Arial"/>
              </a:rPr>
              <a:t>przy</a:t>
            </a:r>
            <a:r>
              <a:rPr lang="pl-PL" sz="1800" b="0" strike="noStrike" spc="-1">
                <a:latin typeface="Arial"/>
              </a:rPr>
              <a:t> ulicy </a:t>
            </a:r>
            <a:r>
              <a:rPr lang="pl-PL" sz="1800" b="0" strike="noStrike" spc="-1" dirty="0">
                <a:latin typeface="Arial"/>
              </a:rPr>
              <a:t>Obywatelskiej w Kaliszu</a:t>
            </a:r>
            <a:endParaRPr lang="pl-PL"/>
          </a:p>
        </p:txBody>
      </p:sp>
      <p:pic>
        <p:nvPicPr>
          <p:cNvPr id="124" name="Obraz 123"/>
          <p:cNvPicPr/>
          <p:nvPr/>
        </p:nvPicPr>
        <p:blipFill>
          <a:blip r:embed="rId2"/>
          <a:stretch/>
        </p:blipFill>
        <p:spPr>
          <a:xfrm>
            <a:off x="3420638" y="768308"/>
            <a:ext cx="3599362" cy="2166412"/>
          </a:xfrm>
          <a:prstGeom prst="rect">
            <a:avLst/>
          </a:prstGeom>
          <a:ln w="18000">
            <a:noFill/>
          </a:ln>
        </p:spPr>
      </p:pic>
      <p:pic>
        <p:nvPicPr>
          <p:cNvPr id="125" name="Obraz 124"/>
          <p:cNvPicPr/>
          <p:nvPr/>
        </p:nvPicPr>
        <p:blipFill>
          <a:blip r:embed="rId3"/>
          <a:stretch/>
        </p:blipFill>
        <p:spPr>
          <a:xfrm>
            <a:off x="7063560" y="771120"/>
            <a:ext cx="2931480" cy="4090734"/>
          </a:xfrm>
          <a:prstGeom prst="rect">
            <a:avLst/>
          </a:prstGeom>
          <a:ln w="18000">
            <a:noFill/>
          </a:ln>
        </p:spPr>
      </p:pic>
      <p:pic>
        <p:nvPicPr>
          <p:cNvPr id="126" name="Obraz 125"/>
          <p:cNvPicPr/>
          <p:nvPr/>
        </p:nvPicPr>
        <p:blipFill>
          <a:blip r:embed="rId4"/>
          <a:stretch/>
        </p:blipFill>
        <p:spPr>
          <a:xfrm>
            <a:off x="3418298" y="2992320"/>
            <a:ext cx="1783644" cy="1867680"/>
          </a:xfrm>
          <a:prstGeom prst="rect">
            <a:avLst/>
          </a:prstGeom>
          <a:ln w="18000">
            <a:noFill/>
          </a:ln>
        </p:spPr>
      </p:pic>
      <p:pic>
        <p:nvPicPr>
          <p:cNvPr id="127" name="Obraz 126"/>
          <p:cNvPicPr/>
          <p:nvPr/>
        </p:nvPicPr>
        <p:blipFill>
          <a:blip r:embed="rId5"/>
          <a:stretch/>
        </p:blipFill>
        <p:spPr>
          <a:xfrm>
            <a:off x="5323853" y="2993872"/>
            <a:ext cx="1696147" cy="1866128"/>
          </a:xfrm>
          <a:prstGeom prst="rect">
            <a:avLst/>
          </a:prstGeom>
          <a:ln w="18000">
            <a:noFill/>
          </a:ln>
        </p:spPr>
      </p:pic>
      <p:pic>
        <p:nvPicPr>
          <p:cNvPr id="2" name="Obraz 2" descr="Obraz zawierający ściana, wewnątrz&#10;&#10;Opis wygenerowany automatycznie">
            <a:extLst>
              <a:ext uri="{FF2B5EF4-FFF2-40B4-BE49-F238E27FC236}">
                <a16:creationId xmlns:a16="http://schemas.microsoft.com/office/drawing/2014/main" id="{93EF0C78-16F1-46E1-9B11-9E89FA01A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89" y="1555959"/>
            <a:ext cx="2882572" cy="3304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p15="http://schemas.microsoft.com/office/powerpoint/2012/main" xmlns="">
      <p:transition spd="slow">
        <p:fade thruBlk="true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434</Words>
  <Application>Microsoft Office PowerPoint</Application>
  <PresentationFormat>Niestandardowy</PresentationFormat>
  <Paragraphs>48</Paragraphs>
  <Slides>18</Slides>
  <Notes>0</Notes>
  <HiddenSlides>0</HiddenSlides>
  <MMClips>4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Arial</vt:lpstr>
      <vt:lpstr>DejaVu Sans</vt:lpstr>
      <vt:lpstr>Symbol</vt:lpstr>
      <vt:lpstr>Wingdings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Piano</dc:title>
  <dc:subject/>
  <dc:creator>szk.p5</dc:creator>
  <dc:description/>
  <cp:lastModifiedBy>szk.p5</cp:lastModifiedBy>
  <cp:revision>123</cp:revision>
  <dcterms:created xsi:type="dcterms:W3CDTF">2021-04-09T09:02:04Z</dcterms:created>
  <dcterms:modified xsi:type="dcterms:W3CDTF">2021-04-12T17:52:56Z</dcterms:modified>
  <dc:language>pl-PL</dc:language>
</cp:coreProperties>
</file>