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2016-11-01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Wpływ czytania książek na osiąganie sukcesu edukacyjnego przez dziecko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V="1">
            <a:off x="1371600" y="6381328"/>
            <a:ext cx="6152728" cy="72008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564904"/>
            <a:ext cx="3168352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Motywowanie do czytania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11113" algn="ctr">
              <a:buNone/>
            </a:pPr>
            <a:endParaRPr lang="pl-PL" b="1" dirty="0" smtClean="0">
              <a:ln w="12700">
                <a:noFill/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11113" algn="ctr">
              <a:buNone/>
            </a:pPr>
            <a:r>
              <a:rPr lang="pl-PL" b="1" dirty="0" smtClean="0">
                <a:ln w="12700">
                  <a:noFill/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Nie ma jednej uniwersalnej metody, jak stwarzać sytuacje motywujące do czytania, zależy to od ucznia, jego indywidualnych potrzeb </a:t>
            </a:r>
          </a:p>
          <a:p>
            <a:pPr marL="273050" indent="-11113" algn="ctr">
              <a:buNone/>
            </a:pPr>
            <a:r>
              <a:rPr lang="pl-PL" b="1" dirty="0" smtClean="0">
                <a:ln w="12700">
                  <a:noFill/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zainteresowań.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Motywacja dziecka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co mam czytać???</a:t>
            </a: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co mam czytać, jeśli nic z tego nie rozumiem???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Motywowanie dziecka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dzisiejszych szkół chodzą dzieci zaliczane przez naukowców do </a:t>
            </a:r>
            <a:r>
              <a:rPr lang="pl-PL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Pokolenia Y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zwanego również </a:t>
            </a:r>
            <a:r>
              <a:rPr lang="pl-PL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Pokoleniem </a:t>
            </a:r>
            <a:r>
              <a:rPr lang="pl-PL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sz="2600" dirty="0" smtClean="0"/>
              <a:t> </a:t>
            </a:r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współczesnych uczniów najważniejszym źródłem wiedzy o świecie jest Internet. Zaletą Pokolenia Y jest to, że potrafią bezbłędnie i szybko wyszukać informacje, ale nie zawsze wiedzą, co z nimi zrobić. </a:t>
            </a:r>
            <a:endParaRPr lang="pl-PL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r>
              <a:rPr lang="pl-PL" dirty="0" smtClean="0"/>
              <a:t>TELEWIZJA KONTRA KSIĄŻKA</a:t>
            </a:r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Gotowy przekaz – rozwijanie wyobraźni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Motywowanie do czytania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Rola i zadania rodziców: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tłumaczenie dziecku, że książka to zbiór cennych informacji,</a:t>
            </a: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słuchanie, jak dziecko czyta, rozmowa  na temat przeczytanego tekstu,</a:t>
            </a: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czytanie z  dzieckiem na głos, </a:t>
            </a: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wspólne  korzystanie z bibliotek,</a:t>
            </a: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codzienne  czytanie książki albo czasopisma przez rodzica;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dziecko zacznie  naśladować taki sposób spędzania wolnego czasu,</a:t>
            </a: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kupowanie dziecku ciekawych książek i czasopism, </a:t>
            </a:r>
          </a:p>
          <a:p>
            <a:pPr lvl="0"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zachęcanie dziecka do korzystania z dodatkowych książek podczas odrabiania lekcji.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Czytajmy!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Liczy się każdy przeczytany</a:t>
            </a:r>
          </a:p>
          <a:p>
            <a:pPr marL="0" indent="0"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zrozumiany przez dziecko tekst!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996952"/>
            <a:ext cx="5546303" cy="28789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Czytajmy z dzieckiem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/>
            <a:r>
              <a:rPr lang="pl-PL" dirty="0" smtClean="0"/>
              <a:t>POWODZENIA!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213</Words>
  <Application>Microsoft Office PowerPoint</Application>
  <PresentationFormat>Pokaz na ekranie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Motyw pakietu Office</vt:lpstr>
      <vt:lpstr> Wpływ czytania książek na osiąganie sukcesu edukacyjnego przez dziecko.</vt:lpstr>
      <vt:lpstr>Motywowanie do czytania</vt:lpstr>
      <vt:lpstr>Motywacja dziecka</vt:lpstr>
      <vt:lpstr>Motywowanie dziecka</vt:lpstr>
      <vt:lpstr>MOTYWOWANIE</vt:lpstr>
      <vt:lpstr>Motywowanie do czytania</vt:lpstr>
      <vt:lpstr>Czytajmy!</vt:lpstr>
      <vt:lpstr>Czytajmy z dzieckiem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Wpływ czytania książek na osiąganie sukcesu edukacyjnego przez dziecko.</dc:title>
  <dc:creator>mirek</dc:creator>
  <cp:lastModifiedBy>gimnazjum</cp:lastModifiedBy>
  <cp:revision>12</cp:revision>
  <dcterms:created xsi:type="dcterms:W3CDTF">2016-09-20T02:46:50Z</dcterms:created>
  <dcterms:modified xsi:type="dcterms:W3CDTF">2016-11-01T17:16:32Z</dcterms:modified>
</cp:coreProperties>
</file>