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CC9067-71C5-4CDF-9807-DC0484C39629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9FE209-8E88-44C3-B49E-069C603389D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kinglekarzy.pl/placowka/medix,22048/kalisz/" TargetMode="External"/><Relationship Id="rId2" Type="http://schemas.openxmlformats.org/officeDocument/2006/relationships/hyperlink" Target="http://www.rankinglekarzy.pl/placowka/poradnia-dietetyczna,22045/kalis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ankinglekarzy.pl/placowka/poradnia-dietetyczna,38377/kalis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Anoreksja i bulimia dzieci i młodzieży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anoreksja-i-bulim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596258"/>
            <a:ext cx="4131540" cy="32617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dirty="0" smtClean="0"/>
              <a:t>Psycholog Joanna Aleksandrzak – leczenie zaburzeń odżywiania ul. Al</a:t>
            </a:r>
            <a:r>
              <a:rPr lang="pl-PL" dirty="0" smtClean="0"/>
              <a:t>. Wojska Polskiego 49/63 62-800 </a:t>
            </a:r>
            <a:r>
              <a:rPr lang="pl-PL" dirty="0" smtClean="0"/>
              <a:t>Kalisz, Telefon</a:t>
            </a:r>
            <a:r>
              <a:rPr lang="pl-PL" dirty="0" smtClean="0"/>
              <a:t>: 733 995 </a:t>
            </a:r>
            <a:r>
              <a:rPr lang="pl-PL" dirty="0" smtClean="0"/>
              <a:t>089</a:t>
            </a:r>
          </a:p>
          <a:p>
            <a:r>
              <a:rPr lang="pl-PL" dirty="0" smtClean="0"/>
              <a:t>Poradnia dietetyczna</a:t>
            </a:r>
            <a:r>
              <a:rPr lang="pl-PL" b="1" dirty="0" smtClean="0"/>
              <a:t> </a:t>
            </a:r>
            <a:r>
              <a:rPr lang="pl-PL" b="1" dirty="0" err="1" smtClean="0"/>
              <a:t>EcoDiet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Małgorzata </a:t>
            </a:r>
            <a:r>
              <a:rPr lang="pl-PL" dirty="0" err="1" smtClean="0"/>
              <a:t>Gałęzka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/>
              <a:t>  Ul</a:t>
            </a:r>
            <a:r>
              <a:rPr lang="pl-PL" dirty="0" smtClean="0"/>
              <a:t>. Poznańska 58 ( naprzeciw </a:t>
            </a:r>
            <a:r>
              <a:rPr lang="pl-PL" dirty="0" smtClean="0"/>
              <a:t>szpitala)       Tel</a:t>
            </a:r>
            <a:r>
              <a:rPr lang="pl-PL" dirty="0" smtClean="0"/>
              <a:t>. 509 855 504</a:t>
            </a:r>
          </a:p>
          <a:p>
            <a:pPr>
              <a:buNone/>
            </a:pPr>
            <a:r>
              <a:rPr lang="pl-PL" dirty="0" smtClean="0"/>
              <a:t>   Adres </a:t>
            </a:r>
            <a:r>
              <a:rPr lang="pl-PL" dirty="0" smtClean="0"/>
              <a:t>mailowy : ecodiet24@gmail.com</a:t>
            </a:r>
          </a:p>
          <a:p>
            <a:pPr fontAlgn="base"/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Gdzie szukać pomocy? 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Dietetyk </a:t>
            </a:r>
            <a:r>
              <a:rPr lang="pl-PL" dirty="0" err="1" smtClean="0"/>
              <a:t>Marżolena</a:t>
            </a:r>
            <a:r>
              <a:rPr lang="pl-PL" dirty="0" smtClean="0"/>
              <a:t> </a:t>
            </a:r>
            <a:r>
              <a:rPr lang="pl-PL" dirty="0" err="1" smtClean="0"/>
              <a:t>Uniejewska</a:t>
            </a:r>
            <a:r>
              <a:rPr lang="pl-PL" dirty="0" smtClean="0"/>
              <a:t>:</a:t>
            </a:r>
          </a:p>
          <a:p>
            <a:pPr fontAlgn="base">
              <a:buNone/>
            </a:pPr>
            <a:r>
              <a:rPr lang="pl-PL" dirty="0" smtClean="0">
                <a:hlinkClick r:id="rId2"/>
              </a:rPr>
              <a:t>- Poradnia Dietetyczna</a:t>
            </a:r>
            <a:r>
              <a:rPr lang="pl-PL" dirty="0" smtClean="0"/>
              <a:t> os</a:t>
            </a:r>
            <a:r>
              <a:rPr lang="pl-PL" dirty="0" smtClean="0"/>
              <a:t>. Dobrzec, </a:t>
            </a:r>
            <a:endParaRPr lang="pl-PL" dirty="0" smtClean="0"/>
          </a:p>
          <a:p>
            <a:pPr fontAlgn="base">
              <a:buNone/>
            </a:pPr>
            <a:r>
              <a:rPr lang="pl-PL" dirty="0" smtClean="0"/>
              <a:t>ul</a:t>
            </a:r>
            <a:r>
              <a:rPr lang="pl-PL" dirty="0" smtClean="0"/>
              <a:t>. Graniczna </a:t>
            </a:r>
            <a:r>
              <a:rPr lang="pl-PL" dirty="0" smtClean="0"/>
              <a:t>76k, Kalisz, tel. 62 </a:t>
            </a:r>
            <a:r>
              <a:rPr lang="pl-PL" dirty="0" smtClean="0"/>
              <a:t>764 06 </a:t>
            </a:r>
            <a:r>
              <a:rPr lang="pl-PL" dirty="0" smtClean="0"/>
              <a:t>46</a:t>
            </a:r>
          </a:p>
          <a:p>
            <a:pPr fontAlgn="base">
              <a:buFontTx/>
              <a:buChar char="-"/>
            </a:pPr>
            <a:r>
              <a:rPr lang="pl-PL" dirty="0" smtClean="0">
                <a:hlinkClick r:id="rId3"/>
              </a:rPr>
              <a:t>MEDIX</a:t>
            </a:r>
            <a:r>
              <a:rPr lang="pl-PL" dirty="0" smtClean="0"/>
              <a:t> ul. Majkowska 13a, Kalisz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tel. 608202240</a:t>
            </a:r>
          </a:p>
          <a:p>
            <a:pPr fontAlgn="base">
              <a:buFontTx/>
              <a:buChar char="-"/>
            </a:pPr>
            <a:endParaRPr lang="pl-PL" dirty="0" smtClean="0"/>
          </a:p>
          <a:p>
            <a:pPr fontAlgn="base">
              <a:buFontTx/>
              <a:buChar char="-"/>
            </a:pPr>
            <a:r>
              <a:rPr lang="pl-PL" dirty="0" smtClean="0"/>
              <a:t>Dietetyk Małgorzata Leszka: </a:t>
            </a:r>
          </a:p>
          <a:p>
            <a:pPr fontAlgn="base">
              <a:buNone/>
            </a:pPr>
            <a:r>
              <a:rPr lang="pl-PL" smtClean="0">
                <a:hlinkClick r:id="rId4"/>
              </a:rPr>
              <a:t>Poradnia </a:t>
            </a:r>
            <a:r>
              <a:rPr lang="pl-PL" smtClean="0">
                <a:hlinkClick r:id="rId4"/>
              </a:rPr>
              <a:t>Dietetyczna</a:t>
            </a:r>
            <a:r>
              <a:rPr lang="pl-PL" smtClean="0"/>
              <a:t>, Lipowa 18-22, Kalisz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tel. 508219227</a:t>
            </a:r>
            <a:endParaRPr lang="pl-PL" dirty="0" smtClean="0"/>
          </a:p>
          <a:p>
            <a:pPr fontAlgn="base">
              <a:buFontTx/>
              <a:buChar char="-"/>
            </a:pPr>
            <a:endParaRPr lang="pl-PL" dirty="0" smtClean="0"/>
          </a:p>
          <a:p>
            <a:pPr fontAlgn="base">
              <a:buNone/>
            </a:pPr>
            <a:endParaRPr lang="pl-PL" dirty="0" smtClean="0"/>
          </a:p>
          <a:p>
            <a:pPr fontAlgn="base"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800" b="1" dirty="0" smtClean="0">
                <a:latin typeface="Arial" charset="0"/>
              </a:rPr>
              <a:t>   Polega </a:t>
            </a:r>
            <a:r>
              <a:rPr lang="pl-PL" sz="2800" b="1" dirty="0" smtClean="0">
                <a:latin typeface="Arial" charset="0"/>
              </a:rPr>
              <a:t>na dążeniu do ograniczenia masy ciała, wyraźnie poniżej norm przyjętych w odniesieniu do wieku i wzrostu, przy jednoczesnej nieprawidłowej ocenie własnego wyglądu i współistnieniu lęku przed przybraniem na wadze, co powoduje drastyczne ograniczenie przyjmowanego pożywienia.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to jest anoreksja?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l-PL" sz="2800" dirty="0" smtClean="0"/>
              <a:t>chorzy na początku często </a:t>
            </a:r>
            <a:r>
              <a:rPr lang="pl-PL" sz="2800" dirty="0" smtClean="0"/>
              <a:t>rezygnują ze spożywania mięsa lub przechodzą na </a:t>
            </a:r>
            <a:r>
              <a:rPr lang="pl-PL" sz="2800" dirty="0" smtClean="0"/>
              <a:t>wegetarianizm,</a:t>
            </a:r>
          </a:p>
          <a:p>
            <a:pPr>
              <a:buFontTx/>
              <a:buChar char="-"/>
            </a:pPr>
            <a:r>
              <a:rPr lang="pl-PL" sz="2800" dirty="0" smtClean="0"/>
              <a:t>ilości </a:t>
            </a:r>
            <a:r>
              <a:rPr lang="pl-PL" sz="2800" dirty="0" smtClean="0"/>
              <a:t>przyjmowanego pożywienia ulegają znacznemu zmniejszeniu, co prowadzi do spadku masy </a:t>
            </a:r>
            <a:r>
              <a:rPr lang="pl-PL" sz="2800" dirty="0" smtClean="0"/>
              <a:t>ciała,</a:t>
            </a:r>
          </a:p>
          <a:p>
            <a:pPr>
              <a:buFontTx/>
              <a:buChar char="-"/>
            </a:pPr>
            <a:r>
              <a:rPr lang="pl-PL" sz="2800" dirty="0" smtClean="0"/>
              <a:t>prowokowanie wymiotów, 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zażywanie </a:t>
            </a:r>
            <a:r>
              <a:rPr lang="pl-PL" sz="2800" dirty="0" smtClean="0"/>
              <a:t>dużych ilości środków przeczyszczających i moczopędnych </a:t>
            </a:r>
            <a:endParaRPr lang="pl-PL" sz="2800" dirty="0" smtClean="0"/>
          </a:p>
          <a:p>
            <a:pPr>
              <a:buFontTx/>
              <a:buChar char="-"/>
            </a:pPr>
            <a:r>
              <a:rPr lang="pl-PL" sz="2800" dirty="0" smtClean="0"/>
              <a:t>wyczerpujące </a:t>
            </a:r>
            <a:r>
              <a:rPr lang="pl-PL" sz="2800" dirty="0" smtClean="0"/>
              <a:t>ćwiczenia fizyczne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Objawy: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pl-PL" dirty="0" smtClean="0"/>
              <a:t>zwolnienie czynności serca i </a:t>
            </a:r>
            <a:r>
              <a:rPr lang="pl-PL" dirty="0" smtClean="0"/>
              <a:t>tętna,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niskie ciśnienie </a:t>
            </a:r>
            <a:r>
              <a:rPr lang="pl-PL" dirty="0" smtClean="0"/>
              <a:t>krwi,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w</a:t>
            </a:r>
            <a:r>
              <a:rPr lang="pl-PL" dirty="0" smtClean="0"/>
              <a:t>zdęcia,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z</a:t>
            </a:r>
            <a:r>
              <a:rPr lang="pl-PL" dirty="0" smtClean="0"/>
              <a:t>aparcia,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obrzęki dłoni i </a:t>
            </a:r>
            <a:r>
              <a:rPr lang="pl-PL" dirty="0" smtClean="0"/>
              <a:t>stóp,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sucha, łuszcząca się </a:t>
            </a:r>
            <a:r>
              <a:rPr lang="pl-PL" dirty="0" smtClean="0"/>
              <a:t>skóra,</a:t>
            </a:r>
          </a:p>
          <a:p>
            <a:pPr>
              <a:defRPr/>
            </a:pPr>
            <a:r>
              <a:rPr lang="pl-PL" dirty="0" smtClean="0"/>
              <a:t>krótki </a:t>
            </a:r>
            <a:r>
              <a:rPr lang="pl-PL" dirty="0" smtClean="0"/>
              <a:t>oddech,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częste bóle </a:t>
            </a:r>
            <a:r>
              <a:rPr lang="pl-PL" dirty="0" smtClean="0"/>
              <a:t>głowy,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zawroty </a:t>
            </a:r>
            <a:r>
              <a:rPr lang="pl-PL" dirty="0" smtClean="0"/>
              <a:t>głowy,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o</a:t>
            </a:r>
            <a:r>
              <a:rPr lang="pl-PL" dirty="0" smtClean="0"/>
              <a:t>mdlenia,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podkrążone </a:t>
            </a:r>
            <a:r>
              <a:rPr lang="pl-PL" dirty="0" smtClean="0"/>
              <a:t>oczy,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bladość </a:t>
            </a:r>
            <a:r>
              <a:rPr lang="pl-PL" dirty="0" smtClean="0"/>
              <a:t>skóry,</a:t>
            </a: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anoreksja-problem-z-jedzeniem-330x2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789040"/>
            <a:ext cx="4191000" cy="279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miesiączki lub bardzo wydłużone okresy między </a:t>
            </a:r>
            <a:r>
              <a:rPr lang="pl-PL" dirty="0" smtClean="0"/>
              <a:t>menstruacjami,</a:t>
            </a:r>
          </a:p>
          <a:p>
            <a:r>
              <a:rPr lang="pl-PL" dirty="0" smtClean="0"/>
              <a:t>n</a:t>
            </a:r>
            <a:r>
              <a:rPr lang="pl-PL" dirty="0" smtClean="0"/>
              <a:t>iska samoocena, izolowanie się od otoczenia,</a:t>
            </a:r>
          </a:p>
          <a:p>
            <a:r>
              <a:rPr lang="pl-PL" dirty="0" smtClean="0"/>
              <a:t>w</a:t>
            </a:r>
            <a:r>
              <a:rPr lang="pl-PL" dirty="0" smtClean="0"/>
              <a:t>idoczna niechęć do jedzenia,</a:t>
            </a:r>
          </a:p>
          <a:p>
            <a:r>
              <a:rPr lang="pl-PL" dirty="0" smtClean="0"/>
              <a:t>n</a:t>
            </a:r>
            <a:r>
              <a:rPr lang="pl-PL" dirty="0" smtClean="0"/>
              <a:t>admierna kontrola wagi.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pobrane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246805"/>
            <a:ext cx="3923928" cy="26111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Bulimia</a:t>
            </a:r>
            <a:r>
              <a:rPr lang="pl-PL" dirty="0" smtClean="0"/>
              <a:t>, żarłoczność psychiczna – zaburzenie odżywiania charakteryzujące się napadami objadania się, po których </a:t>
            </a:r>
            <a:r>
              <a:rPr lang="pl-PL" dirty="0" smtClean="0"/>
              <a:t>występują zachowania zmierzające do jak najszybszego pozbycia się przyjętego pokarmu. </a:t>
            </a:r>
            <a:r>
              <a:rPr lang="pl-PL" dirty="0" smtClean="0"/>
              <a:t>Do najczęstszych zachowań należą: wywoływanie wymiotów, głodówki, </a:t>
            </a:r>
            <a:r>
              <a:rPr lang="pl-PL" dirty="0" smtClean="0"/>
              <a:t>użycie środków przeczyszczających, wykonywanie lewatyw. 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to jest bulimia? 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- napadowe objadanie się,</a:t>
            </a:r>
          </a:p>
          <a:p>
            <a:pPr>
              <a:buFontTx/>
              <a:buChar char="-"/>
            </a:pPr>
            <a:r>
              <a:rPr lang="pl-PL" dirty="0" smtClean="0"/>
              <a:t>z</a:t>
            </a:r>
            <a:r>
              <a:rPr lang="pl-PL" dirty="0" smtClean="0"/>
              <a:t>amykanie się w łazience po spożyciu posiłku,</a:t>
            </a:r>
          </a:p>
          <a:p>
            <a:pPr>
              <a:buFontTx/>
              <a:buChar char="-"/>
            </a:pPr>
            <a:r>
              <a:rPr lang="pl-PL" dirty="0" smtClean="0"/>
              <a:t>n</a:t>
            </a:r>
            <a:r>
              <a:rPr lang="pl-PL" dirty="0" smtClean="0"/>
              <a:t>admierna kontrola wagi,</a:t>
            </a:r>
          </a:p>
          <a:p>
            <a:pPr>
              <a:buFontTx/>
              <a:buChar char="-"/>
            </a:pPr>
            <a:r>
              <a:rPr lang="pl-PL" dirty="0" smtClean="0"/>
              <a:t>p</a:t>
            </a:r>
            <a:r>
              <a:rPr lang="pl-PL" dirty="0" smtClean="0"/>
              <a:t>rzygnębienie, nerwowość po spożyciu posiłku,</a:t>
            </a:r>
          </a:p>
          <a:p>
            <a:pPr>
              <a:defRPr/>
            </a:pPr>
            <a:r>
              <a:rPr lang="pl-PL" dirty="0" smtClean="0"/>
              <a:t>o</a:t>
            </a:r>
            <a:r>
              <a:rPr lang="pl-PL" dirty="0" smtClean="0"/>
              <a:t>dwodnienie,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z</a:t>
            </a:r>
            <a:r>
              <a:rPr lang="pl-PL" dirty="0" smtClean="0"/>
              <a:t>męczenie,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o</a:t>
            </a:r>
            <a:r>
              <a:rPr lang="pl-PL" dirty="0" smtClean="0"/>
              <a:t>spałość,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zły </a:t>
            </a:r>
            <a:r>
              <a:rPr lang="pl-PL" dirty="0" smtClean="0"/>
              <a:t>nastrój,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n</a:t>
            </a:r>
            <a:r>
              <a:rPr lang="pl-PL" dirty="0" smtClean="0"/>
              <a:t>iepokój,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z</a:t>
            </a:r>
            <a:r>
              <a:rPr lang="pl-PL" dirty="0" smtClean="0"/>
              <a:t>aparcia,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bóle </a:t>
            </a:r>
            <a:r>
              <a:rPr lang="pl-PL" dirty="0" smtClean="0"/>
              <a:t>głowy,</a:t>
            </a:r>
          </a:p>
          <a:p>
            <a:pPr>
              <a:defRPr/>
            </a:pPr>
            <a:r>
              <a:rPr lang="pl-PL" dirty="0" smtClean="0"/>
              <a:t>nieregularne miesiączki lub ich </a:t>
            </a:r>
            <a:r>
              <a:rPr lang="pl-PL" dirty="0" smtClean="0"/>
              <a:t>brak,</a:t>
            </a:r>
            <a:endParaRPr lang="pl-PL" dirty="0" smtClean="0"/>
          </a:p>
          <a:p>
            <a:pPr>
              <a:defRPr/>
            </a:pPr>
            <a:r>
              <a:rPr lang="pl-PL" dirty="0" smtClean="0"/>
              <a:t>sucha </a:t>
            </a:r>
            <a:r>
              <a:rPr lang="pl-PL" dirty="0" smtClean="0"/>
              <a:t>skóra.</a:t>
            </a: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Objawy: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556792"/>
            <a:ext cx="89450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800" dirty="0" smtClean="0">
                <a:solidFill>
                  <a:srgbClr val="FF0000"/>
                </a:solidFill>
              </a:rPr>
              <a:t>90% dzieci i młodzieży </a:t>
            </a:r>
          </a:p>
          <a:p>
            <a:r>
              <a:rPr lang="pl-PL" sz="4800" dirty="0" smtClean="0">
                <a:solidFill>
                  <a:srgbClr val="FF0000"/>
                </a:solidFill>
              </a:rPr>
              <a:t>cierpiących na  zaburzenia</a:t>
            </a:r>
          </a:p>
          <a:p>
            <a:r>
              <a:rPr lang="pl-PL" sz="4800" dirty="0" smtClean="0">
                <a:solidFill>
                  <a:srgbClr val="FF0000"/>
                </a:solidFill>
              </a:rPr>
              <a:t> odżywiania to dziewczynki!!!</a:t>
            </a:r>
            <a:endParaRPr lang="pl-PL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pl-PL" sz="2800" b="1" dirty="0" smtClean="0">
                <a:latin typeface="Arial" charset="0"/>
              </a:rPr>
              <a:t>ideał </a:t>
            </a:r>
            <a:r>
              <a:rPr lang="pl-PL" sz="2800" b="1" dirty="0" smtClean="0">
                <a:latin typeface="Arial" charset="0"/>
              </a:rPr>
              <a:t>szczupłej </a:t>
            </a:r>
            <a:r>
              <a:rPr lang="pl-PL" sz="2800" b="1" dirty="0" smtClean="0">
                <a:latin typeface="Arial" charset="0"/>
              </a:rPr>
              <a:t>sylwetki,</a:t>
            </a:r>
            <a:endParaRPr lang="pl-PL" sz="2800" b="1" dirty="0" smtClean="0">
              <a:latin typeface="Arial" charset="0"/>
            </a:endParaRPr>
          </a:p>
          <a:p>
            <a:pPr eaLnBrk="0" hangingPunct="0"/>
            <a:r>
              <a:rPr lang="pl-PL" sz="2800" b="1" dirty="0" smtClean="0">
                <a:latin typeface="Arial" charset="0"/>
              </a:rPr>
              <a:t>społeczne </a:t>
            </a:r>
            <a:r>
              <a:rPr lang="pl-PL" sz="2800" b="1" dirty="0" smtClean="0">
                <a:latin typeface="Arial" charset="0"/>
              </a:rPr>
              <a:t>oczekiwanie atrakcyjności formułowane wobec </a:t>
            </a:r>
            <a:r>
              <a:rPr lang="pl-PL" sz="2800" b="1" dirty="0" smtClean="0">
                <a:latin typeface="Arial" charset="0"/>
              </a:rPr>
              <a:t>kobiet,</a:t>
            </a:r>
          </a:p>
          <a:p>
            <a:pPr eaLnBrk="0" hangingPunct="0"/>
            <a:r>
              <a:rPr lang="pl-PL" sz="2800" b="1" dirty="0" smtClean="0">
                <a:latin typeface="Arial" charset="0"/>
              </a:rPr>
              <a:t>krytyczna uwaga </a:t>
            </a:r>
            <a:r>
              <a:rPr lang="pl-PL" sz="2800" b="1" dirty="0" smtClean="0">
                <a:latin typeface="Arial" charset="0"/>
              </a:rPr>
              <a:t>otoczenia,</a:t>
            </a:r>
            <a:endParaRPr lang="pl-PL" sz="2800" b="1" dirty="0" smtClean="0">
              <a:latin typeface="Arial" charset="0"/>
            </a:endParaRPr>
          </a:p>
          <a:p>
            <a:pPr eaLnBrk="0" hangingPunct="0"/>
            <a:r>
              <a:rPr lang="pl-PL" sz="2800" b="1" dirty="0" smtClean="0">
                <a:latin typeface="Arial" charset="0"/>
              </a:rPr>
              <a:t>identyfikacja </a:t>
            </a:r>
            <a:r>
              <a:rPr lang="pl-PL" sz="2800" b="1" dirty="0" smtClean="0">
                <a:latin typeface="Arial" charset="0"/>
              </a:rPr>
              <a:t>ze sławną modelką czy aktorką stosującą </a:t>
            </a:r>
            <a:r>
              <a:rPr lang="pl-PL" sz="2800" b="1" dirty="0" smtClean="0">
                <a:latin typeface="Arial" charset="0"/>
              </a:rPr>
              <a:t>dietę,</a:t>
            </a:r>
            <a:endParaRPr lang="pl-PL" sz="2800" b="1" dirty="0" smtClean="0">
              <a:latin typeface="Arial" charset="0"/>
            </a:endParaRPr>
          </a:p>
          <a:p>
            <a:pPr eaLnBrk="0" hangingPunct="0"/>
            <a:r>
              <a:rPr lang="pl-PL" sz="2800" b="1" dirty="0" smtClean="0">
                <a:latin typeface="Arial" charset="0"/>
              </a:rPr>
              <a:t>presja środowiska,</a:t>
            </a:r>
          </a:p>
          <a:p>
            <a:pPr eaLnBrk="0" hangingPunct="0"/>
            <a:r>
              <a:rPr lang="pl-PL" sz="2800" b="1" dirty="0" smtClean="0">
                <a:latin typeface="Arial" charset="0"/>
              </a:rPr>
              <a:t>b</a:t>
            </a:r>
            <a:r>
              <a:rPr lang="pl-PL" sz="2800" b="1" dirty="0" smtClean="0">
                <a:latin typeface="Arial" charset="0"/>
              </a:rPr>
              <a:t>rak zrozumienia w domu,</a:t>
            </a:r>
          </a:p>
          <a:p>
            <a:pPr eaLnBrk="0" hangingPunct="0"/>
            <a:r>
              <a:rPr lang="pl-PL" sz="2800" b="1" dirty="0" smtClean="0">
                <a:latin typeface="Arial" charset="0"/>
              </a:rPr>
              <a:t>w</a:t>
            </a:r>
            <a:r>
              <a:rPr lang="pl-PL" sz="2800" b="1" dirty="0" smtClean="0">
                <a:latin typeface="Arial" charset="0"/>
              </a:rPr>
              <a:t>ygórowane ambicje rodziców.</a:t>
            </a:r>
            <a:endParaRPr lang="pl-PL" sz="2800" b="1" dirty="0" smtClean="0">
              <a:latin typeface="Arial" charset="0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Przyczyny zaburzeń odżywiania: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375</Words>
  <Application>Microsoft Office PowerPoint</Application>
  <PresentationFormat>Pokaz na ekranie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Anoreksja i bulimia dzieci i młodzieży</vt:lpstr>
      <vt:lpstr>Co to jest anoreksja?</vt:lpstr>
      <vt:lpstr>Objawy:</vt:lpstr>
      <vt:lpstr>Slajd 4</vt:lpstr>
      <vt:lpstr>Slajd 5</vt:lpstr>
      <vt:lpstr>Co to jest bulimia? </vt:lpstr>
      <vt:lpstr>Objawy:</vt:lpstr>
      <vt:lpstr>Slajd 8</vt:lpstr>
      <vt:lpstr>Przyczyny zaburzeń odżywiania:</vt:lpstr>
      <vt:lpstr>Gdzie szukać pomocy? 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Anoreksja i bulimia dzieci i młodzieży</dc:title>
  <dc:creator>Justynka</dc:creator>
  <cp:lastModifiedBy>Justynka</cp:lastModifiedBy>
  <cp:revision>7</cp:revision>
  <dcterms:created xsi:type="dcterms:W3CDTF">2016-01-27T13:27:28Z</dcterms:created>
  <dcterms:modified xsi:type="dcterms:W3CDTF">2016-01-27T14:33:36Z</dcterms:modified>
</cp:coreProperties>
</file>