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5" r:id="rId3"/>
    <p:sldId id="284" r:id="rId4"/>
    <p:sldId id="277" r:id="rId5"/>
    <p:sldId id="279" r:id="rId6"/>
    <p:sldId id="280" r:id="rId7"/>
    <p:sldId id="278" r:id="rId8"/>
    <p:sldId id="274" r:id="rId9"/>
    <p:sldId id="283" r:id="rId10"/>
    <p:sldId id="276" r:id="rId11"/>
    <p:sldId id="282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60" d="100"/>
          <a:sy n="60" d="100"/>
        </p:scale>
        <p:origin x="1120" y="3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12.09.2024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 advClick="0" advTm="10000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12.09.2024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 advClick="0" advTm="10000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12.09.2024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 advClick="0" advTm="10000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 advClick="0" advTm="10000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transition spd="slow" advClick="0" advTm="10000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203773"/>
            <a:ext cx="7920115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dirty="0"/>
              <a:t>Poprawa jakości </a:t>
            </a:r>
            <a:r>
              <a:rPr lang="pl-PL"/>
              <a:t>kształcenia </a:t>
            </a:r>
            <a:r>
              <a:rPr lang="pl-PL" smtClean="0"/>
              <a:t>ogólnego</a:t>
            </a:r>
            <a:br>
              <a:rPr lang="pl-PL" smtClean="0"/>
            </a:br>
            <a:r>
              <a:rPr lang="pl-PL" smtClean="0"/>
              <a:t> </a:t>
            </a:r>
            <a:r>
              <a:rPr lang="pl-PL" dirty="0"/>
              <a:t>w Powiecie Łobeskim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400" dirty="0"/>
              <a:t>Wartość projektu: 382 697,50 zł</a:t>
            </a:r>
          </a:p>
          <a:p>
            <a:r>
              <a:rPr lang="pl-PL" sz="2400" dirty="0"/>
              <a:t>w tym dofinansowanie z UE: 340 739,50 zł</a:t>
            </a:r>
            <a:endParaRPr 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12.09.2024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C2B4C-8393-E935-6877-AFD552BBB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Beneficjentem projektu jest </a:t>
            </a:r>
            <a:br>
              <a:rPr lang="pl-PL" dirty="0"/>
            </a:br>
            <a:r>
              <a:rPr lang="pl-PL" dirty="0"/>
              <a:t>Powiat Łobeski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2A1962-0542-FB10-FB57-E7FE0A1DD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Realizatorem projektu jest </a:t>
            </a:r>
          </a:p>
          <a:p>
            <a:pPr algn="ctr"/>
            <a:r>
              <a:rPr lang="pl-PL" sz="3200" dirty="0"/>
              <a:t>Zespół Szkół im. T. Kościuszki w Łobzie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9B9AE7-5CDB-870D-A9E2-A4698147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D249-6366-4532-95C2-9DDC07D17B44}" type="datetime1">
              <a:rPr lang="pl-PL" smtClean="0"/>
              <a:t>12.09.2024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445749"/>
      </p:ext>
    </p:extLst>
  </p:cSld>
  <p:clrMapOvr>
    <a:masterClrMapping/>
  </p:clrMapOvr>
  <p:transition spd="slow" advClick="0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0972BF-495A-51A7-8EA3-18F3110AB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288096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>Projekt współfinansowany ze środków Europejskiego Funduszu Społecznego Plus w ramach Programu Fundusze Europejskie dla Pomorza Zachodniego 2021-2027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18688E-526E-D603-F8E4-78FCBE91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D249-6366-4532-95C2-9DDC07D17B44}" type="datetime1">
              <a:rPr lang="pl-PL" smtClean="0"/>
              <a:t>12.09.2024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4960875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Cel projektu: </a:t>
            </a:r>
            <a:r>
              <a:rPr lang="pl-PL" sz="2200" b="0" dirty="0"/>
              <a:t>Zwiększenie kompetencji kluczowych uczniów oraz kompleksowe i trwałe podniesienie atrakcyjności, efektywności i jakości oferty edukacyjnej Liceum Ogólnokształcącego w Zespole Szkół im. T. Kościuszki w Łobzie, m.in. poprzez doposażenie pracowni chemicznej i biologicznej.</a:t>
            </a:r>
            <a:endParaRPr lang="pl-PL" b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1261-A096-4701-818F-FA57047FD5DA}" type="datetime1">
              <a:rPr lang="pl-PL" smtClean="0"/>
              <a:t>12.09.2024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B6BE45-1A4B-1939-0217-18418A8C1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Projekt skierowany jest do uczniów</a:t>
            </a:r>
            <a:br>
              <a:rPr lang="pl-PL" dirty="0"/>
            </a:br>
            <a:r>
              <a:rPr lang="pl-PL" dirty="0"/>
              <a:t> Liceum Ogólnokształcącego w ZS w Łobzie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B9D63B1-FC99-3D88-5DCC-0353B8147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u="sng" dirty="0"/>
              <a:t>Okres realizacji projektu:</a:t>
            </a:r>
          </a:p>
          <a:p>
            <a:pPr algn="ctr"/>
            <a:r>
              <a:rPr lang="pl-PL" dirty="0"/>
              <a:t>1.04.2024 r. – 30.11.2025 r.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43764F-4E42-D340-93F3-A1B1B3B8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D249-6366-4532-95C2-9DDC07D17B44}" type="datetime1">
              <a:rPr lang="pl-PL" smtClean="0"/>
              <a:t>12.09.2024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598645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498570-6641-7AB7-CBAB-6834865F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  <a:br>
              <a:rPr lang="pl-PL" dirty="0"/>
            </a:br>
            <a:r>
              <a:rPr lang="pl-PL" dirty="0"/>
              <a:t>		LABORATORIUM CHEMICZNE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26F97D-C88D-AEB3-3B57-14F21362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Zajęcia pozalekcyjne dla uczniów liceum głównie z klas przyrodniczych, ale także innych zainteresowanych przedmiotem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Zakupiono Laboratorium Chemiczne pozwalające na przeprowadzanie doświadczeń w wirtualnej rzeczywistości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Zajęcia odbywać się będą w dwóch grupach: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I grupa – od X 2024 do II 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II grupa – od III 2025 do X 2025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Uczniowie otrzymają karty pracy, materiały papiernicze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Prowadząca: pani Anna </a:t>
            </a:r>
            <a:r>
              <a:rPr lang="pl-PL" sz="2000" dirty="0" err="1"/>
              <a:t>Rabiejewska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DB1DCA-B8DB-24C3-6418-8BB98926B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5232D3BB-CBBA-E685-026E-E52414199F55}"/>
              </a:ext>
            </a:extLst>
          </p:cNvPr>
          <p:cNvCxnSpPr/>
          <p:nvPr/>
        </p:nvCxnSpPr>
        <p:spPr>
          <a:xfrm>
            <a:off x="1025524" y="1763613"/>
            <a:ext cx="8639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964762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1AB99-51CB-4725-0B9C-DFC96D45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Wirtualne Laboratorium Chemiczne</a:t>
            </a:r>
          </a:p>
        </p:txBody>
      </p:sp>
      <p:pic>
        <p:nvPicPr>
          <p:cNvPr id="6" name="Symbol zastępczy zawartości 5" descr="Obraz zawierający w pomieszczeniu, ubrania, osoba, ściana&#10;&#10;Opis wygenerowany automatycznie">
            <a:extLst>
              <a:ext uri="{FF2B5EF4-FFF2-40B4-BE49-F238E27FC236}">
                <a16:creationId xmlns:a16="http://schemas.microsoft.com/office/drawing/2014/main" id="{BFF4F9D5-0DBF-59E4-F240-888D1D775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" y="1691881"/>
            <a:ext cx="8831925" cy="496795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7B8C46-689F-D76C-6D9E-E2014BC06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690065"/>
      </p:ext>
    </p:extLst>
  </p:cSld>
  <p:clrMapOvr>
    <a:masterClrMapping/>
  </p:clrMapOvr>
  <p:transition spd="slow" advClick="0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028E4-8C1A-6F53-1FB5-0521664E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</a:t>
            </a:r>
            <a:br>
              <a:rPr lang="pl-PL" dirty="0"/>
            </a:br>
            <a:r>
              <a:rPr lang="pl-PL" dirty="0"/>
              <a:t>			KOŁO BIOLOGICZNE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DD0EA-0B79-8A55-39C3-7C9E2A72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Zajęcia pozalekcyjne dla uczniów liceum głównie z klas przyrodniczych, ale także innych zainteresowanych przedmiotem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Zakupiono Laboratorium Biologiczne pozwalające na przeprowadzanie doświadczeń w wirtualnej rzeczywistości i Wirtualny Atlas Anatomiczny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Zajęcia odbywać się będą w dwóch grupach: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I grupa – od X 2024 do II 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II grupa – od III 2025 do X 2025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Uczniowie otrzymają karty pracy, materiały papiernicze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Prowadząca: pani Magdalena </a:t>
            </a:r>
            <a:r>
              <a:rPr lang="pl-PL" sz="2000" dirty="0" err="1"/>
              <a:t>Bącal</a:t>
            </a:r>
            <a:r>
              <a:rPr lang="pl-PL" sz="2000" dirty="0"/>
              <a:t> - Holak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CB7AAE-99BA-DD33-87E0-EA9AB7285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0E46FA43-3123-BF56-A300-762A10F26E2E}"/>
              </a:ext>
            </a:extLst>
          </p:cNvPr>
          <p:cNvCxnSpPr/>
          <p:nvPr/>
        </p:nvCxnSpPr>
        <p:spPr>
          <a:xfrm>
            <a:off x="1169442" y="1835621"/>
            <a:ext cx="8495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28376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FAE4A-CFEB-2436-3AC3-4F2935B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Wirtualne Laboratorium Biologiczne</a:t>
            </a:r>
          </a:p>
        </p:txBody>
      </p:sp>
      <p:pic>
        <p:nvPicPr>
          <p:cNvPr id="6" name="Symbol zastępczy zawartości 5" descr="Obraz zawierający w pomieszczeniu, tekst, ubrania, ściana&#10;&#10;Opis wygenerowany automatycznie">
            <a:extLst>
              <a:ext uri="{FF2B5EF4-FFF2-40B4-BE49-F238E27FC236}">
                <a16:creationId xmlns:a16="http://schemas.microsoft.com/office/drawing/2014/main" id="{F0102443-F76A-902C-B017-4B3C0CABC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2" y="1979837"/>
            <a:ext cx="7072252" cy="5304189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47B1E3-5EAD-B0A8-7ABA-0DE6EEC55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075222"/>
      </p:ext>
    </p:extLst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  <a:br>
              <a:rPr lang="pl-PL" dirty="0"/>
            </a:br>
            <a:r>
              <a:rPr lang="pl-PL" dirty="0"/>
              <a:t>		KOŁO DYSKUSYJNE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Zajęcia pozalekcyjne z wiedzy o społeczeństwie, mające na celu zaangażowanie uczniów do systematycznego przeglądu prasy, pogłębiania wiedzy o problemach współczesnego świata, polityce, społeczeństwie, zagadnieniach prawnych, rozwijania umiejętności selekcji informacji i ich weryfikacji, doskonalenie umiejętności dyskusji oraz zajmowania i uzasadniania swojego stanowiska.</a:t>
            </a:r>
          </a:p>
          <a:p>
            <a:pPr>
              <a:lnSpc>
                <a:spcPct val="150000"/>
              </a:lnSpc>
            </a:pPr>
            <a:r>
              <a:rPr lang="pl-PL" dirty="0"/>
              <a:t>Zajęcia odbywać się będą w dwóch grupach: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I grupa – od X 2024 do II 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II grupa – od III 2025 do X 2025</a:t>
            </a:r>
          </a:p>
          <a:p>
            <a:pPr>
              <a:lnSpc>
                <a:spcPct val="150000"/>
              </a:lnSpc>
            </a:pPr>
            <a:r>
              <a:rPr lang="pl-PL" dirty="0"/>
              <a:t>Uczniowie otrzymają gazety, czasopisma, materiały papiernicze</a:t>
            </a:r>
          </a:p>
          <a:p>
            <a:pPr>
              <a:lnSpc>
                <a:spcPct val="150000"/>
              </a:lnSpc>
            </a:pPr>
            <a:r>
              <a:rPr lang="pl-PL" dirty="0"/>
              <a:t>Prowadząca: pani Barbara </a:t>
            </a:r>
            <a:r>
              <a:rPr lang="pl-PL" dirty="0" err="1"/>
              <a:t>Smolska</a:t>
            </a:r>
            <a:r>
              <a:rPr lang="pl-PL" dirty="0"/>
              <a:t> - </a:t>
            </a:r>
            <a:r>
              <a:rPr lang="pl-PL" dirty="0" err="1"/>
              <a:t>Nazarek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12.09.2024</a:t>
            </a:fld>
            <a:endParaRPr lang="pl-PL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B7C77EC-0900-7B4D-F05E-D77620441E2F}"/>
              </a:ext>
            </a:extLst>
          </p:cNvPr>
          <p:cNvCxnSpPr/>
          <p:nvPr/>
        </p:nvCxnSpPr>
        <p:spPr>
          <a:xfrm>
            <a:off x="1169442" y="1763613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F10D4-ABD5-107C-FB85-1432D476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20003"/>
          </a:xfrm>
        </p:spPr>
        <p:txBody>
          <a:bodyPr/>
          <a:lstStyle/>
          <a:p>
            <a:r>
              <a:rPr lang="pl-PL" dirty="0"/>
              <a:t>INNE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8ECD37-7A60-9D3D-CB74-9E9A3332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763612"/>
            <a:ext cx="8640382" cy="50399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WYJAZDY NA UCZELNIE WYŻSZE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10 wyjazdów na uczelnie do Szczecina i Koszalina na zajęcia z pracownikami naukowymi. Cel: poznanie nowoczesnego sprzętu i specjalistycznych pomocy dydaktycznych, pokazanie młodzieży możliwości rozwoju w różnych dziedzinach nauki i związanych z nimi zawodów.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DORADZTWO ZAWODOWE </a:t>
            </a:r>
            <a:r>
              <a:rPr lang="pl-PL" dirty="0"/>
              <a:t>dla uczniów klas III i IV LO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Doradcy zawodowi: pani Renata Schmidt i pani Magdalena Śniadecka z Młodzieżowego Centrum Kariery w Łobzie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WSPARCIE PSYCHOLOGICZNE </a:t>
            </a:r>
            <a:r>
              <a:rPr lang="pl-PL" dirty="0"/>
              <a:t>indywidualne i grupowe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DOSKONALENIE KOMPETENCJI NAUCZYCIELI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CB962-3AEC-F0A4-85FC-63BAFD184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AA42BC8D-B96C-1B05-9DB0-6F2D2ADDDC5B}"/>
              </a:ext>
            </a:extLst>
          </p:cNvPr>
          <p:cNvCxnSpPr>
            <a:stCxn id="2" idx="1"/>
            <a:endCxn id="2" idx="1"/>
          </p:cNvCxnSpPr>
          <p:nvPr/>
        </p:nvCxnSpPr>
        <p:spPr>
          <a:xfrm>
            <a:off x="1025525" y="12598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BF89A149-3921-E629-8868-0EC58152A683}"/>
              </a:ext>
            </a:extLst>
          </p:cNvPr>
          <p:cNvCxnSpPr>
            <a:cxnSpLocks/>
          </p:cNvCxnSpPr>
          <p:nvPr/>
        </p:nvCxnSpPr>
        <p:spPr>
          <a:xfrm>
            <a:off x="1025525" y="1403573"/>
            <a:ext cx="7344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254992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275</TotalTime>
  <Words>410</Words>
  <Application>Microsoft Office PowerPoint</Application>
  <PresentationFormat>Niestandardowy</PresentationFormat>
  <Paragraphs>54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Motyw pakietu Office</vt:lpstr>
      <vt:lpstr>Poprawa jakości kształcenia ogólnego  w Powiecie Łobeskim</vt:lpstr>
      <vt:lpstr>Cel projektu: Zwiększenie kompetencji kluczowych uczniów oraz kompleksowe i trwałe podniesienie atrakcyjności, efektywności i jakości oferty edukacyjnej Liceum Ogólnokształcącego w Zespole Szkół im. T. Kościuszki w Łobzie, m.in. poprzez doposażenie pracowni chemicznej i biologicznej.</vt:lpstr>
      <vt:lpstr>Projekt skierowany jest do uczniów  Liceum Ogólnokształcącego w ZS w Łobzie</vt:lpstr>
      <vt:lpstr>Zadanie 1   LABORATORIUM CHEMICZNE</vt:lpstr>
      <vt:lpstr>Wirtualne Laboratorium Chemiczne</vt:lpstr>
      <vt:lpstr>Zadanie 2    KOŁO BIOLOGICZNE</vt:lpstr>
      <vt:lpstr> Wirtualne Laboratorium Biologiczne</vt:lpstr>
      <vt:lpstr>Zadanie 3   KOŁO DYSKUSYJNE</vt:lpstr>
      <vt:lpstr>INNE ZADANIA</vt:lpstr>
      <vt:lpstr>Beneficjentem projektu jest  Powiat Łobeski</vt:lpstr>
      <vt:lpstr> Projekt współfinansowany ze środków Europejskiego Funduszu Społecznego Plus w ramach Programu Fundusze Europejskie dla Pomorza Zachodniego 2021-2027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nauczyciel</cp:lastModifiedBy>
  <cp:revision>21</cp:revision>
  <dcterms:created xsi:type="dcterms:W3CDTF">2022-06-22T09:40:44Z</dcterms:created>
  <dcterms:modified xsi:type="dcterms:W3CDTF">2024-09-12T08:19:20Z</dcterms:modified>
</cp:coreProperties>
</file>