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4" r:id="rId5"/>
    <p:sldId id="262" r:id="rId6"/>
    <p:sldId id="265" r:id="rId7"/>
    <p:sldId id="263" r:id="rId8"/>
    <p:sldId id="269" r:id="rId9"/>
    <p:sldId id="272" r:id="rId10"/>
    <p:sldId id="271" r:id="rId11"/>
    <p:sldId id="266" r:id="rId12"/>
    <p:sldId id="267" r:id="rId13"/>
    <p:sldId id="268" r:id="rId14"/>
    <p:sldId id="273" r:id="rId15"/>
    <p:sldId id="274" r:id="rId16"/>
    <p:sldId id="275" r:id="rId17"/>
    <p:sldId id="276" r:id="rId18"/>
    <p:sldId id="278" r:id="rId19"/>
    <p:sldId id="277" r:id="rId20"/>
    <p:sldId id="286" r:id="rId21"/>
    <p:sldId id="28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3F0BD3-0E06-4953-AE8E-6C23234D8112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6080" y="2060848"/>
            <a:ext cx="8664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Narodowy Dzień Pamięci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Żołnierzy Wyklętych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52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: narodowe zjednocznie wojsk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320480" cy="43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6568" y="548680"/>
            <a:ext cx="8788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Narodowe Zjednoczenie Wojskowe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18786" y="6017249"/>
            <a:ext cx="91388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https://</a:t>
            </a:r>
            <a:r>
              <a:rPr lang="pl-PL" sz="1200" dirty="0" smtClean="0">
                <a:solidFill>
                  <a:schemeClr val="bg1"/>
                </a:solidFill>
              </a:rPr>
              <a:t>armiakrajowazgorzelec.blogspot.com/2016/08/23-okreg-narodowego-zjednoczenia.html (dostęp: 17.02.2021 r.)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5" y="645318"/>
            <a:ext cx="3113105" cy="40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69343" y="4581128"/>
            <a:ext cx="1895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Henryk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Flame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https://upload.wikimedia.org/wikipedia/commons/f/f0/Zygmunt_Szendzielarz_%28%C5%81upaszka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87" y="635655"/>
            <a:ext cx="2935228" cy="40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291987" y="4581128"/>
            <a:ext cx="3065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Zygmunt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Szendzielarz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0617" y="5774691"/>
            <a:ext cx="367240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Dowódca oddziału </a:t>
            </a:r>
            <a:r>
              <a:rPr lang="pl-PL" sz="1400" dirty="0" smtClean="0">
                <a:solidFill>
                  <a:schemeClr val="bg1"/>
                </a:solidFill>
              </a:rPr>
              <a:t>na </a:t>
            </a:r>
            <a:r>
              <a:rPr lang="pl-PL" sz="1400" dirty="0" smtClean="0">
                <a:solidFill>
                  <a:schemeClr val="bg1"/>
                </a:solidFill>
              </a:rPr>
              <a:t>Śląsku Cieszyńskim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63994" y="5781457"/>
            <a:ext cx="316844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Dowódca 5 Wileńskiej Brygady AK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25401" y="444"/>
            <a:ext cx="2254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„Bartek”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5291987" y="444"/>
            <a:ext cx="2935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„Łupaszka”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-3" y="6264042"/>
            <a:ext cx="913888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 </a:t>
            </a:r>
          </a:p>
          <a:p>
            <a:pPr marL="228600" indent="-228600"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https://pl.wikipedia.org/wiki/Henryk_Flame#/media/Plik:HenrykFlame.jpg (</a:t>
            </a:r>
            <a:r>
              <a:rPr lang="pl-PL" sz="1050" dirty="0" smtClean="0">
                <a:solidFill>
                  <a:schemeClr val="bg1"/>
                </a:solidFill>
              </a:rPr>
              <a:t>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https://pl.wikipedia.org/wiki/Zygmunt_Szendzielarz#/media/Plik:Zygmunt_Szendzielarz_(%C5%81upaszka).</a:t>
            </a:r>
            <a:r>
              <a:rPr lang="pl-PL" sz="1050" dirty="0" smtClean="0">
                <a:solidFill>
                  <a:schemeClr val="bg1"/>
                </a:solidFill>
              </a:rPr>
              <a:t>jpg (</a:t>
            </a:r>
            <a:r>
              <a:rPr lang="pl-PL" sz="1050" dirty="0">
                <a:solidFill>
                  <a:schemeClr val="bg1"/>
                </a:solidFill>
              </a:rPr>
              <a:t>dostęp: 17.02.2021 r</a:t>
            </a:r>
            <a:r>
              <a:rPr lang="pl-PL" sz="1050" dirty="0" smtClean="0">
                <a:solidFill>
                  <a:schemeClr val="bg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5289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507" y="548680"/>
            <a:ext cx="759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Żołnierze niezłomni (wyklęci)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10202" y="2708920"/>
            <a:ext cx="82809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Żołnierze podziemia antykomunistycznego i niepodległościowego, którzy stawiali opór sowietyzacji Polski.</a:t>
            </a:r>
          </a:p>
        </p:txBody>
      </p:sp>
    </p:spTree>
    <p:extLst>
      <p:ext uri="{BB962C8B-B14F-4D97-AF65-F5344CB8AC3E}">
        <p14:creationId xmlns:p14="http://schemas.microsoft.com/office/powerpoint/2010/main" val="391250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90428"/>
            <a:ext cx="3435651" cy="42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29845" y="244097"/>
            <a:ext cx="6426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Józef Franczak, ps. „Lalek”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1963 r. – rozbicie ostatniego zgrupowania podziemia antykomunistycznego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850967" y="5176734"/>
            <a:ext cx="470125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Źródło: https</a:t>
            </a:r>
            <a:r>
              <a:rPr lang="pl-PL" sz="1100" dirty="0">
                <a:solidFill>
                  <a:schemeClr val="bg1"/>
                </a:solidFill>
              </a:rPr>
              <a:t>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pl.wikipedia.org/wiki/J%C3%B3zef_Franczak</a:t>
            </a:r>
            <a:r>
              <a:rPr lang="pl-PL" sz="1100" dirty="0">
                <a:solidFill>
                  <a:schemeClr val="bg1"/>
                </a:solidFill>
              </a:rPr>
              <a:t>#/</a:t>
            </a:r>
            <a:r>
              <a:rPr lang="pl-PL" sz="1100" dirty="0" smtClean="0">
                <a:solidFill>
                  <a:schemeClr val="bg1"/>
                </a:solidFill>
              </a:rPr>
              <a:t>media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/Plik:J%C3%B3zef_Franczak_Lalek.jpg (dostęp: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6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76" y="980728"/>
            <a:ext cx="29262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Był żołnierzem Szarych Szeregów i uczestnikiem powstania warszawskiego. Zginął w 1949 roku 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>
                <a:solidFill>
                  <a:schemeClr val="bg1"/>
                </a:solidFill>
              </a:rPr>
              <a:t>siedzibie UB w Warszawie.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324555" y="244097"/>
            <a:ext cx="6237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Jan Rodowicz, ps. „Anoda”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203370" y="5513387"/>
            <a:ext cx="473725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</a:t>
            </a:r>
            <a:r>
              <a:rPr lang="pl-PL" sz="1100" dirty="0">
                <a:solidFill>
                  <a:schemeClr val="bg1"/>
                </a:solidFill>
              </a:rPr>
              <a:t>: https://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pl.wikipedia.org/wiki/Jan_Rodowicz#/media/Plik:Jan_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Rodowicz_(</a:t>
            </a:r>
            <a:r>
              <a:rPr lang="pl-PL" sz="1100" dirty="0">
                <a:solidFill>
                  <a:schemeClr val="bg1"/>
                </a:solidFill>
              </a:rPr>
              <a:t>Anoda).jpg (</a:t>
            </a:r>
            <a:r>
              <a:rPr lang="pl-PL" sz="1100" dirty="0" smtClean="0">
                <a:solidFill>
                  <a:schemeClr val="bg1"/>
                </a:solidFill>
              </a:rPr>
              <a:t>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88437"/>
            <a:ext cx="2747334" cy="4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20292" y="244097"/>
            <a:ext cx="7445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Danuta </a:t>
            </a:r>
            <a:r>
              <a:rPr lang="pl-PL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iedzikówna</a:t>
            </a:r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ps. „Inka”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Sanitariuszka w 5 Wileńskiej Brygadzie AK i żołnierz antykomunistycznego podziemia. Sąd skazał ją na śmierć,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a </a:t>
            </a:r>
            <a:r>
              <a:rPr lang="pl-PL" sz="2400" dirty="0">
                <a:solidFill>
                  <a:schemeClr val="bg1"/>
                </a:solidFill>
              </a:rPr>
              <a:t>wyrok wykonano 28 sierpnia 1946 roku.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62805" y="5076632"/>
            <a:ext cx="473725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</a:t>
            </a:r>
            <a:r>
              <a:rPr lang="pl-PL" sz="1100" dirty="0">
                <a:solidFill>
                  <a:schemeClr val="bg1"/>
                </a:solidFill>
              </a:rPr>
              <a:t>: https://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pl.wikipedia.org/wiki/Danuta_Siedzik%C3%B3wn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a</a:t>
            </a:r>
            <a:r>
              <a:rPr lang="pl-PL" sz="1100" dirty="0">
                <a:solidFill>
                  <a:schemeClr val="bg1"/>
                </a:solidFill>
              </a:rPr>
              <a:t>#/media/Plik:Danuta_Siedzikowna_Sopot.jpg (</a:t>
            </a:r>
            <a:r>
              <a:rPr lang="pl-PL" sz="1100" dirty="0" smtClean="0">
                <a:solidFill>
                  <a:schemeClr val="bg1"/>
                </a:solidFill>
              </a:rPr>
              <a:t>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5853"/>
            <a:ext cx="2808312" cy="44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18347" y="0"/>
            <a:ext cx="647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Witold Pilecki, ps. „Witold”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72008" y="593467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Rotmistrz kawalerii Wojska Polskiego, żołnierzem AK oraz KL Auschwitz. Został aresztowany w 1947 roku i podczas przesłuchań UB był torturowany. Wojskowy sąd skazał go na karę śmierci, a wyrok wykonano 25 maja 1948 roku.</a:t>
            </a:r>
          </a:p>
        </p:txBody>
      </p:sp>
      <p:pic>
        <p:nvPicPr>
          <p:cNvPr id="13316" name="Picture 4" descr="https://upload.wikimedia.org/wikipedia/commons/0/05/Pilecki_photo_1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03" y="1222005"/>
            <a:ext cx="5681078" cy="33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-72008" y="5194556"/>
            <a:ext cx="9216008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</a:t>
            </a:r>
          </a:p>
          <a:p>
            <a:pPr marL="228600" indent="-228600">
              <a:buAutoNum type="arabicPeriod"/>
            </a:pPr>
            <a:r>
              <a:rPr lang="pl-PL" sz="1100" dirty="0" smtClean="0">
                <a:solidFill>
                  <a:schemeClr val="bg1"/>
                </a:solidFill>
              </a:rPr>
              <a:t>https</a:t>
            </a:r>
            <a:r>
              <a:rPr lang="pl-PL" sz="1100" dirty="0">
                <a:solidFill>
                  <a:schemeClr val="bg1"/>
                </a:solidFill>
              </a:rPr>
              <a:t>://pl.wikipedia.org/wiki/Witold_Pilecki#/</a:t>
            </a:r>
            <a:r>
              <a:rPr lang="pl-PL" sz="1100" dirty="0" smtClean="0">
                <a:solidFill>
                  <a:schemeClr val="bg1"/>
                </a:solidFill>
              </a:rPr>
              <a:t>media/Plik:Witold_Pilecki_in_color.jpg 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https://pl.wikipedia.org/wiki/Witold_Pilecki#/</a:t>
            </a:r>
            <a:r>
              <a:rPr lang="pl-PL" sz="1100" dirty="0" smtClean="0">
                <a:solidFill>
                  <a:schemeClr val="bg1"/>
                </a:solidFill>
              </a:rPr>
              <a:t>media/Plik:Pilecki_photo_1947.jpg </a:t>
            </a:r>
            <a:r>
              <a:rPr lang="pl-PL" sz="1100" dirty="0">
                <a:solidFill>
                  <a:schemeClr val="bg1"/>
                </a:solidFill>
              </a:rPr>
              <a:t>(dostęp: 17.02.2021 r</a:t>
            </a:r>
            <a:r>
              <a:rPr lang="pl-PL" sz="1100" dirty="0" smtClean="0">
                <a:solidFill>
                  <a:schemeClr val="bg1"/>
                </a:solidFill>
              </a:rPr>
              <a:t>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4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24" y="861120"/>
            <a:ext cx="4191200" cy="48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99028" y="244097"/>
            <a:ext cx="6888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Łukasz Ciepliński, ps. „Pług”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6343578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</a:rPr>
              <a:t>Prezes IV Zarządu Głównego Zrzeszenia Wolność i Niezawisłość.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3057" y="5891339"/>
            <a:ext cx="895788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https://pl.wikipedia.org/wiki/%C5%81ukasz_Ciepli%C5%84ski#/media/Plik:%C5%81ukasz_Ciepli%C5%84ski,_Rzesz%C3</a:t>
            </a:r>
            <a:r>
              <a:rPr lang="pl-PL" sz="1100" dirty="0" smtClean="0">
                <a:solidFill>
                  <a:schemeClr val="bg1"/>
                </a:solidFill>
              </a:rPr>
              <a:t>%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B3w.jpg </a:t>
            </a:r>
            <a:r>
              <a:rPr lang="pl-PL" sz="1100" dirty="0">
                <a:solidFill>
                  <a:schemeClr val="bg1"/>
                </a:solidFill>
              </a:rPr>
              <a:t>(dostęp: 17.02.2021 r</a:t>
            </a:r>
            <a:r>
              <a:rPr lang="pl-PL" sz="1100" dirty="0" smtClean="0">
                <a:solidFill>
                  <a:schemeClr val="bg1"/>
                </a:solidFill>
              </a:rPr>
              <a:t>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8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26024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thumb/b/bb/Emil_Fieldorf_Nil_MBP_1950.jpg/1024px-Emil_Fieldorf_Nil_MBP_1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94170"/>
            <a:ext cx="5288332" cy="36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</a:rPr>
              <a:t>Był polskim generałem, dowódcą Kedywu Armii Krajowej i zastępcą Komendanta AK. Został aresztowany przez NKWD w 1945 i wysłany </a:t>
            </a:r>
            <a:r>
              <a:rPr lang="pl-PL" sz="2000" dirty="0" smtClean="0">
                <a:solidFill>
                  <a:schemeClr val="bg1"/>
                </a:solidFill>
              </a:rPr>
              <a:t>do </a:t>
            </a:r>
            <a:r>
              <a:rPr lang="pl-PL" sz="2000" dirty="0">
                <a:solidFill>
                  <a:schemeClr val="bg1"/>
                </a:solidFill>
              </a:rPr>
              <a:t>obozu pracy za Ural. Po powrocie z sowieckich łagrów został ponownie aresztowany i skazany </a:t>
            </a:r>
            <a:r>
              <a:rPr lang="pl-PL" sz="2000" dirty="0" smtClean="0">
                <a:solidFill>
                  <a:schemeClr val="bg1"/>
                </a:solidFill>
              </a:rPr>
              <a:t>na </a:t>
            </a:r>
            <a:r>
              <a:rPr lang="pl-PL" sz="2000" dirty="0">
                <a:solidFill>
                  <a:schemeClr val="bg1"/>
                </a:solidFill>
              </a:rPr>
              <a:t>śmierć.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03743" y="244097"/>
            <a:ext cx="5479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Emil Fieldorf, ps. „Nil”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4869161"/>
            <a:ext cx="9216008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</a:t>
            </a:r>
          </a:p>
          <a:p>
            <a:pPr marL="228600" indent="-228600"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https://pl.wikipedia.org/wiki/August_Emil_Fieldorf#/media/Plik:Genera%C5%82_August_Emil_Fieldorf.jpg </a:t>
            </a:r>
            <a:r>
              <a:rPr lang="pl-PL" sz="1100" dirty="0" smtClean="0">
                <a:solidFill>
                  <a:schemeClr val="bg1"/>
                </a:solidFill>
              </a:rPr>
              <a:t>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https://pl.wikipedia.org/wiki/August_Emil_Fieldorf#/media/Plik:Emil_Fieldorf_Nil_MBP_1950.jpg (dostęp: 17.02.2021 r</a:t>
            </a:r>
            <a:r>
              <a:rPr lang="pl-PL" sz="1100" dirty="0" smtClean="0">
                <a:solidFill>
                  <a:schemeClr val="bg1"/>
                </a:solidFill>
              </a:rPr>
              <a:t>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5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0202" y="5373216"/>
            <a:ext cx="82809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1 marca – Narodowy Dzień Pamięci „Żołnierzy Wyklętych”</a:t>
            </a:r>
          </a:p>
        </p:txBody>
      </p:sp>
      <p:pic>
        <p:nvPicPr>
          <p:cNvPr id="1026" name="Picture 2" descr="C:\Users\Szlwester\Desktop\Narodowy Dzień Pamięci Żołnierzy Wyklęty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3" y="1340768"/>
            <a:ext cx="8584898" cy="36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6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48" y="692696"/>
            <a:ext cx="9077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Podziemie niepodległościowe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5536" y="2996952"/>
            <a:ext cx="82809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Cywilny </a:t>
            </a:r>
            <a:r>
              <a:rPr lang="pl-PL" sz="3200" dirty="0">
                <a:solidFill>
                  <a:schemeClr val="bg1"/>
                </a:solidFill>
              </a:rPr>
              <a:t>i zbrojny ruch oporu przeciwko władzy komunistów i dominacji </a:t>
            </a:r>
            <a:r>
              <a:rPr lang="pl-PL" sz="3200" dirty="0" smtClean="0">
                <a:solidFill>
                  <a:schemeClr val="bg1"/>
                </a:solidFill>
              </a:rPr>
              <a:t>ZSRS.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5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663" y="2060848"/>
            <a:ext cx="85613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Przygotował</a:t>
            </a:r>
            <a:br>
              <a:rPr lang="pl-PL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Sylwester Górniak</a:t>
            </a:r>
            <a:endParaRPr lang="pl-PL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23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840" y="1628800"/>
            <a:ext cx="7992888" cy="3693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</a:rPr>
              <a:t>1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i="1" dirty="0">
                <a:solidFill>
                  <a:schemeClr val="bg1"/>
                </a:solidFill>
              </a:rPr>
              <a:t>Artykuły ze strony</a:t>
            </a:r>
            <a:r>
              <a:rPr lang="pl-PL" dirty="0">
                <a:solidFill>
                  <a:schemeClr val="bg1"/>
                </a:solidFill>
              </a:rPr>
              <a:t>: https://przystanekhistoria.pl/pa2/tematy/zolnierze-wykleci (dostęp: 01.02.2021 r.)</a:t>
            </a:r>
          </a:p>
          <a:p>
            <a:pPr algn="just"/>
            <a:r>
              <a:rPr lang="pl-PL" sz="2400" i="1" dirty="0" smtClean="0">
                <a:solidFill>
                  <a:schemeClr val="bg1"/>
                </a:solidFill>
              </a:rPr>
              <a:t>2</a:t>
            </a:r>
            <a:r>
              <a:rPr lang="pl-PL" i="1" dirty="0" smtClean="0">
                <a:solidFill>
                  <a:schemeClr val="bg1"/>
                </a:solidFill>
              </a:rPr>
              <a:t>. </a:t>
            </a:r>
            <a:r>
              <a:rPr lang="pl-PL" dirty="0" err="1">
                <a:solidFill>
                  <a:schemeClr val="bg1"/>
                </a:solidFill>
              </a:rPr>
              <a:t>Łobuszewski</a:t>
            </a:r>
            <a:r>
              <a:rPr lang="pl-PL" dirty="0">
                <a:solidFill>
                  <a:schemeClr val="bg1"/>
                </a:solidFill>
              </a:rPr>
              <a:t> Tomasz</a:t>
            </a:r>
            <a:r>
              <a:rPr lang="pl-PL" i="1" dirty="0">
                <a:solidFill>
                  <a:schemeClr val="bg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Niwiński Piotr, </a:t>
            </a:r>
            <a:r>
              <a:rPr lang="pl-PL" dirty="0" err="1">
                <a:solidFill>
                  <a:schemeClr val="bg1"/>
                </a:solidFill>
              </a:rPr>
              <a:t>Szubarczyk</a:t>
            </a:r>
            <a:r>
              <a:rPr lang="pl-PL" dirty="0">
                <a:solidFill>
                  <a:schemeClr val="bg1"/>
                </a:solidFill>
              </a:rPr>
              <a:t> Piotr</a:t>
            </a:r>
            <a:r>
              <a:rPr lang="pl-PL" i="1" dirty="0">
                <a:solidFill>
                  <a:schemeClr val="bg1"/>
                </a:solidFill>
              </a:rPr>
              <a:t>, </a:t>
            </a:r>
            <a:br>
              <a:rPr lang="pl-PL" i="1" dirty="0">
                <a:solidFill>
                  <a:schemeClr val="bg1"/>
                </a:solidFill>
              </a:rPr>
            </a:br>
            <a:r>
              <a:rPr lang="pl-PL" i="1" dirty="0">
                <a:solidFill>
                  <a:schemeClr val="bg1"/>
                </a:solidFill>
              </a:rPr>
              <a:t>Wyklęci Niezłomni 1944–1963</a:t>
            </a:r>
            <a:r>
              <a:rPr lang="pl-PL" dirty="0">
                <a:solidFill>
                  <a:schemeClr val="bg1"/>
                </a:solidFill>
              </a:rPr>
              <a:t>, źródło: https://ipn.gov.pl/pl/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publikacje/</a:t>
            </a:r>
            <a:r>
              <a:rPr lang="pl-PL" dirty="0" err="1">
                <a:solidFill>
                  <a:schemeClr val="bg1"/>
                </a:solidFill>
              </a:rPr>
              <a:t>ksiazki</a:t>
            </a:r>
            <a:r>
              <a:rPr lang="pl-PL" dirty="0">
                <a:solidFill>
                  <a:schemeClr val="bg1"/>
                </a:solidFill>
              </a:rPr>
              <a:t>/92658,Wykleci-Niezlomni-19441963-do-pobrania-w-formacie-PDF.html (dostęp: 01.02.2021 r.)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3. </a:t>
            </a:r>
            <a:r>
              <a:rPr lang="pl-PL" sz="2000" dirty="0">
                <a:solidFill>
                  <a:schemeClr val="bg1"/>
                </a:solidFill>
              </a:rPr>
              <a:t>Wieliczka-</a:t>
            </a:r>
            <a:r>
              <a:rPr lang="pl-PL" sz="2000" dirty="0" err="1">
                <a:solidFill>
                  <a:schemeClr val="bg1"/>
                </a:solidFill>
              </a:rPr>
              <a:t>Szarkowa</a:t>
            </a:r>
            <a:r>
              <a:rPr lang="pl-PL" sz="2000" dirty="0">
                <a:solidFill>
                  <a:schemeClr val="bg1"/>
                </a:solidFill>
              </a:rPr>
              <a:t> Joanna, </a:t>
            </a:r>
            <a:r>
              <a:rPr lang="pl-PL" sz="2000" i="1" dirty="0">
                <a:solidFill>
                  <a:schemeClr val="bg1"/>
                </a:solidFill>
              </a:rPr>
              <a:t>Żołnierze Wyklęci. Niezłomni bohaterowie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sz="2000" i="1" dirty="0" smtClean="0">
                <a:solidFill>
                  <a:schemeClr val="bg1"/>
                </a:solidFill>
              </a:rPr>
              <a:t>4. </a:t>
            </a:r>
            <a:r>
              <a:rPr lang="pl-PL" i="1" dirty="0" smtClean="0">
                <a:solidFill>
                  <a:schemeClr val="bg1"/>
                </a:solidFill>
              </a:rPr>
              <a:t>Zapomniani Wyklęci. Sylwetki żołnierzy powojennej konspiracji antykomunistycznej</a:t>
            </a:r>
            <a:r>
              <a:rPr lang="pl-PL" dirty="0" smtClean="0">
                <a:solidFill>
                  <a:schemeClr val="bg1"/>
                </a:solidFill>
              </a:rPr>
              <a:t>, redaktorzy prowadzący: dr Jerzy Bednarek, Monika Biernat, źródło: file:///C:/Users/Szlwester/Downloads/ZAPOMNIANI_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ALL_min11MB.pdfr.) (dostęp: 01.02.2021 r.)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43291" y="332656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Źródła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05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12458" y="2132856"/>
            <a:ext cx="912621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Działania </a:t>
            </a: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Armii Krajowej </a:t>
            </a: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kontynuowała </a:t>
            </a:r>
            <a:b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organizacja „Niepodległość” („NIE</a:t>
            </a: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”), </a:t>
            </a:r>
            <a:b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jednak szybko została rozbita. </a:t>
            </a: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Podobny </a:t>
            </a:r>
            <a:b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los spotkał Delegaturę Sił Zbrojnych na Kraj.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6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: jan rzepe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3744416" cy="48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30949" y="5691246"/>
            <a:ext cx="264965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Jan Rzepecki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72000" y="692696"/>
            <a:ext cx="4248472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Pułkownik, z inicjatywy którego powołana została najważniejsza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i najliczniejsza polska organizacja konspiracyjna – Zrzeszenie „Wolność i Niezawisłość”.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4995720"/>
            <a:ext cx="374441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Źródło: https</a:t>
            </a:r>
            <a:r>
              <a:rPr lang="pl-PL" sz="1100" dirty="0">
                <a:solidFill>
                  <a:schemeClr val="bg1"/>
                </a:solidFill>
              </a:rPr>
              <a:t>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pl.wikipedia.org/wiki/Jan_Rzepecki#/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media/</a:t>
            </a:r>
            <a:r>
              <a:rPr lang="pl-PL" sz="1100" dirty="0" err="1" smtClean="0">
                <a:solidFill>
                  <a:schemeClr val="bg1"/>
                </a:solidFill>
              </a:rPr>
              <a:t>Plik:Jan_Rzepecki.jpg</a:t>
            </a:r>
            <a:r>
              <a:rPr lang="pl-PL" sz="1100" dirty="0" smtClean="0">
                <a:solidFill>
                  <a:schemeClr val="bg1"/>
                </a:solidFill>
              </a:rPr>
              <a:t> (dostęp: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51095" y="548680"/>
            <a:ext cx="9203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Zrzeszenie „Wolność i Niezawisłość”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Znalezione obrazy dla zapytania: Wolność i niepodległość rzepe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24" y="1266229"/>
            <a:ext cx="5883844" cy="36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0178" y="5445224"/>
            <a:ext cx="82809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IX 1945 r. – powołanie WiN (Zrzeszenia „Wolność i Niezawisłość”)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608716" y="4914677"/>
            <a:ext cx="5883844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</a:t>
            </a:r>
            <a:r>
              <a:rPr lang="pl-PL" sz="1100" dirty="0">
                <a:solidFill>
                  <a:schemeClr val="bg1"/>
                </a:solidFill>
              </a:rPr>
              <a:t>: https://przystanekhistoria.pl/pa2/teksty/73214,O-wolnosc-i-niezawislosc.html (</a:t>
            </a:r>
            <a:r>
              <a:rPr lang="pl-PL" sz="1100" dirty="0" smtClean="0">
                <a:solidFill>
                  <a:schemeClr val="bg1"/>
                </a:solidFill>
              </a:rPr>
              <a:t>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8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2" y="157494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6" y="830904"/>
            <a:ext cx="2614638" cy="3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ustrac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96" y="708101"/>
            <a:ext cx="2704982" cy="39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3746" y="4581128"/>
            <a:ext cx="2549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Marian 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Bernaciak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18742" y="4581127"/>
            <a:ext cx="28947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Hieronim 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Dekutowski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97467" y="4656048"/>
            <a:ext cx="27049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Franciszek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Jaskulski</a:t>
            </a:r>
          </a:p>
        </p:txBody>
      </p:sp>
      <p:sp>
        <p:nvSpPr>
          <p:cNvPr id="8" name="Prostokąt 7"/>
          <p:cNvSpPr/>
          <p:nvPr/>
        </p:nvSpPr>
        <p:spPr>
          <a:xfrm>
            <a:off x="857871" y="907471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„Orlik”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3505999" y="188052"/>
            <a:ext cx="2320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„Zapora”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961025" y="21797"/>
            <a:ext cx="3177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„Zagończyk”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-2" y="6111642"/>
            <a:ext cx="9138883" cy="7463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 </a:t>
            </a:r>
          </a:p>
          <a:p>
            <a:pPr marL="228600" indent="-228600">
              <a:buAutoNum type="arabicPeriod"/>
            </a:pPr>
            <a:r>
              <a:rPr lang="pl-PL" sz="1050" dirty="0" smtClean="0">
                <a:solidFill>
                  <a:schemeClr val="bg1"/>
                </a:solidFill>
              </a:rPr>
              <a:t>https</a:t>
            </a:r>
            <a:r>
              <a:rPr lang="pl-PL" sz="1050" dirty="0">
                <a:solidFill>
                  <a:schemeClr val="bg1"/>
                </a:solidFill>
              </a:rPr>
              <a:t>://pl.wikipedia.org/wiki/Marian_Bernaciak#/media/Plik:Marian_Bernaciak.jpg (</a:t>
            </a:r>
            <a:r>
              <a:rPr lang="pl-PL" sz="1050" dirty="0" smtClean="0">
                <a:solidFill>
                  <a:schemeClr val="bg1"/>
                </a:solidFill>
              </a:rPr>
              <a:t>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https://pl.wikipedia.org/wiki/Hieronim_Dekutowski#/</a:t>
            </a:r>
            <a:r>
              <a:rPr lang="pl-PL" sz="1050" dirty="0" smtClean="0">
                <a:solidFill>
                  <a:schemeClr val="bg1"/>
                </a:solidFill>
              </a:rPr>
              <a:t>media/Plik:Hieronm_Dekutowski.jpg (dostęp</a:t>
            </a:r>
            <a:r>
              <a:rPr lang="pl-PL" sz="1050" dirty="0">
                <a:solidFill>
                  <a:schemeClr val="bg1"/>
                </a:solidFill>
              </a:rPr>
              <a:t>: 17.02.2021 r</a:t>
            </a:r>
            <a:r>
              <a:rPr lang="pl-PL" sz="1050" dirty="0" smtClean="0">
                <a:solidFill>
                  <a:schemeClr val="bg1"/>
                </a:solidFill>
              </a:rPr>
              <a:t>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https://pl.wikipedia.org/wiki/Franciszek_Jerzy_Jaskulski#/</a:t>
            </a:r>
            <a:r>
              <a:rPr lang="pl-PL" sz="1050" dirty="0" smtClean="0">
                <a:solidFill>
                  <a:schemeClr val="bg1"/>
                </a:solidFill>
              </a:rPr>
              <a:t>media/Plik:Franciszek_Jaskulski.jpg </a:t>
            </a:r>
            <a:r>
              <a:rPr lang="pl-PL" sz="1050" dirty="0">
                <a:solidFill>
                  <a:schemeClr val="bg1"/>
                </a:solidFill>
              </a:rPr>
              <a:t>(dostęp: 17.02.2021 r</a:t>
            </a:r>
            <a:r>
              <a:rPr lang="pl-PL" sz="1050" dirty="0" smtClean="0">
                <a:solidFill>
                  <a:schemeClr val="bg1"/>
                </a:solidFill>
              </a:rPr>
              <a:t>.)</a:t>
            </a:r>
            <a:endParaRPr lang="pl-P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7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9122" y="1700808"/>
            <a:ext cx="81590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Partyzanci:</a:t>
            </a:r>
          </a:p>
          <a:p>
            <a:pPr marL="571500" indent="-571500" algn="just">
              <a:buFontTx/>
              <a:buChar char="-"/>
            </a:pP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atakowali więzienia, </a:t>
            </a:r>
            <a:b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posterunki milicji i oddziały wojska,</a:t>
            </a:r>
          </a:p>
          <a:p>
            <a:pPr marL="571500" indent="-571500" algn="just">
              <a:buFontTx/>
              <a:buChar char="-"/>
            </a:pP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walczali Polaków wspierających </a:t>
            </a:r>
            <a:b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nowe </a:t>
            </a: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władze</a:t>
            </a: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7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050" y="2204864"/>
            <a:ext cx="87091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Większość organizacji </a:t>
            </a:r>
            <a:b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niepodległościowych została</a:t>
            </a:r>
            <a:b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rozbita w latach 1945-1947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63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844824"/>
            <a:ext cx="7776864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1950 r. – proces IV </a:t>
            </a:r>
            <a:r>
              <a:rPr lang="pl-PL" sz="3200" dirty="0">
                <a:solidFill>
                  <a:schemeClr val="bg1"/>
                </a:solidFill>
              </a:rPr>
              <a:t>Zarządu Głównego </a:t>
            </a:r>
            <a:r>
              <a:rPr lang="pl-PL" sz="3200" dirty="0" smtClean="0">
                <a:solidFill>
                  <a:schemeClr val="bg1"/>
                </a:solidFill>
              </a:rPr>
              <a:t>WiN. 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1951 r. - wykonanie </a:t>
            </a:r>
            <a:r>
              <a:rPr lang="pl-PL" sz="3200" dirty="0">
                <a:solidFill>
                  <a:schemeClr val="bg1"/>
                </a:solidFill>
              </a:rPr>
              <a:t>wyroków na </a:t>
            </a:r>
            <a:r>
              <a:rPr lang="pl-PL" sz="3200" dirty="0" smtClean="0">
                <a:solidFill>
                  <a:schemeClr val="bg1"/>
                </a:solidFill>
              </a:rPr>
              <a:t>członkach </a:t>
            </a:r>
            <a:r>
              <a:rPr lang="pl-PL" sz="3200" dirty="0">
                <a:solidFill>
                  <a:schemeClr val="bg1"/>
                </a:solidFill>
              </a:rPr>
              <a:t>IV Zarządu Głównego </a:t>
            </a:r>
            <a:r>
              <a:rPr lang="pl-PL" sz="3200" dirty="0" smtClean="0">
                <a:solidFill>
                  <a:schemeClr val="bg1"/>
                </a:solidFill>
              </a:rPr>
              <a:t>WiN.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5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349</TotalTime>
  <Words>529</Words>
  <Application>Microsoft Office PowerPoint</Application>
  <PresentationFormat>Pokaz na ekranie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Odlewnia metali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Sylwester</dc:creator>
  <cp:lastModifiedBy>Sylwester</cp:lastModifiedBy>
  <cp:revision>34</cp:revision>
  <dcterms:created xsi:type="dcterms:W3CDTF">2021-02-21T14:16:28Z</dcterms:created>
  <dcterms:modified xsi:type="dcterms:W3CDTF">2021-03-01T19:52:01Z</dcterms:modified>
</cp:coreProperties>
</file>