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79-A4D7-4FCC-AEEA-A375758128EE}" type="datetimeFigureOut">
              <a:rPr lang="pl-PL" smtClean="0"/>
              <a:pPr/>
              <a:t>2021-05-17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EEE0A-7D77-484D-B087-B2DA10E4178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3143271"/>
          </a:xfrm>
        </p:spPr>
        <p:txBody>
          <a:bodyPr>
            <a:normAutofit/>
          </a:bodyPr>
          <a:lstStyle/>
          <a:p>
            <a:r>
              <a:rPr lang="pl-PL" sz="8000" b="1" dirty="0" smtClean="0">
                <a:latin typeface="Times New Roman" pitchFamily="18" charset="0"/>
                <a:cs typeface="Times New Roman" pitchFamily="18" charset="0"/>
              </a:rPr>
              <a:t>15   MAJA</a:t>
            </a:r>
            <a:endParaRPr lang="pl-PL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428892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latin typeface="Times New Roman" pitchFamily="18" charset="0"/>
                <a:cs typeface="Times New Roman" pitchFamily="18" charset="0"/>
              </a:rPr>
              <a:t>MIĘDZYNARODOWY DZIEŃ  RODZINY</a:t>
            </a:r>
            <a:endParaRPr lang="pl-PL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100" b="1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Zabawy dla całej rodziny , które nic nie kosztują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gra w państwa i miasta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gra kółko – krzyżyk</a:t>
            </a:r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Wystarczy kartka papieru i coś do pisania a wspólna zabawa może dać wiele satysfakcji i radości całej rodzinie.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Inne zabawy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Gry planszowe</a:t>
            </a:r>
          </a:p>
          <a:p>
            <a:r>
              <a:rPr lang="pl-PL" dirty="0" smtClean="0"/>
              <a:t>Zabawy na świeżym powietrzu</a:t>
            </a:r>
          </a:p>
          <a:p>
            <a:r>
              <a:rPr lang="pl-PL" dirty="0" smtClean="0"/>
              <a:t>Zabawy plastyczne</a:t>
            </a:r>
          </a:p>
          <a:p>
            <a:r>
              <a:rPr lang="pl-PL" dirty="0" smtClean="0"/>
              <a:t>Wspólne gotowanie , pieczenie i sprzątanie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dirty="0" smtClean="0"/>
              <a:t>Zachęcam do zapoznania się z literaturą:</a:t>
            </a:r>
          </a:p>
          <a:p>
            <a:r>
              <a:rPr lang="pl-PL" dirty="0" smtClean="0"/>
              <a:t>Dzieci są ważne .</a:t>
            </a:r>
            <a:r>
              <a:rPr lang="pl-PL" dirty="0" err="1" smtClean="0"/>
              <a:t>pl</a:t>
            </a:r>
            <a:r>
              <a:rPr lang="pl-PL" dirty="0" smtClean="0"/>
              <a:t>/ czas dla dzieci</a:t>
            </a:r>
          </a:p>
          <a:p>
            <a:r>
              <a:rPr lang="pl-PL" dirty="0" smtClean="0"/>
              <a:t>Natuli</a:t>
            </a:r>
          </a:p>
          <a:p>
            <a:r>
              <a:rPr lang="pl-PL" dirty="0" smtClean="0"/>
              <a:t>Dziecko potrzebuje wspólnego spędzania czasu</a:t>
            </a:r>
          </a:p>
          <a:p>
            <a:r>
              <a:rPr lang="pl-PL" dirty="0" smtClean="0"/>
              <a:t>Trening umiejętności wychowawczych M. </a:t>
            </a:r>
            <a:r>
              <a:rPr lang="pl-PL" dirty="0" err="1" smtClean="0"/>
              <a:t>Całusicka</a:t>
            </a:r>
            <a:r>
              <a:rPr lang="pl-PL" dirty="0" smtClean="0"/>
              <a:t>, wydaw. GWP Sopot 2012.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               </a:t>
            </a:r>
            <a:r>
              <a:rPr lang="pl-PL" sz="1800" dirty="0" smtClean="0"/>
              <a:t>Pedagog Szkolny </a:t>
            </a:r>
          </a:p>
          <a:p>
            <a:pPr>
              <a:buNone/>
            </a:pPr>
            <a:r>
              <a:rPr lang="pl-PL" sz="1800" dirty="0" smtClean="0"/>
              <a:t>                                                                                              M. Dutkiewicz</a:t>
            </a:r>
            <a:endParaRPr lang="pl-PL" sz="1800" dirty="0"/>
          </a:p>
        </p:txBody>
      </p:sp>
      <p:pic>
        <p:nvPicPr>
          <p:cNvPr id="4" name="Obraz 3" descr="Na straży rodziny, tradycji, polskości… | wokolzamoscia.p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857364"/>
            <a:ext cx="3685998" cy="239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  Międzynarodowy Dzień Rodziny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święto ustanowione zostało przez Zgromadzenie Ogólne ONZ 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20 września 1993 roku.</a:t>
            </a: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Święto to ma na celu pogłębienie świadomości społeczeństwa, rządów na temat znaczenia rodziny i jej problemów we współczesnym świecie.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„Życie rodzinne  nie składa się z wielkich spraw. 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Składa się z nie - wydarzeń: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posiłków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kłótni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wspólnego czytania książek,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piłki nożnej,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szykowania się do szkoły,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 spacerów,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- rozmów .</a:t>
            </a:r>
            <a:endParaRPr lang="pl-PL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Rodzina  w życiu każdego z nas jest oparciem.</a:t>
            </a:r>
          </a:p>
          <a:p>
            <a:endParaRPr lang="pl-PL" dirty="0" smtClean="0"/>
          </a:p>
          <a:p>
            <a:r>
              <a:rPr lang="pl-PL" dirty="0" smtClean="0"/>
              <a:t>Rodzina chroni </a:t>
            </a:r>
          </a:p>
          <a:p>
            <a:endParaRPr lang="pl-PL" dirty="0" smtClean="0"/>
          </a:p>
          <a:p>
            <a:r>
              <a:rPr lang="pl-PL" dirty="0" smtClean="0"/>
              <a:t>Rodzina daje siłę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dirty="0" smtClean="0"/>
              <a:t>W życiu Rodzica najważniejsze jest aby dać swojemu dziecku </a:t>
            </a:r>
            <a:r>
              <a:rPr lang="pl-PL" b="1" dirty="0" smtClean="0"/>
              <a:t>CZAS.</a:t>
            </a:r>
          </a:p>
          <a:p>
            <a:pPr algn="ctr">
              <a:buNone/>
            </a:pPr>
            <a:r>
              <a:rPr lang="pl-PL" dirty="0" smtClean="0"/>
              <a:t>Na co dzień ta sytuacja wygląda różnie. Część z nas z powodu ograniczeń może spędzać więcej czasu z rodziną. Niektórzy otrzymali dodatkowe zadania , nie tylko w pracy , ale i w domu. Mimo to warto każdego dnia znaleźć </a:t>
            </a:r>
            <a:r>
              <a:rPr lang="pl-PL" b="1" dirty="0" smtClean="0"/>
              <a:t>CZAS </a:t>
            </a:r>
            <a:r>
              <a:rPr lang="pl-PL" dirty="0" smtClean="0"/>
              <a:t>dla swoich dzieci.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CZ A S</a:t>
            </a:r>
            <a:endParaRPr lang="pl-PL" b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dirty="0" smtClean="0"/>
              <a:t>„Na słowo CZAS  składają się litery symbolizujące ważne potrzeby naszych dzieci:</a:t>
            </a:r>
          </a:p>
          <a:p>
            <a:r>
              <a:rPr lang="pl-PL" dirty="0" smtClean="0"/>
              <a:t> </a:t>
            </a:r>
            <a:r>
              <a:rPr lang="pl-PL" sz="5400" b="1" dirty="0" smtClean="0"/>
              <a:t>C    </a:t>
            </a:r>
            <a:r>
              <a:rPr lang="pl-PL" dirty="0" smtClean="0"/>
              <a:t> jak  cierpliwość</a:t>
            </a:r>
          </a:p>
          <a:p>
            <a:r>
              <a:rPr lang="pl-PL" sz="5400" b="1" dirty="0" smtClean="0"/>
              <a:t> Z</a:t>
            </a:r>
            <a:r>
              <a:rPr lang="pl-PL" sz="5400" dirty="0" smtClean="0"/>
              <a:t>   </a:t>
            </a:r>
            <a:r>
              <a:rPr lang="pl-PL" dirty="0" smtClean="0"/>
              <a:t>  jak zachwyt okazywany dziecku</a:t>
            </a:r>
          </a:p>
          <a:p>
            <a:r>
              <a:rPr lang="pl-PL" sz="5400" b="1" dirty="0" smtClean="0"/>
              <a:t> A</a:t>
            </a:r>
            <a:r>
              <a:rPr lang="pl-PL" sz="5400" dirty="0" smtClean="0"/>
              <a:t>    </a:t>
            </a:r>
            <a:r>
              <a:rPr lang="pl-PL" dirty="0" smtClean="0"/>
              <a:t>jak  akceptacja</a:t>
            </a:r>
          </a:p>
          <a:p>
            <a:r>
              <a:rPr lang="pl-PL" sz="5400" b="1" dirty="0" smtClean="0"/>
              <a:t> S</a:t>
            </a:r>
            <a:r>
              <a:rPr lang="pl-PL" sz="5400" dirty="0" smtClean="0"/>
              <a:t>     </a:t>
            </a:r>
            <a:r>
              <a:rPr lang="pl-PL" dirty="0" smtClean="0"/>
              <a:t>jak  szacunek  do dziecka”</a:t>
            </a:r>
            <a:r>
              <a:rPr lang="pl-PL" sz="5400" dirty="0" smtClean="0"/>
              <a:t> </a:t>
            </a:r>
            <a:endParaRPr lang="pl-PL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10 powodów dla których warto spędzać </a:t>
            </a:r>
            <a:r>
              <a:rPr lang="pl-PL" b="1" dirty="0" smtClean="0"/>
              <a:t>CZAS</a:t>
            </a:r>
            <a:r>
              <a:rPr lang="pl-PL" dirty="0" smtClean="0"/>
              <a:t> z dzieckiem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   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/>
              <a:t>Wzmacnia poczucie bycia kochanym</a:t>
            </a:r>
          </a:p>
          <a:p>
            <a:r>
              <a:rPr lang="pl-PL" dirty="0" smtClean="0"/>
              <a:t>Wspiera poczucie bezpieczeństwa</a:t>
            </a:r>
          </a:p>
          <a:p>
            <a:r>
              <a:rPr lang="pl-PL" dirty="0" smtClean="0"/>
              <a:t>Umożliwia poznanie każdego z dzieci, dostrzec ich odrębność i indywidualność</a:t>
            </a:r>
          </a:p>
          <a:p>
            <a:r>
              <a:rPr lang="pl-PL" dirty="0" smtClean="0"/>
              <a:t>Jest to okazja do rozwijania pasji</a:t>
            </a:r>
          </a:p>
          <a:p>
            <a:r>
              <a:rPr lang="pl-PL" dirty="0" smtClean="0"/>
              <a:t>Pogłębia poczucie bliskości</a:t>
            </a:r>
          </a:p>
          <a:p>
            <a:r>
              <a:rPr lang="pl-PL" dirty="0" smtClean="0"/>
              <a:t>Pozwala doświadczyć akceptacji i wsparcie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r>
              <a:rPr lang="pl-PL" dirty="0" smtClean="0"/>
              <a:t>Ugruntowuje poczucie przynależności</a:t>
            </a:r>
          </a:p>
          <a:p>
            <a:r>
              <a:rPr lang="pl-PL" dirty="0" smtClean="0"/>
              <a:t>Wzbogaca doświadczenia i świat wartości</a:t>
            </a:r>
          </a:p>
          <a:p>
            <a:r>
              <a:rPr lang="pl-PL" dirty="0" smtClean="0"/>
              <a:t>Zaspakaja potrzebę bycia widzianym</a:t>
            </a:r>
          </a:p>
          <a:p>
            <a:r>
              <a:rPr lang="pl-PL" dirty="0" smtClean="0"/>
              <a:t>Jest źródłem radości i docenienia wzajemnej relacji.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„Dzieci potrzebują wspierających słów. Słowa te  je uskrzydlają i uzupełniają ich wartości.  Zapewnią dzieciom pewność, że są kochane przez tych , którzy mówią, że je kochają”.</a:t>
            </a:r>
          </a:p>
          <a:p>
            <a:pPr algn="ctr">
              <a:buNone/>
            </a:pPr>
            <a:r>
              <a:rPr lang="pl-PL" dirty="0" smtClean="0"/>
              <a:t>M. </a:t>
            </a:r>
            <a:r>
              <a:rPr lang="pl-PL" dirty="0" err="1" smtClean="0"/>
              <a:t>Quoista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397</Words>
  <Application>Microsoft Office PowerPoint</Application>
  <PresentationFormat>Pokaz na ekranie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15   MAJA</vt:lpstr>
      <vt:lpstr> </vt:lpstr>
      <vt:lpstr>Slajd 3</vt:lpstr>
      <vt:lpstr>Slajd 4</vt:lpstr>
      <vt:lpstr>Slajd 5</vt:lpstr>
      <vt:lpstr>CZ A S</vt:lpstr>
      <vt:lpstr>10 powodów dla których warto spędzać CZAS z dzieckiem</vt:lpstr>
      <vt:lpstr> </vt:lpstr>
      <vt:lpstr> </vt:lpstr>
      <vt:lpstr> </vt:lpstr>
      <vt:lpstr>Inne zabawy</vt:lpstr>
      <vt:lpstr> 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Znamię ! Znam  je ? -</dc:title>
  <dc:creator>Asus</dc:creator>
  <cp:lastModifiedBy>Nauczyciel</cp:lastModifiedBy>
  <cp:revision>19</cp:revision>
  <dcterms:created xsi:type="dcterms:W3CDTF">2021-03-09T18:10:44Z</dcterms:created>
  <dcterms:modified xsi:type="dcterms:W3CDTF">2021-05-17T06:11:01Z</dcterms:modified>
</cp:coreProperties>
</file>