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6348-D877-4382-8C48-B3E161DDBA20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CA95B-A1E5-4E2B-948E-3B8FE09F9F0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CA95B-A1E5-4E2B-948E-3B8FE09F9F0E}" type="slidenum">
              <a:rPr lang="pl-PL" smtClean="0"/>
              <a:t>13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9B0779-A4D7-4FCC-AEEA-A375758128EE}" type="datetimeFigureOut">
              <a:rPr lang="pl-PL" smtClean="0"/>
              <a:pPr/>
              <a:t>16.03.2021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3643337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latin typeface="MV Boli" pitchFamily="2" charset="0"/>
                <a:cs typeface="MV Boli" pitchFamily="2" charset="0"/>
              </a:rPr>
              <a:t>18 MARCA </a:t>
            </a:r>
            <a:r>
              <a:rPr lang="pl-PL" sz="4000" b="1" dirty="0" smtClean="0">
                <a:latin typeface="MV Boli" pitchFamily="2" charset="0"/>
                <a:cs typeface="MV Boli" pitchFamily="2" charset="0"/>
              </a:rPr>
              <a:t/>
            </a:r>
            <a:br>
              <a:rPr lang="pl-PL" sz="4000" b="1" dirty="0" smtClean="0">
                <a:latin typeface="MV Boli" pitchFamily="2" charset="0"/>
                <a:cs typeface="MV Boli" pitchFamily="2" charset="0"/>
              </a:rPr>
            </a:br>
            <a:r>
              <a:rPr lang="pl-PL" sz="4000" b="1" dirty="0" smtClean="0">
                <a:latin typeface="MV Boli" pitchFamily="2" charset="0"/>
                <a:cs typeface="MV Boli" pitchFamily="2" charset="0"/>
              </a:rPr>
              <a:t>EUROPEJSKI DZIEŃ MÓZGU </a:t>
            </a:r>
            <a:br>
              <a:rPr lang="pl-PL" sz="4000" b="1" dirty="0" smtClean="0">
                <a:latin typeface="MV Boli" pitchFamily="2" charset="0"/>
                <a:cs typeface="MV Boli" pitchFamily="2" charset="0"/>
              </a:rPr>
            </a:br>
            <a:r>
              <a:rPr lang="pl-PL" sz="4000" b="1" dirty="0" smtClean="0">
                <a:latin typeface="MV Boli" pitchFamily="2" charset="0"/>
                <a:cs typeface="MV Boli" pitchFamily="2" charset="0"/>
              </a:rPr>
              <a:t/>
            </a:r>
            <a:br>
              <a:rPr lang="pl-PL" sz="4000" b="1" dirty="0" smtClean="0">
                <a:latin typeface="MV Boli" pitchFamily="2" charset="0"/>
                <a:cs typeface="MV Boli" pitchFamily="2" charset="0"/>
              </a:rPr>
            </a:br>
            <a:r>
              <a:rPr lang="pl-PL" sz="4000" b="1" dirty="0" smtClean="0">
                <a:latin typeface="MV Boli" pitchFamily="2" charset="0"/>
                <a:cs typeface="MV Boli" pitchFamily="2" charset="0"/>
              </a:rPr>
              <a:t>10 CIEKAWOSTEK</a:t>
            </a:r>
            <a:endParaRPr lang="pl-PL" sz="4000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>
                <a:latin typeface="MV Boli" pitchFamily="2" charset="0"/>
                <a:cs typeface="MV Boli" pitchFamily="2" charset="0"/>
              </a:rPr>
              <a:t>8.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pl-PL" b="1" dirty="0" smtClean="0">
                <a:latin typeface="MV Boli" pitchFamily="2" charset="0"/>
                <a:cs typeface="MV Boli" pitchFamily="2" charset="0"/>
              </a:rPr>
              <a:t>Szacuje się, że spośród tysięcy myśli, które człowiek ma na co dzień,70% z nich są negatywne samokrytyczne, pesymistyczne.</a:t>
            </a:r>
            <a:endParaRPr lang="pl-PL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smtClean="0">
                <a:latin typeface="MV Boli" pitchFamily="2" charset="0"/>
                <a:cs typeface="MV Boli" pitchFamily="2" charset="0"/>
              </a:rPr>
              <a:t>9.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endParaRPr lang="pl-PL" sz="4000" b="1" dirty="0" smtClean="0">
              <a:latin typeface="MV Boli" pitchFamily="2" charset="0"/>
              <a:cs typeface="MV Boli" pitchFamily="2" charset="0"/>
            </a:endParaRPr>
          </a:p>
          <a:p>
            <a:pPr lvl="0" algn="ctr">
              <a:buNone/>
            </a:pPr>
            <a:r>
              <a:rPr lang="pl-PL" sz="4000" b="1" dirty="0" smtClean="0">
                <a:latin typeface="MV Boli" pitchFamily="2" charset="0"/>
                <a:cs typeface="MV Boli" pitchFamily="2" charset="0"/>
              </a:rPr>
              <a:t> Im bardziej stymulujemy mózg do pracy tym lepiej on działa. Aktywny mózg jest bardziej odporny na starzenie się i Alzheimera</a:t>
            </a:r>
            <a:endParaRPr lang="pl-PL" sz="4000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V Boli" pitchFamily="2" charset="0"/>
                <a:cs typeface="MV Boli" pitchFamily="2" charset="0"/>
              </a:rPr>
              <a:t>10!</a:t>
            </a:r>
            <a:endParaRPr lang="pl-PL" b="1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 </a:t>
            </a:r>
          </a:p>
          <a:p>
            <a:pPr algn="ctr">
              <a:buNone/>
            </a:pPr>
            <a:r>
              <a:rPr lang="pl-PL" b="1" dirty="0" smtClean="0">
                <a:latin typeface="MV Boli" pitchFamily="2" charset="0"/>
                <a:cs typeface="MV Boli" pitchFamily="2" charset="0"/>
              </a:rPr>
              <a:t>Podczas czytania tego tekstu Twój mózg działał na pełnych obrotach. Uruchamiał i ćwiczył wiele obszarów podczas przetwarzania informacji. </a:t>
            </a:r>
          </a:p>
          <a:p>
            <a:pPr algn="ctr">
              <a:buNone/>
            </a:pPr>
            <a:r>
              <a:rPr lang="pl-PL" b="1" dirty="0" smtClean="0">
                <a:latin typeface="MV Boli" pitchFamily="2" charset="0"/>
                <a:cs typeface="MV Boli" pitchFamily="2" charset="0"/>
              </a:rPr>
              <a:t>   Gratulacje! :)</a:t>
            </a:r>
            <a:endParaRPr lang="pl-PL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s://encrypted-tbn0.gstatic.com/images?q=tbn:ANd9GcTIV0jL-tBBWiw7BCJwL0yfXOlW3owEoU5gqA&amp;usqp=CAU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85852" y="785794"/>
            <a:ext cx="5572163" cy="528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latin typeface="MV Boli" pitchFamily="2" charset="0"/>
                <a:cs typeface="MV Boli" pitchFamily="2" charset="0"/>
              </a:rPr>
              <a:t>10 CIEKAWOSTEK</a:t>
            </a:r>
            <a:br>
              <a:rPr lang="pl-PL" sz="3200" b="1" dirty="0" smtClean="0">
                <a:latin typeface="MV Boli" pitchFamily="2" charset="0"/>
                <a:cs typeface="MV Boli" pitchFamily="2" charset="0"/>
              </a:rPr>
            </a:br>
            <a:r>
              <a:rPr lang="pl-PL" sz="3200" b="1" dirty="0" smtClean="0">
                <a:latin typeface="MV Boli" pitchFamily="2" charset="0"/>
                <a:cs typeface="MV Boli" pitchFamily="2" charset="0"/>
              </a:rPr>
              <a:t>O MÓZGU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pl-PL" sz="6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endParaRPr lang="pl-PL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Pień mózgu – lokalizacja, funkcje, uszkodzenia, nowotwory. Śmierć pnia mózgu  | WP abcZdrowi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640" y="2150840"/>
            <a:ext cx="5760720" cy="25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V Boli" pitchFamily="2" charset="0"/>
                <a:cs typeface="MV Boli" pitchFamily="2" charset="0"/>
              </a:rPr>
              <a:t>1.</a:t>
            </a:r>
            <a:endParaRPr lang="pl-PL" b="1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>
                <a:latin typeface="MV Boli" pitchFamily="2" charset="0"/>
                <a:cs typeface="MV Boli" pitchFamily="2" charset="0"/>
              </a:rPr>
              <a:t>   </a:t>
            </a:r>
          </a:p>
          <a:p>
            <a:pPr algn="ctr">
              <a:buNone/>
            </a:pPr>
            <a:r>
              <a:rPr lang="pl-PL" sz="4000" b="1" dirty="0" smtClean="0">
                <a:latin typeface="MV Boli" pitchFamily="2" charset="0"/>
                <a:cs typeface="MV Boli" pitchFamily="2" charset="0"/>
              </a:rPr>
              <a:t>Mózg w prawie 80%składa się z wody. Dlatego jeżeli jesteśmy odwodnieni wpływa to na naszą pamięć i koncentrację.</a:t>
            </a:r>
          </a:p>
          <a:p>
            <a:pPr algn="ctr">
              <a:buNone/>
            </a:pPr>
            <a:endParaRPr lang="pl-PL" sz="4000" b="1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endParaRPr lang="pl-PL" sz="4000" b="1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6" name="Obraz 5" descr="Fototapeta Doskonale kształcie kropli wody. • Pixers® - Żyjemy by zmienia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643446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 descr="Fototapeta Doskonale kształcie kropli wody. • Pixers® - Żyjemy by zmienia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5143512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MV Boli" pitchFamily="2" charset="0"/>
                <a:cs typeface="MV Boli" pitchFamily="2" charset="0"/>
              </a:rPr>
              <a:t>2.</a:t>
            </a:r>
            <a:endParaRPr lang="pl-PL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4000" b="1" dirty="0" smtClean="0">
                <a:latin typeface="MV Boli" pitchFamily="2" charset="0"/>
                <a:cs typeface="MV Boli" pitchFamily="2" charset="0"/>
              </a:rPr>
              <a:t>Ludzki mózg waży około 1,5 kg, co stanowi zaledwie 2% masy ciała.</a:t>
            </a:r>
            <a:endParaRPr lang="pl-PL" sz="4000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MV Boli" pitchFamily="2" charset="0"/>
                <a:cs typeface="MV Boli" pitchFamily="2" charset="0"/>
              </a:rPr>
              <a:t>3.</a:t>
            </a:r>
            <a:endParaRPr lang="pl-PL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pl-PL" b="1" dirty="0" smtClean="0">
                <a:latin typeface="MV Boli" pitchFamily="2" charset="0"/>
                <a:cs typeface="MV Boli" pitchFamily="2" charset="0"/>
              </a:rPr>
              <a:t>Statystycznie męski mózg jest o 10% większy od mózgu kobiet. Nie wpływa to na różnicę w sprawności mózgu.</a:t>
            </a:r>
            <a:endParaRPr lang="pl-PL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MV Boli" pitchFamily="2" charset="0"/>
                <a:cs typeface="MV Boli" pitchFamily="2" charset="0"/>
              </a:rPr>
              <a:t>4.</a:t>
            </a:r>
            <a:endParaRPr lang="pl-PL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</a:t>
            </a:r>
            <a:r>
              <a:rPr lang="pl-PL" b="1" dirty="0" smtClean="0">
                <a:latin typeface="MV Boli" pitchFamily="2" charset="0"/>
                <a:cs typeface="MV Boli" pitchFamily="2" charset="0"/>
              </a:rPr>
              <a:t>Hipokamp, który odpowiada za pamięć, jest zazwyczaj większy u kobiet.</a:t>
            </a:r>
            <a:endParaRPr lang="pl-PL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MV Boli" pitchFamily="2" charset="0"/>
                <a:cs typeface="MV Boli" pitchFamily="2" charset="0"/>
              </a:rPr>
              <a:t>5.</a:t>
            </a:r>
            <a:endParaRPr lang="pl-PL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smtClean="0">
                <a:latin typeface="MV Boli" pitchFamily="2" charset="0"/>
                <a:cs typeface="MV Boli" pitchFamily="2" charset="0"/>
              </a:rPr>
              <a:t>Jedna trzecia całego mózgu zajmuje się przetwarzaniem bodźców wzrokowych.</a:t>
            </a:r>
            <a:endParaRPr lang="pl-PL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MV Boli" pitchFamily="2" charset="0"/>
                <a:cs typeface="MV Boli" pitchFamily="2" charset="0"/>
              </a:rPr>
              <a:t>6.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>
                <a:latin typeface="MV Boli" pitchFamily="2" charset="0"/>
                <a:cs typeface="MV Boli" pitchFamily="2" charset="0"/>
              </a:rPr>
              <a:t>To, że wykorzystujemy tylko10% naszego mózgu to mit. Zawsze wykorzystujemy cały nasz mózg. Każda jego część ma przypisaną jakąś funkcję</a:t>
            </a:r>
            <a:r>
              <a:rPr lang="pl-PL" b="1" dirty="0" smtClean="0">
                <a:latin typeface="MV Boli" pitchFamily="2" charset="0"/>
                <a:cs typeface="MV Boli" pitchFamily="2" charset="0"/>
              </a:rPr>
              <a:t>.</a:t>
            </a:r>
          </a:p>
          <a:p>
            <a:pPr algn="ctr">
              <a:buNone/>
            </a:pPr>
            <a:endParaRPr lang="pl-PL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MV Boli" pitchFamily="2" charset="0"/>
                <a:cs typeface="MV Boli" pitchFamily="2" charset="0"/>
              </a:rPr>
              <a:t>7.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4000" b="1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pl-PL" sz="4000" b="1" dirty="0" smtClean="0">
                <a:latin typeface="MV Boli" pitchFamily="2" charset="0"/>
                <a:cs typeface="MV Boli" pitchFamily="2" charset="0"/>
              </a:rPr>
              <a:t>Każdy śni. Nawet niewidomi, przez co najmniej 1-2 godziny. W czasie snu mózg pracuje segregując informacje, które zebrał w ciągu dnia</a:t>
            </a:r>
            <a:endParaRPr lang="pl-PL" sz="4000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93</TotalTime>
  <Words>230</Words>
  <Application>Microsoft Office PowerPoint</Application>
  <PresentationFormat>Pokaz na ekranie (4:3)</PresentationFormat>
  <Paragraphs>34</Paragraphs>
  <Slides>13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Bogaty</vt:lpstr>
      <vt:lpstr>18 MARCA  EUROPEJSKI DZIEŃ MÓZGU   10 CIEKAWOSTEK</vt:lpstr>
      <vt:lpstr>10 CIEKAWOSTEK O MÓZGU</vt:lpstr>
      <vt:lpstr>1.</vt:lpstr>
      <vt:lpstr>2.</vt:lpstr>
      <vt:lpstr>3.</vt:lpstr>
      <vt:lpstr>4.</vt:lpstr>
      <vt:lpstr>5.</vt:lpstr>
      <vt:lpstr>6. </vt:lpstr>
      <vt:lpstr>7. </vt:lpstr>
      <vt:lpstr> 8.</vt:lpstr>
      <vt:lpstr> 9.</vt:lpstr>
      <vt:lpstr>10!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Znamię ! Znam  je ? -</dc:title>
  <dc:creator>Asus</dc:creator>
  <cp:lastModifiedBy>HP</cp:lastModifiedBy>
  <cp:revision>17</cp:revision>
  <dcterms:created xsi:type="dcterms:W3CDTF">2021-03-09T18:10:44Z</dcterms:created>
  <dcterms:modified xsi:type="dcterms:W3CDTF">2021-03-16T10:04:10Z</dcterms:modified>
</cp:coreProperties>
</file>