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Forum" panose="020B0604020202020204" charset="0"/>
      <p:regular r:id="rId16"/>
    </p:embeddedFont>
    <p:embeddedFont>
      <p:font typeface="Open Sans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68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4.png"/><Relationship Id="rId30" Type="http://schemas.openxmlformats.org/officeDocument/2006/relationships/image" Target="../media/image2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33.svg"/><Relationship Id="rId7" Type="http://schemas.openxmlformats.org/officeDocument/2006/relationships/image" Target="../media/image13.svg"/><Relationship Id="rId12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1.png"/><Relationship Id="rId5" Type="http://schemas.openxmlformats.org/officeDocument/2006/relationships/image" Target="../media/image72.svg"/><Relationship Id="rId10" Type="http://schemas.openxmlformats.org/officeDocument/2006/relationships/image" Target="../media/image88.svg"/><Relationship Id="rId4" Type="http://schemas.openxmlformats.org/officeDocument/2006/relationships/image" Target="../media/image39.png"/><Relationship Id="rId9" Type="http://schemas.openxmlformats.org/officeDocument/2006/relationships/image" Target="../media/image50.png"/><Relationship Id="rId14" Type="http://schemas.openxmlformats.org/officeDocument/2006/relationships/image" Target="../media/image9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5.png"/><Relationship Id="rId18" Type="http://schemas.openxmlformats.org/officeDocument/2006/relationships/image" Target="../media/image94.svg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12" Type="http://schemas.openxmlformats.org/officeDocument/2006/relationships/image" Target="../media/image41.svg"/><Relationship Id="rId17" Type="http://schemas.openxmlformats.org/officeDocument/2006/relationships/image" Target="../media/image54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13.svg"/><Relationship Id="rId19" Type="http://schemas.openxmlformats.org/officeDocument/2006/relationships/image" Target="../media/image37.gif"/><Relationship Id="rId4" Type="http://schemas.openxmlformats.org/officeDocument/2006/relationships/image" Target="../media/image33.svg"/><Relationship Id="rId9" Type="http://schemas.openxmlformats.org/officeDocument/2006/relationships/image" Target="../media/image7.png"/><Relationship Id="rId1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6.svg"/><Relationship Id="rId3" Type="http://schemas.openxmlformats.org/officeDocument/2006/relationships/image" Target="../media/image96.sv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10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96.svg"/><Relationship Id="rId7" Type="http://schemas.openxmlformats.org/officeDocument/2006/relationships/image" Target="../media/image110.svg"/><Relationship Id="rId12" Type="http://schemas.openxmlformats.org/officeDocument/2006/relationships/image" Target="../media/image66.png"/><Relationship Id="rId2" Type="http://schemas.openxmlformats.org/officeDocument/2006/relationships/image" Target="../media/image55.png"/><Relationship Id="rId16" Type="http://schemas.openxmlformats.org/officeDocument/2006/relationships/image" Target="../media/image1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112.svg"/><Relationship Id="rId14" Type="http://schemas.openxmlformats.org/officeDocument/2006/relationships/image" Target="../media/image1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7.png"/><Relationship Id="rId18" Type="http://schemas.openxmlformats.org/officeDocument/2006/relationships/image" Target="../media/image125.svg"/><Relationship Id="rId26" Type="http://schemas.openxmlformats.org/officeDocument/2006/relationships/image" Target="../media/image133.svg"/><Relationship Id="rId3" Type="http://schemas.openxmlformats.org/officeDocument/2006/relationships/image" Target="../media/image69.png"/><Relationship Id="rId21" Type="http://schemas.openxmlformats.org/officeDocument/2006/relationships/image" Target="../media/image73.png"/><Relationship Id="rId7" Type="http://schemas.openxmlformats.org/officeDocument/2006/relationships/image" Target="../media/image17.png"/><Relationship Id="rId12" Type="http://schemas.openxmlformats.org/officeDocument/2006/relationships/image" Target="../media/image7.svg"/><Relationship Id="rId17" Type="http://schemas.openxmlformats.org/officeDocument/2006/relationships/image" Target="../media/image71.png"/><Relationship Id="rId25" Type="http://schemas.openxmlformats.org/officeDocument/2006/relationships/image" Target="../media/image75.png"/><Relationship Id="rId2" Type="http://schemas.openxmlformats.org/officeDocument/2006/relationships/image" Target="../media/image1.png"/><Relationship Id="rId16" Type="http://schemas.openxmlformats.org/officeDocument/2006/relationships/image" Target="../media/image29.svg"/><Relationship Id="rId20" Type="http://schemas.openxmlformats.org/officeDocument/2006/relationships/image" Target="../media/image127.svg"/><Relationship Id="rId29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11" Type="http://schemas.openxmlformats.org/officeDocument/2006/relationships/image" Target="../media/image4.png"/><Relationship Id="rId24" Type="http://schemas.openxmlformats.org/officeDocument/2006/relationships/image" Target="../media/image131.svg"/><Relationship Id="rId5" Type="http://schemas.openxmlformats.org/officeDocument/2006/relationships/image" Target="../media/image70.png"/><Relationship Id="rId15" Type="http://schemas.openxmlformats.org/officeDocument/2006/relationships/image" Target="../media/image15.png"/><Relationship Id="rId23" Type="http://schemas.openxmlformats.org/officeDocument/2006/relationships/image" Target="../media/image74.png"/><Relationship Id="rId28" Type="http://schemas.openxmlformats.org/officeDocument/2006/relationships/image" Target="../media/image70.svg"/><Relationship Id="rId10" Type="http://schemas.openxmlformats.org/officeDocument/2006/relationships/image" Target="../media/image43.svg"/><Relationship Id="rId19" Type="http://schemas.openxmlformats.org/officeDocument/2006/relationships/image" Target="../media/image72.png"/><Relationship Id="rId4" Type="http://schemas.openxmlformats.org/officeDocument/2006/relationships/image" Target="../media/image121.svg"/><Relationship Id="rId9" Type="http://schemas.openxmlformats.org/officeDocument/2006/relationships/image" Target="../media/image22.png"/><Relationship Id="rId14" Type="http://schemas.openxmlformats.org/officeDocument/2006/relationships/image" Target="../media/image13.svg"/><Relationship Id="rId22" Type="http://schemas.openxmlformats.org/officeDocument/2006/relationships/image" Target="../media/image129.svg"/><Relationship Id="rId27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4.png"/><Relationship Id="rId30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1.png"/><Relationship Id="rId18" Type="http://schemas.openxmlformats.org/officeDocument/2006/relationships/image" Target="../media/image43.svg"/><Relationship Id="rId26" Type="http://schemas.openxmlformats.org/officeDocument/2006/relationships/image" Target="../media/image27.png"/><Relationship Id="rId3" Type="http://schemas.openxmlformats.org/officeDocument/2006/relationships/image" Target="../media/image17.png"/><Relationship Id="rId21" Type="http://schemas.openxmlformats.org/officeDocument/2006/relationships/image" Target="../media/image24.png"/><Relationship Id="rId34" Type="http://schemas.openxmlformats.org/officeDocument/2006/relationships/image" Target="../media/image59.svg"/><Relationship Id="rId7" Type="http://schemas.openxmlformats.org/officeDocument/2006/relationships/image" Target="../media/image7.png"/><Relationship Id="rId12" Type="http://schemas.openxmlformats.org/officeDocument/2006/relationships/image" Target="../media/image39.svg"/><Relationship Id="rId17" Type="http://schemas.openxmlformats.org/officeDocument/2006/relationships/image" Target="../media/image22.png"/><Relationship Id="rId25" Type="http://schemas.openxmlformats.org/officeDocument/2006/relationships/image" Target="../media/image50.sv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9.svg"/><Relationship Id="rId20" Type="http://schemas.openxmlformats.org/officeDocument/2006/relationships/image" Target="../media/image45.svg"/><Relationship Id="rId29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0.png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image" Target="../media/image5.png"/><Relationship Id="rId23" Type="http://schemas.openxmlformats.org/officeDocument/2006/relationships/image" Target="../media/image25.png"/><Relationship Id="rId28" Type="http://schemas.openxmlformats.org/officeDocument/2006/relationships/image" Target="../media/image28.png"/><Relationship Id="rId36" Type="http://schemas.openxmlformats.org/officeDocument/2006/relationships/image" Target="../media/image61.svg"/><Relationship Id="rId10" Type="http://schemas.openxmlformats.org/officeDocument/2006/relationships/image" Target="../media/image37.svg"/><Relationship Id="rId19" Type="http://schemas.openxmlformats.org/officeDocument/2006/relationships/image" Target="../media/image23.png"/><Relationship Id="rId31" Type="http://schemas.openxmlformats.org/officeDocument/2006/relationships/image" Target="../media/image56.svg"/><Relationship Id="rId4" Type="http://schemas.openxmlformats.org/officeDocument/2006/relationships/image" Target="../media/image33.svg"/><Relationship Id="rId9" Type="http://schemas.openxmlformats.org/officeDocument/2006/relationships/image" Target="../media/image19.png"/><Relationship Id="rId14" Type="http://schemas.openxmlformats.org/officeDocument/2006/relationships/image" Target="../media/image41.svg"/><Relationship Id="rId22" Type="http://schemas.openxmlformats.org/officeDocument/2006/relationships/image" Target="../media/image47.svg"/><Relationship Id="rId27" Type="http://schemas.openxmlformats.org/officeDocument/2006/relationships/image" Target="../media/image52.svg"/><Relationship Id="rId30" Type="http://schemas.openxmlformats.org/officeDocument/2006/relationships/image" Target="../media/image29.png"/><Relationship Id="rId35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5" Type="http://schemas.openxmlformats.org/officeDocument/2006/relationships/image" Target="../media/image33.png"/><Relationship Id="rId10" Type="http://schemas.openxmlformats.org/officeDocument/2006/relationships/image" Target="../media/image41.svg"/><Relationship Id="rId4" Type="http://schemas.openxmlformats.org/officeDocument/2006/relationships/image" Target="../media/image33.svg"/><Relationship Id="rId9" Type="http://schemas.openxmlformats.org/officeDocument/2006/relationships/image" Target="../media/image21.png"/><Relationship Id="rId14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5.png"/><Relationship Id="rId18" Type="http://schemas.openxmlformats.org/officeDocument/2006/relationships/image" Target="../media/image72.svg"/><Relationship Id="rId3" Type="http://schemas.openxmlformats.org/officeDocument/2006/relationships/image" Target="../media/image17.png"/><Relationship Id="rId21" Type="http://schemas.openxmlformats.org/officeDocument/2006/relationships/image" Target="../media/image37.gif"/><Relationship Id="rId7" Type="http://schemas.openxmlformats.org/officeDocument/2006/relationships/image" Target="../media/image38.png"/><Relationship Id="rId12" Type="http://schemas.openxmlformats.org/officeDocument/2006/relationships/image" Target="../media/image41.sv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23" Type="http://schemas.openxmlformats.org/officeDocument/2006/relationships/image" Target="../media/image42.png"/><Relationship Id="rId10" Type="http://schemas.openxmlformats.org/officeDocument/2006/relationships/image" Target="../media/image13.svg"/><Relationship Id="rId19" Type="http://schemas.openxmlformats.org/officeDocument/2006/relationships/image" Target="../media/image40.png"/><Relationship Id="rId4" Type="http://schemas.openxmlformats.org/officeDocument/2006/relationships/image" Target="../media/image33.svg"/><Relationship Id="rId9" Type="http://schemas.openxmlformats.org/officeDocument/2006/relationships/image" Target="../media/image7.png"/><Relationship Id="rId14" Type="http://schemas.openxmlformats.org/officeDocument/2006/relationships/image" Target="../media/image9.sv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9.svg"/><Relationship Id="rId2" Type="http://schemas.openxmlformats.org/officeDocument/2006/relationships/image" Target="../media/image1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5.png"/><Relationship Id="rId5" Type="http://schemas.openxmlformats.org/officeDocument/2006/relationships/image" Target="../media/image18.png"/><Relationship Id="rId15" Type="http://schemas.openxmlformats.org/officeDocument/2006/relationships/image" Target="../media/image43.png"/><Relationship Id="rId10" Type="http://schemas.openxmlformats.org/officeDocument/2006/relationships/image" Target="../media/image41.svg"/><Relationship Id="rId4" Type="http://schemas.openxmlformats.org/officeDocument/2006/relationships/image" Target="../media/image33.svg"/><Relationship Id="rId9" Type="http://schemas.openxmlformats.org/officeDocument/2006/relationships/image" Target="../media/image21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3.svg"/><Relationship Id="rId7" Type="http://schemas.openxmlformats.org/officeDocument/2006/relationships/image" Target="../media/image8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2.svg"/><Relationship Id="rId10" Type="http://schemas.openxmlformats.org/officeDocument/2006/relationships/image" Target="../media/image37.gif"/><Relationship Id="rId4" Type="http://schemas.openxmlformats.org/officeDocument/2006/relationships/image" Target="../media/image39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svg"/><Relationship Id="rId7" Type="http://schemas.openxmlformats.org/officeDocument/2006/relationships/image" Target="../media/image13.svg"/><Relationship Id="rId12" Type="http://schemas.openxmlformats.org/officeDocument/2006/relationships/image" Target="../media/image4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84.svg"/><Relationship Id="rId5" Type="http://schemas.openxmlformats.org/officeDocument/2006/relationships/image" Target="../media/image72.sv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7819" y="-329283"/>
            <a:ext cx="19083638" cy="9490211"/>
            <a:chOff x="0" y="0"/>
            <a:chExt cx="25444851" cy="126536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577876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32025" y="9185513"/>
            <a:ext cx="23352049" cy="2962734"/>
            <a:chOff x="0" y="0"/>
            <a:chExt cx="6150334" cy="7803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0334" cy="780308"/>
            </a:xfrm>
            <a:custGeom>
              <a:avLst/>
              <a:gdLst/>
              <a:ahLst/>
              <a:cxnLst/>
              <a:rect l="l" t="t" r="r" b="b"/>
              <a:pathLst>
                <a:path w="6150334" h="780308">
                  <a:moveTo>
                    <a:pt x="3075167" y="0"/>
                  </a:moveTo>
                  <a:cubicBezTo>
                    <a:pt x="1376799" y="0"/>
                    <a:pt x="0" y="174678"/>
                    <a:pt x="0" y="390154"/>
                  </a:cubicBezTo>
                  <a:cubicBezTo>
                    <a:pt x="0" y="605630"/>
                    <a:pt x="1376799" y="780308"/>
                    <a:pt x="3075167" y="780308"/>
                  </a:cubicBezTo>
                  <a:cubicBezTo>
                    <a:pt x="4773535" y="780308"/>
                    <a:pt x="6150334" y="605630"/>
                    <a:pt x="6150334" y="390154"/>
                  </a:cubicBezTo>
                  <a:cubicBezTo>
                    <a:pt x="6150334" y="174678"/>
                    <a:pt x="4773535" y="0"/>
                    <a:pt x="3075167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76594" y="35054"/>
              <a:ext cx="4997146" cy="672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81842" y="-432605"/>
            <a:ext cx="2464913" cy="2364262"/>
          </a:xfrm>
          <a:custGeom>
            <a:avLst/>
            <a:gdLst/>
            <a:ahLst/>
            <a:cxnLst/>
            <a:rect l="l" t="t" r="r" b="b"/>
            <a:pathLst>
              <a:path w="2464913" h="2364262">
                <a:moveTo>
                  <a:pt x="0" y="0"/>
                </a:moveTo>
                <a:lnTo>
                  <a:pt x="2464913" y="0"/>
                </a:lnTo>
                <a:lnTo>
                  <a:pt x="2464913" y="2364262"/>
                </a:lnTo>
                <a:lnTo>
                  <a:pt x="0" y="2364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631799" y="1366883"/>
            <a:ext cx="2898456" cy="3881861"/>
          </a:xfrm>
          <a:custGeom>
            <a:avLst/>
            <a:gdLst/>
            <a:ahLst/>
            <a:cxnLst/>
            <a:rect l="l" t="t" r="r" b="b"/>
            <a:pathLst>
              <a:path w="2898456" h="3881861">
                <a:moveTo>
                  <a:pt x="0" y="0"/>
                </a:moveTo>
                <a:lnTo>
                  <a:pt x="2898456" y="0"/>
                </a:lnTo>
                <a:lnTo>
                  <a:pt x="2898456" y="3881861"/>
                </a:lnTo>
                <a:lnTo>
                  <a:pt x="0" y="3881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0949219" y="1366883"/>
            <a:ext cx="4900849" cy="7763722"/>
          </a:xfrm>
          <a:custGeom>
            <a:avLst/>
            <a:gdLst/>
            <a:ahLst/>
            <a:cxnLst/>
            <a:rect l="l" t="t" r="r" b="b"/>
            <a:pathLst>
              <a:path w="4900849" h="7763722">
                <a:moveTo>
                  <a:pt x="0" y="0"/>
                </a:moveTo>
                <a:lnTo>
                  <a:pt x="4900850" y="0"/>
                </a:lnTo>
                <a:lnTo>
                  <a:pt x="4900850" y="7763722"/>
                </a:lnTo>
                <a:lnTo>
                  <a:pt x="0" y="7763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2874" y="8882122"/>
            <a:ext cx="2472585" cy="1162115"/>
          </a:xfrm>
          <a:custGeom>
            <a:avLst/>
            <a:gdLst/>
            <a:ahLst/>
            <a:cxnLst/>
            <a:rect l="l" t="t" r="r" b="b"/>
            <a:pathLst>
              <a:path w="2472585" h="1162115">
                <a:moveTo>
                  <a:pt x="0" y="0"/>
                </a:moveTo>
                <a:lnTo>
                  <a:pt x="2472585" y="0"/>
                </a:lnTo>
                <a:lnTo>
                  <a:pt x="2472585" y="1162115"/>
                </a:lnTo>
                <a:lnTo>
                  <a:pt x="0" y="11621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63719" y="2806614"/>
            <a:ext cx="9733071" cy="6890915"/>
          </a:xfrm>
          <a:custGeom>
            <a:avLst/>
            <a:gdLst/>
            <a:ahLst/>
            <a:cxnLst/>
            <a:rect l="l" t="t" r="r" b="b"/>
            <a:pathLst>
              <a:path w="9733071" h="6890915">
                <a:moveTo>
                  <a:pt x="0" y="0"/>
                </a:moveTo>
                <a:lnTo>
                  <a:pt x="9733071" y="0"/>
                </a:lnTo>
                <a:lnTo>
                  <a:pt x="9733071" y="6890915"/>
                </a:lnTo>
                <a:lnTo>
                  <a:pt x="0" y="68909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b="-469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44302" y="8980387"/>
            <a:ext cx="2516346" cy="1035276"/>
          </a:xfrm>
          <a:custGeom>
            <a:avLst/>
            <a:gdLst/>
            <a:ahLst/>
            <a:cxnLst/>
            <a:rect l="l" t="t" r="r" b="b"/>
            <a:pathLst>
              <a:path w="2516346" h="1035276">
                <a:moveTo>
                  <a:pt x="0" y="0"/>
                </a:moveTo>
                <a:lnTo>
                  <a:pt x="2516346" y="0"/>
                </a:lnTo>
                <a:lnTo>
                  <a:pt x="2516346" y="1035275"/>
                </a:lnTo>
                <a:lnTo>
                  <a:pt x="0" y="1035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3379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054802" y="9025318"/>
            <a:ext cx="3303563" cy="1359153"/>
          </a:xfrm>
          <a:custGeom>
            <a:avLst/>
            <a:gdLst/>
            <a:ahLst/>
            <a:cxnLst/>
            <a:rect l="l" t="t" r="r" b="b"/>
            <a:pathLst>
              <a:path w="3303563" h="1359153">
                <a:moveTo>
                  <a:pt x="0" y="0"/>
                </a:moveTo>
                <a:lnTo>
                  <a:pt x="3303563" y="0"/>
                </a:lnTo>
                <a:lnTo>
                  <a:pt x="3303563" y="1359153"/>
                </a:lnTo>
                <a:lnTo>
                  <a:pt x="0" y="13591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3379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708097" y="7186877"/>
            <a:ext cx="1720781" cy="2333263"/>
          </a:xfrm>
          <a:custGeom>
            <a:avLst/>
            <a:gdLst/>
            <a:ahLst/>
            <a:cxnLst/>
            <a:rect l="l" t="t" r="r" b="b"/>
            <a:pathLst>
              <a:path w="1720781" h="2333263">
                <a:moveTo>
                  <a:pt x="0" y="0"/>
                </a:moveTo>
                <a:lnTo>
                  <a:pt x="1720781" y="0"/>
                </a:lnTo>
                <a:lnTo>
                  <a:pt x="1720781" y="2333263"/>
                </a:lnTo>
                <a:lnTo>
                  <a:pt x="0" y="23332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774737" y="5773480"/>
            <a:ext cx="871052" cy="877634"/>
          </a:xfrm>
          <a:custGeom>
            <a:avLst/>
            <a:gdLst/>
            <a:ahLst/>
            <a:cxnLst/>
            <a:rect l="l" t="t" r="r" b="b"/>
            <a:pathLst>
              <a:path w="871052" h="877634">
                <a:moveTo>
                  <a:pt x="0" y="0"/>
                </a:moveTo>
                <a:lnTo>
                  <a:pt x="871052" y="0"/>
                </a:lnTo>
                <a:lnTo>
                  <a:pt x="871052" y="877634"/>
                </a:lnTo>
                <a:lnTo>
                  <a:pt x="0" y="8776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213595" y="8353509"/>
            <a:ext cx="5120187" cy="2106549"/>
          </a:xfrm>
          <a:custGeom>
            <a:avLst/>
            <a:gdLst/>
            <a:ahLst/>
            <a:cxnLst/>
            <a:rect l="l" t="t" r="r" b="b"/>
            <a:pathLst>
              <a:path w="5120187" h="2106549">
                <a:moveTo>
                  <a:pt x="0" y="0"/>
                </a:moveTo>
                <a:lnTo>
                  <a:pt x="5120186" y="0"/>
                </a:lnTo>
                <a:lnTo>
                  <a:pt x="5120186" y="2106549"/>
                </a:lnTo>
                <a:lnTo>
                  <a:pt x="0" y="21065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3379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74013" y="6440809"/>
            <a:ext cx="696648" cy="1314431"/>
          </a:xfrm>
          <a:custGeom>
            <a:avLst/>
            <a:gdLst/>
            <a:ahLst/>
            <a:cxnLst/>
            <a:rect l="l" t="t" r="r" b="b"/>
            <a:pathLst>
              <a:path w="696648" h="1314431">
                <a:moveTo>
                  <a:pt x="0" y="0"/>
                </a:moveTo>
                <a:lnTo>
                  <a:pt x="696648" y="0"/>
                </a:lnTo>
                <a:lnTo>
                  <a:pt x="696648" y="1314430"/>
                </a:lnTo>
                <a:lnTo>
                  <a:pt x="0" y="13144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9" name="Group 19"/>
          <p:cNvGrpSpPr/>
          <p:nvPr/>
        </p:nvGrpSpPr>
        <p:grpSpPr>
          <a:xfrm>
            <a:off x="1692083" y="5693944"/>
            <a:ext cx="7753908" cy="1437132"/>
            <a:chOff x="0" y="0"/>
            <a:chExt cx="2036003" cy="37735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36003" cy="377359"/>
            </a:xfrm>
            <a:custGeom>
              <a:avLst/>
              <a:gdLst/>
              <a:ahLst/>
              <a:cxnLst/>
              <a:rect l="l" t="t" r="r" b="b"/>
              <a:pathLst>
                <a:path w="2036003" h="377359">
                  <a:moveTo>
                    <a:pt x="99845" y="0"/>
                  </a:moveTo>
                  <a:lnTo>
                    <a:pt x="1936158" y="0"/>
                  </a:lnTo>
                  <a:cubicBezTo>
                    <a:pt x="1991301" y="0"/>
                    <a:pt x="2036003" y="44702"/>
                    <a:pt x="2036003" y="99845"/>
                  </a:cubicBezTo>
                  <a:lnTo>
                    <a:pt x="2036003" y="277513"/>
                  </a:lnTo>
                  <a:cubicBezTo>
                    <a:pt x="2036003" y="303994"/>
                    <a:pt x="2025484" y="329390"/>
                    <a:pt x="2006759" y="348115"/>
                  </a:cubicBezTo>
                  <a:cubicBezTo>
                    <a:pt x="1988035" y="366839"/>
                    <a:pt x="1962639" y="377359"/>
                    <a:pt x="1936158" y="377359"/>
                  </a:cubicBezTo>
                  <a:lnTo>
                    <a:pt x="99845" y="377359"/>
                  </a:lnTo>
                  <a:cubicBezTo>
                    <a:pt x="44702" y="377359"/>
                    <a:pt x="0" y="332656"/>
                    <a:pt x="0" y="277513"/>
                  </a:cubicBezTo>
                  <a:lnTo>
                    <a:pt x="0" y="99845"/>
                  </a:lnTo>
                  <a:cubicBezTo>
                    <a:pt x="0" y="73365"/>
                    <a:pt x="10519" y="47969"/>
                    <a:pt x="29244" y="29244"/>
                  </a:cubicBezTo>
                  <a:cubicBezTo>
                    <a:pt x="47969" y="10519"/>
                    <a:pt x="73365" y="0"/>
                    <a:pt x="99845" y="0"/>
                  </a:cubicBezTo>
                  <a:close/>
                </a:path>
              </a:pathLst>
            </a:custGeom>
            <a:solidFill>
              <a:srgbClr val="548AC8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2036003" cy="46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F6FDFF"/>
                  </a:solidFill>
                  <a:latin typeface="Forum"/>
                </a:rPr>
                <a:t>O czym należy pamiętać, </a:t>
              </a:r>
            </a:p>
            <a:p>
              <a:pPr marL="0" lvl="0" indent="0"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>
                  <a:solidFill>
                    <a:srgbClr val="F6FDFF"/>
                  </a:solidFill>
                  <a:latin typeface="Forum"/>
                </a:rPr>
                <a:t>aby ferie były udane.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09196" y="2644211"/>
            <a:ext cx="10553129" cy="2108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19"/>
              </a:lnSpc>
              <a:spcBef>
                <a:spcPct val="0"/>
              </a:spcBef>
            </a:pPr>
            <a:r>
              <a:rPr lang="en-US" sz="12228">
                <a:solidFill>
                  <a:srgbClr val="26649F"/>
                </a:solidFill>
                <a:latin typeface="Forum"/>
              </a:rPr>
              <a:t>FERIE ZIMOWE</a:t>
            </a:r>
          </a:p>
        </p:txBody>
      </p:sp>
      <p:sp>
        <p:nvSpPr>
          <p:cNvPr id="23" name="Freeform 23"/>
          <p:cNvSpPr/>
          <p:nvPr/>
        </p:nvSpPr>
        <p:spPr>
          <a:xfrm rot="82184">
            <a:off x="7247066" y="3286381"/>
            <a:ext cx="468405" cy="449669"/>
          </a:xfrm>
          <a:custGeom>
            <a:avLst/>
            <a:gdLst/>
            <a:ahLst/>
            <a:cxnLst/>
            <a:rect l="l" t="t" r="r" b="b"/>
            <a:pathLst>
              <a:path w="468405" h="449669">
                <a:moveTo>
                  <a:pt x="0" y="0"/>
                </a:moveTo>
                <a:lnTo>
                  <a:pt x="468405" y="0"/>
                </a:lnTo>
                <a:lnTo>
                  <a:pt x="468405" y="449669"/>
                </a:lnTo>
                <a:lnTo>
                  <a:pt x="0" y="449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366693">
            <a:off x="3579798" y="2868564"/>
            <a:ext cx="372265" cy="570004"/>
          </a:xfrm>
          <a:custGeom>
            <a:avLst/>
            <a:gdLst/>
            <a:ahLst/>
            <a:cxnLst/>
            <a:rect l="l" t="t" r="r" b="b"/>
            <a:pathLst>
              <a:path w="372265" h="570004">
                <a:moveTo>
                  <a:pt x="0" y="0"/>
                </a:moveTo>
                <a:lnTo>
                  <a:pt x="372264" y="0"/>
                </a:lnTo>
                <a:lnTo>
                  <a:pt x="372264" y="570005"/>
                </a:lnTo>
                <a:lnTo>
                  <a:pt x="0" y="570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397944"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9284275">
            <a:off x="1674319" y="3238304"/>
            <a:ext cx="357166" cy="220104"/>
          </a:xfrm>
          <a:custGeom>
            <a:avLst/>
            <a:gdLst/>
            <a:ahLst/>
            <a:cxnLst/>
            <a:rect l="l" t="t" r="r" b="b"/>
            <a:pathLst>
              <a:path w="357166" h="220104">
                <a:moveTo>
                  <a:pt x="0" y="0"/>
                </a:moveTo>
                <a:lnTo>
                  <a:pt x="357166" y="0"/>
                </a:lnTo>
                <a:lnTo>
                  <a:pt x="357166" y="220103"/>
                </a:lnTo>
                <a:lnTo>
                  <a:pt x="0" y="2201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582911" y="7164699"/>
            <a:ext cx="2758753" cy="3941076"/>
          </a:xfrm>
          <a:custGeom>
            <a:avLst/>
            <a:gdLst/>
            <a:ahLst/>
            <a:cxnLst/>
            <a:rect l="l" t="t" r="r" b="b"/>
            <a:pathLst>
              <a:path w="2758753" h="3941076">
                <a:moveTo>
                  <a:pt x="0" y="0"/>
                </a:moveTo>
                <a:lnTo>
                  <a:pt x="2758753" y="0"/>
                </a:lnTo>
                <a:lnTo>
                  <a:pt x="2758753" y="3941076"/>
                </a:lnTo>
                <a:lnTo>
                  <a:pt x="0" y="39410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517648">
            <a:off x="3580200" y="9441012"/>
            <a:ext cx="763843" cy="1318870"/>
          </a:xfrm>
          <a:custGeom>
            <a:avLst/>
            <a:gdLst/>
            <a:ahLst/>
            <a:cxnLst/>
            <a:rect l="l" t="t" r="r" b="b"/>
            <a:pathLst>
              <a:path w="763843" h="1318870">
                <a:moveTo>
                  <a:pt x="0" y="0"/>
                </a:moveTo>
                <a:lnTo>
                  <a:pt x="763843" y="0"/>
                </a:lnTo>
                <a:lnTo>
                  <a:pt x="763843" y="1318870"/>
                </a:lnTo>
                <a:lnTo>
                  <a:pt x="0" y="131887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 t="-160892" r="-315553"/>
            </a:stretch>
          </a:blipFill>
        </p:spPr>
      </p:sp>
      <p:sp>
        <p:nvSpPr>
          <p:cNvPr id="28" name="Freeform 28"/>
          <p:cNvSpPr/>
          <p:nvPr/>
        </p:nvSpPr>
        <p:spPr>
          <a:xfrm rot="-940501">
            <a:off x="1208413" y="1209606"/>
            <a:ext cx="1551664" cy="1543906"/>
          </a:xfrm>
          <a:custGeom>
            <a:avLst/>
            <a:gdLst/>
            <a:ahLst/>
            <a:cxnLst/>
            <a:rect l="l" t="t" r="r" b="b"/>
            <a:pathLst>
              <a:path w="1551664" h="1543906">
                <a:moveTo>
                  <a:pt x="0" y="0"/>
                </a:moveTo>
                <a:lnTo>
                  <a:pt x="1551665" y="0"/>
                </a:lnTo>
                <a:lnTo>
                  <a:pt x="1551665" y="1543906"/>
                </a:lnTo>
                <a:lnTo>
                  <a:pt x="0" y="154390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616347">
            <a:off x="9568488" y="977531"/>
            <a:ext cx="1016491" cy="2370824"/>
          </a:xfrm>
          <a:custGeom>
            <a:avLst/>
            <a:gdLst/>
            <a:ahLst/>
            <a:cxnLst/>
            <a:rect l="l" t="t" r="r" b="b"/>
            <a:pathLst>
              <a:path w="1016491" h="2370824">
                <a:moveTo>
                  <a:pt x="0" y="0"/>
                </a:moveTo>
                <a:lnTo>
                  <a:pt x="1016491" y="0"/>
                </a:lnTo>
                <a:lnTo>
                  <a:pt x="1016491" y="2370825"/>
                </a:lnTo>
                <a:lnTo>
                  <a:pt x="0" y="237082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0" name="Freeform 30"/>
          <p:cNvSpPr/>
          <p:nvPr/>
        </p:nvSpPr>
        <p:spPr>
          <a:xfrm flipH="1">
            <a:off x="5942622" y="8324934"/>
            <a:ext cx="1184325" cy="1521913"/>
          </a:xfrm>
          <a:custGeom>
            <a:avLst/>
            <a:gdLst/>
            <a:ahLst/>
            <a:cxnLst/>
            <a:rect l="l" t="t" r="r" b="b"/>
            <a:pathLst>
              <a:path w="1184325" h="1521913">
                <a:moveTo>
                  <a:pt x="1184325" y="0"/>
                </a:moveTo>
                <a:lnTo>
                  <a:pt x="0" y="0"/>
                </a:lnTo>
                <a:lnTo>
                  <a:pt x="0" y="1521913"/>
                </a:lnTo>
                <a:lnTo>
                  <a:pt x="1184325" y="1521913"/>
                </a:lnTo>
                <a:lnTo>
                  <a:pt x="1184325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429977" y="1603754"/>
            <a:ext cx="6278120" cy="146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5"/>
              </a:lnSpc>
              <a:spcBef>
                <a:spcPct val="0"/>
              </a:spcBef>
            </a:pPr>
            <a:r>
              <a:rPr lang="en-US" sz="8504">
                <a:solidFill>
                  <a:srgbClr val="26649F"/>
                </a:solidFill>
                <a:latin typeface="Forum"/>
              </a:rPr>
              <a:t>BEZPIECZNE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Winter Cloud"/>
          <p:cNvSpPr/>
          <p:nvPr/>
        </p:nvSpPr>
        <p:spPr>
          <a:xfrm flipH="1">
            <a:off x="15698103" y="383905"/>
            <a:ext cx="2589897" cy="1074807"/>
          </a:xfrm>
          <a:custGeom>
            <a:avLst/>
            <a:gdLst/>
            <a:ahLst/>
            <a:cxnLst/>
            <a:rect l="l" t="t" r="r" b="b"/>
            <a:pathLst>
              <a:path w="2589897" h="1074807">
                <a:moveTo>
                  <a:pt x="2589897" y="0"/>
                </a:moveTo>
                <a:lnTo>
                  <a:pt x="0" y="0"/>
                </a:lnTo>
                <a:lnTo>
                  <a:pt x="0" y="1074808"/>
                </a:lnTo>
                <a:lnTo>
                  <a:pt x="2589897" y="1074808"/>
                </a:lnTo>
                <a:lnTo>
                  <a:pt x="2589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Snowflake Border"/>
          <p:cNvSpPr/>
          <p:nvPr/>
        </p:nvSpPr>
        <p:spPr>
          <a:xfrm rot="-10247507">
            <a:off x="-284112" y="30566"/>
            <a:ext cx="7636719" cy="5698902"/>
          </a:xfrm>
          <a:custGeom>
            <a:avLst/>
            <a:gdLst/>
            <a:ahLst/>
            <a:cxnLst/>
            <a:rect l="l" t="t" r="r" b="b"/>
            <a:pathLst>
              <a:path w="7636719" h="5698902">
                <a:moveTo>
                  <a:pt x="0" y="0"/>
                </a:moveTo>
                <a:lnTo>
                  <a:pt x="7636720" y="0"/>
                </a:lnTo>
                <a:lnTo>
                  <a:pt x="7636720" y="5698902"/>
                </a:lnTo>
                <a:lnTo>
                  <a:pt x="0" y="5698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Snow Fall Winter"/>
          <p:cNvSpPr/>
          <p:nvPr/>
        </p:nvSpPr>
        <p:spPr>
          <a:xfrm rot="-205549">
            <a:off x="7426212" y="2586210"/>
            <a:ext cx="666333" cy="274143"/>
          </a:xfrm>
          <a:custGeom>
            <a:avLst/>
            <a:gdLst/>
            <a:ahLst/>
            <a:cxnLst/>
            <a:rect l="l" t="t" r="r" b="b"/>
            <a:pathLst>
              <a:path w="666333" h="274143">
                <a:moveTo>
                  <a:pt x="0" y="0"/>
                </a:moveTo>
                <a:lnTo>
                  <a:pt x="666333" y="0"/>
                </a:lnTo>
                <a:lnTo>
                  <a:pt x="666333" y="274143"/>
                </a:lnTo>
                <a:lnTo>
                  <a:pt x="0" y="27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37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6542" y="3998206"/>
            <a:ext cx="4244936" cy="6288794"/>
          </a:xfrm>
          <a:custGeom>
            <a:avLst/>
            <a:gdLst/>
            <a:ahLst/>
            <a:cxnLst/>
            <a:rect l="l" t="t" r="r" b="b"/>
            <a:pathLst>
              <a:path w="4244936" h="6288794">
                <a:moveTo>
                  <a:pt x="0" y="0"/>
                </a:moveTo>
                <a:lnTo>
                  <a:pt x="4244936" y="0"/>
                </a:lnTo>
                <a:lnTo>
                  <a:pt x="4244936" y="6288794"/>
                </a:lnTo>
                <a:lnTo>
                  <a:pt x="0" y="6288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49919">
            <a:off x="8012888" y="4394070"/>
            <a:ext cx="2615076" cy="2745486"/>
          </a:xfrm>
          <a:custGeom>
            <a:avLst/>
            <a:gdLst/>
            <a:ahLst/>
            <a:cxnLst/>
            <a:rect l="l" t="t" r="r" b="b"/>
            <a:pathLst>
              <a:path w="2615076" h="2745486">
                <a:moveTo>
                  <a:pt x="0" y="0"/>
                </a:moveTo>
                <a:lnTo>
                  <a:pt x="2615076" y="0"/>
                </a:lnTo>
                <a:lnTo>
                  <a:pt x="2615076" y="2745486"/>
                </a:lnTo>
                <a:lnTo>
                  <a:pt x="0" y="27454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53742" y="4106164"/>
            <a:ext cx="7218494" cy="6180836"/>
          </a:xfrm>
          <a:custGeom>
            <a:avLst/>
            <a:gdLst/>
            <a:ahLst/>
            <a:cxnLst/>
            <a:rect l="l" t="t" r="r" b="b"/>
            <a:pathLst>
              <a:path w="7218494" h="6180836">
                <a:moveTo>
                  <a:pt x="0" y="0"/>
                </a:moveTo>
                <a:lnTo>
                  <a:pt x="7218494" y="0"/>
                </a:lnTo>
                <a:lnTo>
                  <a:pt x="7218494" y="6180836"/>
                </a:lnTo>
                <a:lnTo>
                  <a:pt x="0" y="6180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16328" y="5827269"/>
            <a:ext cx="1543050" cy="4114800"/>
          </a:xfrm>
          <a:custGeom>
            <a:avLst/>
            <a:gdLst/>
            <a:ahLst/>
            <a:cxnLst/>
            <a:rect l="l" t="t" r="r" b="b"/>
            <a:pathLst>
              <a:path w="1543050" h="4114800">
                <a:moveTo>
                  <a:pt x="0" y="0"/>
                </a:moveTo>
                <a:lnTo>
                  <a:pt x="1543050" y="0"/>
                </a:lnTo>
                <a:lnTo>
                  <a:pt x="15430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16628" y="7535419"/>
            <a:ext cx="2437113" cy="2406649"/>
          </a:xfrm>
          <a:custGeom>
            <a:avLst/>
            <a:gdLst/>
            <a:ahLst/>
            <a:cxnLst/>
            <a:rect l="l" t="t" r="r" b="b"/>
            <a:pathLst>
              <a:path w="2437113" h="2406649">
                <a:moveTo>
                  <a:pt x="0" y="0"/>
                </a:moveTo>
                <a:lnTo>
                  <a:pt x="2437114" y="0"/>
                </a:lnTo>
                <a:lnTo>
                  <a:pt x="2437114" y="2406650"/>
                </a:lnTo>
                <a:lnTo>
                  <a:pt x="0" y="24066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99023" y="317230"/>
            <a:ext cx="12151918" cy="298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9"/>
              </a:lnSpc>
            </a:pPr>
            <a:r>
              <a:rPr lang="en-US" sz="6099">
                <a:solidFill>
                  <a:srgbClr val="201161"/>
                </a:solidFill>
                <a:latin typeface="Forum"/>
              </a:rPr>
              <a:t>8. PAMIĘTAMY </a:t>
            </a:r>
          </a:p>
          <a:p>
            <a:pPr algn="ctr">
              <a:lnSpc>
                <a:spcPts val="7929"/>
              </a:lnSpc>
            </a:pPr>
            <a:r>
              <a:rPr lang="en-US" sz="6099">
                <a:solidFill>
                  <a:srgbClr val="201161"/>
                </a:solidFill>
                <a:latin typeface="Forum"/>
              </a:rPr>
              <a:t>O CIEPŁYCH NAPOJACH. </a:t>
            </a:r>
          </a:p>
          <a:p>
            <a:pPr marL="0" lvl="0" indent="0" algn="ctr">
              <a:lnSpc>
                <a:spcPts val="7929"/>
              </a:lnSpc>
              <a:spcBef>
                <a:spcPct val="0"/>
              </a:spcBef>
            </a:pPr>
            <a:r>
              <a:rPr lang="en-US" sz="6099">
                <a:solidFill>
                  <a:srgbClr val="201161"/>
                </a:solidFill>
                <a:latin typeface="Forum"/>
              </a:rPr>
              <a:t>JEMY POŻYWNE, ZDROWE POSIŁKI.</a:t>
            </a:r>
          </a:p>
        </p:txBody>
      </p:sp>
      <p:sp>
        <p:nvSpPr>
          <p:cNvPr id="11" name="Freeform 11" descr="Snowflake Border"/>
          <p:cNvSpPr/>
          <p:nvPr/>
        </p:nvSpPr>
        <p:spPr>
          <a:xfrm rot="-1696690">
            <a:off x="11670909" y="-1340532"/>
            <a:ext cx="7636719" cy="5698902"/>
          </a:xfrm>
          <a:custGeom>
            <a:avLst/>
            <a:gdLst/>
            <a:ahLst/>
            <a:cxnLst/>
            <a:rect l="l" t="t" r="r" b="b"/>
            <a:pathLst>
              <a:path w="7636719" h="5698902">
                <a:moveTo>
                  <a:pt x="0" y="0"/>
                </a:moveTo>
                <a:lnTo>
                  <a:pt x="7636720" y="0"/>
                </a:lnTo>
                <a:lnTo>
                  <a:pt x="7636720" y="5698902"/>
                </a:lnTo>
                <a:lnTo>
                  <a:pt x="0" y="5698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31710" y="4085305"/>
            <a:ext cx="21144863" cy="6231190"/>
            <a:chOff x="0" y="0"/>
            <a:chExt cx="5569017" cy="16411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69017" cy="1641136"/>
            </a:xfrm>
            <a:custGeom>
              <a:avLst/>
              <a:gdLst/>
              <a:ahLst/>
              <a:cxnLst/>
              <a:rect l="l" t="t" r="r" b="b"/>
              <a:pathLst>
                <a:path w="5569017" h="1641136">
                  <a:moveTo>
                    <a:pt x="0" y="0"/>
                  </a:moveTo>
                  <a:lnTo>
                    <a:pt x="5569017" y="0"/>
                  </a:lnTo>
                  <a:lnTo>
                    <a:pt x="5569017" y="1641136"/>
                  </a:lnTo>
                  <a:lnTo>
                    <a:pt x="0" y="1641136"/>
                  </a:lnTo>
                  <a:close/>
                </a:path>
              </a:pathLst>
            </a:custGeom>
            <a:solidFill>
              <a:srgbClr val="F6FD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69017" cy="1679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2352" y="-3420588"/>
            <a:ext cx="19083638" cy="9490211"/>
            <a:chOff x="0" y="0"/>
            <a:chExt cx="25444851" cy="126536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577876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6089822" y="3743436"/>
            <a:ext cx="30658580" cy="2738247"/>
            <a:chOff x="0" y="0"/>
            <a:chExt cx="8074688" cy="721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688" cy="721185"/>
            </a:xfrm>
            <a:custGeom>
              <a:avLst/>
              <a:gdLst/>
              <a:ahLst/>
              <a:cxnLst/>
              <a:rect l="l" t="t" r="r" b="b"/>
              <a:pathLst>
                <a:path w="8074688" h="721185">
                  <a:moveTo>
                    <a:pt x="4037344" y="0"/>
                  </a:moveTo>
                  <a:cubicBezTo>
                    <a:pt x="1807580" y="0"/>
                    <a:pt x="0" y="161443"/>
                    <a:pt x="0" y="360592"/>
                  </a:cubicBezTo>
                  <a:cubicBezTo>
                    <a:pt x="0" y="559742"/>
                    <a:pt x="1807580" y="721185"/>
                    <a:pt x="4037344" y="721185"/>
                  </a:cubicBezTo>
                  <a:cubicBezTo>
                    <a:pt x="6267107" y="721185"/>
                    <a:pt x="8074688" y="559742"/>
                    <a:pt x="8074688" y="360592"/>
                  </a:cubicBezTo>
                  <a:cubicBezTo>
                    <a:pt x="8074688" y="161443"/>
                    <a:pt x="6267107" y="0"/>
                    <a:pt x="4037344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57002" y="29511"/>
              <a:ext cx="6560684" cy="624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698103" y="383905"/>
            <a:ext cx="2589897" cy="1074807"/>
          </a:xfrm>
          <a:custGeom>
            <a:avLst/>
            <a:gdLst/>
            <a:ahLst/>
            <a:cxnLst/>
            <a:rect l="l" t="t" r="r" b="b"/>
            <a:pathLst>
              <a:path w="2589897" h="1074807">
                <a:moveTo>
                  <a:pt x="2589897" y="0"/>
                </a:moveTo>
                <a:lnTo>
                  <a:pt x="0" y="0"/>
                </a:lnTo>
                <a:lnTo>
                  <a:pt x="0" y="1074808"/>
                </a:lnTo>
                <a:lnTo>
                  <a:pt x="2589897" y="1074808"/>
                </a:lnTo>
                <a:lnTo>
                  <a:pt x="258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395582" y="133376"/>
            <a:ext cx="2842545" cy="1325337"/>
          </a:xfrm>
          <a:custGeom>
            <a:avLst/>
            <a:gdLst/>
            <a:ahLst/>
            <a:cxnLst/>
            <a:rect l="l" t="t" r="r" b="b"/>
            <a:pathLst>
              <a:path w="2842545" h="1325337">
                <a:moveTo>
                  <a:pt x="0" y="0"/>
                </a:moveTo>
                <a:lnTo>
                  <a:pt x="2842545" y="0"/>
                </a:lnTo>
                <a:lnTo>
                  <a:pt x="2842545" y="1325337"/>
                </a:lnTo>
                <a:lnTo>
                  <a:pt x="0" y="1325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427920" y="623935"/>
            <a:ext cx="2379958" cy="3258285"/>
          </a:xfrm>
          <a:custGeom>
            <a:avLst/>
            <a:gdLst/>
            <a:ahLst/>
            <a:cxnLst/>
            <a:rect l="l" t="t" r="r" b="b"/>
            <a:pathLst>
              <a:path w="2379958" h="3258285">
                <a:moveTo>
                  <a:pt x="0" y="0"/>
                </a:moveTo>
                <a:lnTo>
                  <a:pt x="2379958" y="0"/>
                </a:lnTo>
                <a:lnTo>
                  <a:pt x="2379958" y="3258285"/>
                </a:lnTo>
                <a:lnTo>
                  <a:pt x="0" y="325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1280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09081" y="190637"/>
            <a:ext cx="2300438" cy="3552799"/>
          </a:xfrm>
          <a:custGeom>
            <a:avLst/>
            <a:gdLst/>
            <a:ahLst/>
            <a:cxnLst/>
            <a:rect l="l" t="t" r="r" b="b"/>
            <a:pathLst>
              <a:path w="2300438" h="3552799">
                <a:moveTo>
                  <a:pt x="0" y="0"/>
                </a:moveTo>
                <a:lnTo>
                  <a:pt x="2300438" y="0"/>
                </a:lnTo>
                <a:lnTo>
                  <a:pt x="2300438" y="3552799"/>
                </a:lnTo>
                <a:lnTo>
                  <a:pt x="0" y="3552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6892">
            <a:off x="4615105" y="3377511"/>
            <a:ext cx="1932137" cy="794921"/>
          </a:xfrm>
          <a:custGeom>
            <a:avLst/>
            <a:gdLst/>
            <a:ahLst/>
            <a:cxnLst/>
            <a:rect l="l" t="t" r="r" b="b"/>
            <a:pathLst>
              <a:path w="1932137" h="794921">
                <a:moveTo>
                  <a:pt x="0" y="0"/>
                </a:moveTo>
                <a:lnTo>
                  <a:pt x="1932138" y="0"/>
                </a:lnTo>
                <a:lnTo>
                  <a:pt x="1932138" y="794920"/>
                </a:lnTo>
                <a:lnTo>
                  <a:pt x="0" y="7949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3795"/>
            </a:stretch>
          </a:blipFill>
        </p:spPr>
      </p:sp>
      <p:sp>
        <p:nvSpPr>
          <p:cNvPr id="16" name="Freeform 16"/>
          <p:cNvSpPr/>
          <p:nvPr/>
        </p:nvSpPr>
        <p:spPr>
          <a:xfrm rot="-205549">
            <a:off x="14290751" y="3460430"/>
            <a:ext cx="1956392" cy="804899"/>
          </a:xfrm>
          <a:custGeom>
            <a:avLst/>
            <a:gdLst/>
            <a:ahLst/>
            <a:cxnLst/>
            <a:rect l="l" t="t" r="r" b="b"/>
            <a:pathLst>
              <a:path w="1956392" h="804899">
                <a:moveTo>
                  <a:pt x="0" y="0"/>
                </a:moveTo>
                <a:lnTo>
                  <a:pt x="1956392" y="0"/>
                </a:lnTo>
                <a:lnTo>
                  <a:pt x="1956392" y="804899"/>
                </a:lnTo>
                <a:lnTo>
                  <a:pt x="0" y="8048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3795"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975736" y="3789942"/>
            <a:ext cx="2071558" cy="852281"/>
          </a:xfrm>
          <a:custGeom>
            <a:avLst/>
            <a:gdLst/>
            <a:ahLst/>
            <a:cxnLst/>
            <a:rect l="l" t="t" r="r" b="b"/>
            <a:pathLst>
              <a:path w="2071558" h="852281">
                <a:moveTo>
                  <a:pt x="2071558" y="0"/>
                </a:moveTo>
                <a:lnTo>
                  <a:pt x="0" y="0"/>
                </a:lnTo>
                <a:lnTo>
                  <a:pt x="0" y="852281"/>
                </a:lnTo>
                <a:lnTo>
                  <a:pt x="2071558" y="852281"/>
                </a:lnTo>
                <a:lnTo>
                  <a:pt x="207155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379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093520" y="1242349"/>
            <a:ext cx="956537" cy="1020306"/>
          </a:xfrm>
          <a:custGeom>
            <a:avLst/>
            <a:gdLst/>
            <a:ahLst/>
            <a:cxnLst/>
            <a:rect l="l" t="t" r="r" b="b"/>
            <a:pathLst>
              <a:path w="956537" h="1020306">
                <a:moveTo>
                  <a:pt x="0" y="0"/>
                </a:moveTo>
                <a:lnTo>
                  <a:pt x="956537" y="0"/>
                </a:lnTo>
                <a:lnTo>
                  <a:pt x="956537" y="1020306"/>
                </a:lnTo>
                <a:lnTo>
                  <a:pt x="0" y="1020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9210" y="3643915"/>
            <a:ext cx="1217379" cy="572168"/>
          </a:xfrm>
          <a:custGeom>
            <a:avLst/>
            <a:gdLst/>
            <a:ahLst/>
            <a:cxnLst/>
            <a:rect l="l" t="t" r="r" b="b"/>
            <a:pathLst>
              <a:path w="1217379" h="572168">
                <a:moveTo>
                  <a:pt x="0" y="0"/>
                </a:moveTo>
                <a:lnTo>
                  <a:pt x="1217379" y="0"/>
                </a:lnTo>
                <a:lnTo>
                  <a:pt x="1217379" y="572168"/>
                </a:lnTo>
                <a:lnTo>
                  <a:pt x="0" y="5721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736266" flipH="1">
            <a:off x="6366146" y="849964"/>
            <a:ext cx="1967671" cy="1217497"/>
          </a:xfrm>
          <a:custGeom>
            <a:avLst/>
            <a:gdLst/>
            <a:ahLst/>
            <a:cxnLst/>
            <a:rect l="l" t="t" r="r" b="b"/>
            <a:pathLst>
              <a:path w="1967671" h="1217497">
                <a:moveTo>
                  <a:pt x="1967671" y="0"/>
                </a:moveTo>
                <a:lnTo>
                  <a:pt x="0" y="0"/>
                </a:lnTo>
                <a:lnTo>
                  <a:pt x="0" y="1217497"/>
                </a:lnTo>
                <a:lnTo>
                  <a:pt x="1967671" y="1217497"/>
                </a:lnTo>
                <a:lnTo>
                  <a:pt x="196767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321294">
            <a:off x="1981129" y="6116714"/>
            <a:ext cx="1381798" cy="568500"/>
          </a:xfrm>
          <a:custGeom>
            <a:avLst/>
            <a:gdLst/>
            <a:ahLst/>
            <a:cxnLst/>
            <a:rect l="l" t="t" r="r" b="b"/>
            <a:pathLst>
              <a:path w="1381798" h="568500">
                <a:moveTo>
                  <a:pt x="0" y="0"/>
                </a:moveTo>
                <a:lnTo>
                  <a:pt x="1381798" y="0"/>
                </a:lnTo>
                <a:lnTo>
                  <a:pt x="1381798" y="568500"/>
                </a:lnTo>
                <a:lnTo>
                  <a:pt x="0" y="568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3795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17899" y="-291462"/>
            <a:ext cx="11852619" cy="10578462"/>
          </a:xfrm>
          <a:custGeom>
            <a:avLst/>
            <a:gdLst/>
            <a:ahLst/>
            <a:cxnLst/>
            <a:rect l="l" t="t" r="r" b="b"/>
            <a:pathLst>
              <a:path w="11852619" h="10578462">
                <a:moveTo>
                  <a:pt x="0" y="0"/>
                </a:moveTo>
                <a:lnTo>
                  <a:pt x="11852619" y="0"/>
                </a:lnTo>
                <a:lnTo>
                  <a:pt x="11852619" y="10578462"/>
                </a:lnTo>
                <a:lnTo>
                  <a:pt x="0" y="105784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268450" y="1967036"/>
            <a:ext cx="2300438" cy="3552799"/>
          </a:xfrm>
          <a:custGeom>
            <a:avLst/>
            <a:gdLst/>
            <a:ahLst/>
            <a:cxnLst/>
            <a:rect l="l" t="t" r="r" b="b"/>
            <a:pathLst>
              <a:path w="2300438" h="3552799">
                <a:moveTo>
                  <a:pt x="0" y="0"/>
                </a:moveTo>
                <a:lnTo>
                  <a:pt x="2300438" y="0"/>
                </a:lnTo>
                <a:lnTo>
                  <a:pt x="2300438" y="3552800"/>
                </a:lnTo>
                <a:lnTo>
                  <a:pt x="0" y="3552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0800000" flipH="1">
            <a:off x="14434833" y="4997769"/>
            <a:ext cx="1967671" cy="1217497"/>
          </a:xfrm>
          <a:custGeom>
            <a:avLst/>
            <a:gdLst/>
            <a:ahLst/>
            <a:cxnLst/>
            <a:rect l="l" t="t" r="r" b="b"/>
            <a:pathLst>
              <a:path w="1967671" h="1217497">
                <a:moveTo>
                  <a:pt x="1967672" y="0"/>
                </a:moveTo>
                <a:lnTo>
                  <a:pt x="0" y="0"/>
                </a:lnTo>
                <a:lnTo>
                  <a:pt x="0" y="1217496"/>
                </a:lnTo>
                <a:lnTo>
                  <a:pt x="1967672" y="1217496"/>
                </a:lnTo>
                <a:lnTo>
                  <a:pt x="196767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0" y="133376"/>
            <a:ext cx="18289203" cy="1042484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1124963" y="6395958"/>
            <a:ext cx="7163037" cy="3371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26649E"/>
                </a:solidFill>
                <a:latin typeface="Forum"/>
              </a:rPr>
              <a:t>9. POMAGAMY ZWIERZĘTOM PRZETRWAĆ ZIMĘ.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707"/>
            <a:ext cx="18938225" cy="12657126"/>
            <a:chOff x="0" y="0"/>
            <a:chExt cx="25250967" cy="16876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4"/>
                  </a:lnTo>
                  <a:lnTo>
                    <a:pt x="0" y="8438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4" name="Freeform 4"/>
            <p:cNvSpPr/>
            <p:nvPr/>
          </p:nvSpPr>
          <p:spPr>
            <a:xfrm>
              <a:off x="16833978" y="0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4"/>
                  </a:lnTo>
                  <a:lnTo>
                    <a:pt x="0" y="8438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8438084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5"/>
                  </a:lnTo>
                  <a:lnTo>
                    <a:pt x="0" y="84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6" name="Freeform 6"/>
            <p:cNvSpPr/>
            <p:nvPr/>
          </p:nvSpPr>
          <p:spPr>
            <a:xfrm>
              <a:off x="16833978" y="8438084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5"/>
                  </a:lnTo>
                  <a:lnTo>
                    <a:pt x="0" y="84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8416989" y="0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4"/>
                  </a:lnTo>
                  <a:lnTo>
                    <a:pt x="0" y="8438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8" name="Freeform 8"/>
            <p:cNvSpPr/>
            <p:nvPr/>
          </p:nvSpPr>
          <p:spPr>
            <a:xfrm>
              <a:off x="8416989" y="8438084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5"/>
                  </a:lnTo>
                  <a:lnTo>
                    <a:pt x="0" y="84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-351644" y="8993540"/>
            <a:ext cx="18991288" cy="2048779"/>
            <a:chOff x="0" y="0"/>
            <a:chExt cx="5001821" cy="5395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01821" cy="539596"/>
            </a:xfrm>
            <a:custGeom>
              <a:avLst/>
              <a:gdLst/>
              <a:ahLst/>
              <a:cxnLst/>
              <a:rect l="l" t="t" r="r" b="b"/>
              <a:pathLst>
                <a:path w="5001821" h="539596">
                  <a:moveTo>
                    <a:pt x="0" y="0"/>
                  </a:moveTo>
                  <a:lnTo>
                    <a:pt x="5001821" y="0"/>
                  </a:lnTo>
                  <a:lnTo>
                    <a:pt x="5001821" y="539596"/>
                  </a:lnTo>
                  <a:lnTo>
                    <a:pt x="0" y="539596"/>
                  </a:lnTo>
                  <a:close/>
                </a:path>
              </a:pathLst>
            </a:custGeom>
            <a:solidFill>
              <a:srgbClr val="0A437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5001821" cy="577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351644" y="9332737"/>
            <a:ext cx="18991288" cy="1639204"/>
            <a:chOff x="0" y="0"/>
            <a:chExt cx="5001821" cy="4317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01821" cy="431724"/>
            </a:xfrm>
            <a:custGeom>
              <a:avLst/>
              <a:gdLst/>
              <a:ahLst/>
              <a:cxnLst/>
              <a:rect l="l" t="t" r="r" b="b"/>
              <a:pathLst>
                <a:path w="5001821" h="431724">
                  <a:moveTo>
                    <a:pt x="0" y="0"/>
                  </a:moveTo>
                  <a:lnTo>
                    <a:pt x="5001821" y="0"/>
                  </a:lnTo>
                  <a:lnTo>
                    <a:pt x="5001821" y="431724"/>
                  </a:lnTo>
                  <a:lnTo>
                    <a:pt x="0" y="431724"/>
                  </a:lnTo>
                  <a:close/>
                </a:path>
              </a:pathLst>
            </a:custGeom>
            <a:solidFill>
              <a:srgbClr val="26649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5001821" cy="469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842543" y="5903129"/>
            <a:ext cx="7035297" cy="1308659"/>
            <a:chOff x="0" y="0"/>
            <a:chExt cx="1847312" cy="3436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47312" cy="343625"/>
            </a:xfrm>
            <a:custGeom>
              <a:avLst/>
              <a:gdLst/>
              <a:ahLst/>
              <a:cxnLst/>
              <a:rect l="l" t="t" r="r" b="b"/>
              <a:pathLst>
                <a:path w="1847312" h="343625">
                  <a:moveTo>
                    <a:pt x="110044" y="0"/>
                  </a:moveTo>
                  <a:lnTo>
                    <a:pt x="1737268" y="0"/>
                  </a:lnTo>
                  <a:cubicBezTo>
                    <a:pt x="1766454" y="0"/>
                    <a:pt x="1794444" y="11594"/>
                    <a:pt x="1815081" y="32231"/>
                  </a:cubicBezTo>
                  <a:cubicBezTo>
                    <a:pt x="1835718" y="52868"/>
                    <a:pt x="1847312" y="80858"/>
                    <a:pt x="1847312" y="110044"/>
                  </a:cubicBezTo>
                  <a:lnTo>
                    <a:pt x="1847312" y="233581"/>
                  </a:lnTo>
                  <a:cubicBezTo>
                    <a:pt x="1847312" y="262766"/>
                    <a:pt x="1835718" y="290756"/>
                    <a:pt x="1815081" y="311394"/>
                  </a:cubicBezTo>
                  <a:cubicBezTo>
                    <a:pt x="1794444" y="332031"/>
                    <a:pt x="1766454" y="343625"/>
                    <a:pt x="1737268" y="343625"/>
                  </a:cubicBezTo>
                  <a:lnTo>
                    <a:pt x="110044" y="343625"/>
                  </a:lnTo>
                  <a:cubicBezTo>
                    <a:pt x="80858" y="343625"/>
                    <a:pt x="52868" y="332031"/>
                    <a:pt x="32231" y="311394"/>
                  </a:cubicBezTo>
                  <a:cubicBezTo>
                    <a:pt x="11594" y="290756"/>
                    <a:pt x="0" y="262766"/>
                    <a:pt x="0" y="233581"/>
                  </a:cubicBezTo>
                  <a:lnTo>
                    <a:pt x="0" y="110044"/>
                  </a:lnTo>
                  <a:cubicBezTo>
                    <a:pt x="0" y="80858"/>
                    <a:pt x="11594" y="52868"/>
                    <a:pt x="32231" y="32231"/>
                  </a:cubicBezTo>
                  <a:cubicBezTo>
                    <a:pt x="52868" y="11594"/>
                    <a:pt x="80858" y="0"/>
                    <a:pt x="110044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85725"/>
              <a:ext cx="1847312" cy="429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3D3D3D"/>
                  </a:solidFill>
                  <a:latin typeface="Forum"/>
                </a:rPr>
                <a:t>Rozsądnie korzystamy z Internetu </a:t>
              </a:r>
            </a:p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3D3D3D"/>
                  </a:solidFill>
                  <a:latin typeface="Forum"/>
                </a:rPr>
                <a:t>i telewizji.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17318" y="2784968"/>
            <a:ext cx="9831250" cy="1308659"/>
            <a:chOff x="0" y="0"/>
            <a:chExt cx="2581467" cy="3436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81467" cy="343625"/>
            </a:xfrm>
            <a:custGeom>
              <a:avLst/>
              <a:gdLst/>
              <a:ahLst/>
              <a:cxnLst/>
              <a:rect l="l" t="t" r="r" b="b"/>
              <a:pathLst>
                <a:path w="2581467" h="343625">
                  <a:moveTo>
                    <a:pt x="78748" y="0"/>
                  </a:moveTo>
                  <a:lnTo>
                    <a:pt x="2502719" y="0"/>
                  </a:lnTo>
                  <a:cubicBezTo>
                    <a:pt x="2523604" y="0"/>
                    <a:pt x="2543634" y="8297"/>
                    <a:pt x="2558402" y="23065"/>
                  </a:cubicBezTo>
                  <a:cubicBezTo>
                    <a:pt x="2573170" y="37833"/>
                    <a:pt x="2581467" y="57863"/>
                    <a:pt x="2581467" y="78748"/>
                  </a:cubicBezTo>
                  <a:lnTo>
                    <a:pt x="2581467" y="264877"/>
                  </a:lnTo>
                  <a:cubicBezTo>
                    <a:pt x="2581467" y="285762"/>
                    <a:pt x="2573170" y="305792"/>
                    <a:pt x="2558402" y="320560"/>
                  </a:cubicBezTo>
                  <a:cubicBezTo>
                    <a:pt x="2543634" y="335328"/>
                    <a:pt x="2523604" y="343625"/>
                    <a:pt x="2502719" y="343625"/>
                  </a:cubicBezTo>
                  <a:lnTo>
                    <a:pt x="78748" y="343625"/>
                  </a:lnTo>
                  <a:cubicBezTo>
                    <a:pt x="57863" y="343625"/>
                    <a:pt x="37833" y="335328"/>
                    <a:pt x="23065" y="320560"/>
                  </a:cubicBezTo>
                  <a:cubicBezTo>
                    <a:pt x="8297" y="305792"/>
                    <a:pt x="0" y="285762"/>
                    <a:pt x="0" y="264877"/>
                  </a:cubicBezTo>
                  <a:lnTo>
                    <a:pt x="0" y="78748"/>
                  </a:lnTo>
                  <a:cubicBezTo>
                    <a:pt x="0" y="57863"/>
                    <a:pt x="8297" y="37833"/>
                    <a:pt x="23065" y="23065"/>
                  </a:cubicBezTo>
                  <a:cubicBezTo>
                    <a:pt x="37833" y="8297"/>
                    <a:pt x="57863" y="0"/>
                    <a:pt x="78748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2581467" cy="429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3D3D3D"/>
                  </a:solidFill>
                  <a:latin typeface="Forum"/>
                </a:rPr>
                <a:t>Kiedy źle się czujemy nie wychodzimy na dwór, </a:t>
              </a:r>
            </a:p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3D3D3D"/>
                  </a:solidFill>
                  <a:latin typeface="Forum"/>
                </a:rPr>
                <a:t>zostajemy w domu.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913738" y="4397846"/>
            <a:ext cx="7253139" cy="944849"/>
            <a:chOff x="0" y="0"/>
            <a:chExt cx="1904512" cy="24809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04512" cy="248096"/>
            </a:xfrm>
            <a:custGeom>
              <a:avLst/>
              <a:gdLst/>
              <a:ahLst/>
              <a:cxnLst/>
              <a:rect l="l" t="t" r="r" b="b"/>
              <a:pathLst>
                <a:path w="1904512" h="248096">
                  <a:moveTo>
                    <a:pt x="106739" y="0"/>
                  </a:moveTo>
                  <a:lnTo>
                    <a:pt x="1797773" y="0"/>
                  </a:lnTo>
                  <a:cubicBezTo>
                    <a:pt x="1826082" y="0"/>
                    <a:pt x="1853232" y="11246"/>
                    <a:pt x="1873249" y="31263"/>
                  </a:cubicBezTo>
                  <a:cubicBezTo>
                    <a:pt x="1893267" y="51281"/>
                    <a:pt x="1904512" y="78430"/>
                    <a:pt x="1904512" y="106739"/>
                  </a:cubicBezTo>
                  <a:lnTo>
                    <a:pt x="1904512" y="141357"/>
                  </a:lnTo>
                  <a:cubicBezTo>
                    <a:pt x="1904512" y="169666"/>
                    <a:pt x="1893267" y="196816"/>
                    <a:pt x="1873249" y="216833"/>
                  </a:cubicBezTo>
                  <a:cubicBezTo>
                    <a:pt x="1853232" y="236851"/>
                    <a:pt x="1826082" y="248096"/>
                    <a:pt x="1797773" y="248096"/>
                  </a:cubicBezTo>
                  <a:lnTo>
                    <a:pt x="106739" y="248096"/>
                  </a:lnTo>
                  <a:cubicBezTo>
                    <a:pt x="78430" y="248096"/>
                    <a:pt x="51281" y="236851"/>
                    <a:pt x="31263" y="216833"/>
                  </a:cubicBezTo>
                  <a:cubicBezTo>
                    <a:pt x="11246" y="196816"/>
                    <a:pt x="0" y="169666"/>
                    <a:pt x="0" y="141357"/>
                  </a:cubicBezTo>
                  <a:lnTo>
                    <a:pt x="0" y="106739"/>
                  </a:lnTo>
                  <a:cubicBezTo>
                    <a:pt x="0" y="78430"/>
                    <a:pt x="11246" y="51281"/>
                    <a:pt x="31263" y="31263"/>
                  </a:cubicBezTo>
                  <a:cubicBezTo>
                    <a:pt x="51281" y="11246"/>
                    <a:pt x="78430" y="0"/>
                    <a:pt x="106739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85725"/>
              <a:ext cx="1904512" cy="333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3D3D3D"/>
                  </a:solidFill>
                  <a:latin typeface="Forum"/>
                </a:rPr>
                <a:t>Nie otwieramy nieznajomym drzwi.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626351" y="7578986"/>
            <a:ext cx="7035297" cy="1308659"/>
            <a:chOff x="0" y="0"/>
            <a:chExt cx="1847312" cy="34362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47312" cy="343625"/>
            </a:xfrm>
            <a:custGeom>
              <a:avLst/>
              <a:gdLst/>
              <a:ahLst/>
              <a:cxnLst/>
              <a:rect l="l" t="t" r="r" b="b"/>
              <a:pathLst>
                <a:path w="1847312" h="343625">
                  <a:moveTo>
                    <a:pt x="110044" y="0"/>
                  </a:moveTo>
                  <a:lnTo>
                    <a:pt x="1737268" y="0"/>
                  </a:lnTo>
                  <a:cubicBezTo>
                    <a:pt x="1766454" y="0"/>
                    <a:pt x="1794444" y="11594"/>
                    <a:pt x="1815081" y="32231"/>
                  </a:cubicBezTo>
                  <a:cubicBezTo>
                    <a:pt x="1835718" y="52868"/>
                    <a:pt x="1847312" y="80858"/>
                    <a:pt x="1847312" y="110044"/>
                  </a:cubicBezTo>
                  <a:lnTo>
                    <a:pt x="1847312" y="233581"/>
                  </a:lnTo>
                  <a:cubicBezTo>
                    <a:pt x="1847312" y="262766"/>
                    <a:pt x="1835718" y="290756"/>
                    <a:pt x="1815081" y="311394"/>
                  </a:cubicBezTo>
                  <a:cubicBezTo>
                    <a:pt x="1794444" y="332031"/>
                    <a:pt x="1766454" y="343625"/>
                    <a:pt x="1737268" y="343625"/>
                  </a:cubicBezTo>
                  <a:lnTo>
                    <a:pt x="110044" y="343625"/>
                  </a:lnTo>
                  <a:cubicBezTo>
                    <a:pt x="80858" y="343625"/>
                    <a:pt x="52868" y="332031"/>
                    <a:pt x="32231" y="311394"/>
                  </a:cubicBezTo>
                  <a:cubicBezTo>
                    <a:pt x="11594" y="290756"/>
                    <a:pt x="0" y="262766"/>
                    <a:pt x="0" y="233581"/>
                  </a:cubicBezTo>
                  <a:lnTo>
                    <a:pt x="0" y="110044"/>
                  </a:lnTo>
                  <a:cubicBezTo>
                    <a:pt x="0" y="80858"/>
                    <a:pt x="11594" y="52868"/>
                    <a:pt x="32231" y="32231"/>
                  </a:cubicBezTo>
                  <a:cubicBezTo>
                    <a:pt x="52868" y="11594"/>
                    <a:pt x="80858" y="0"/>
                    <a:pt x="110044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85725"/>
              <a:ext cx="1847312" cy="429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3D3D3D"/>
                  </a:solidFill>
                  <a:latin typeface="Forum"/>
                </a:rPr>
                <a:t>Spędzamy czas z rodziną, czytamy książki, gramy w planszówki.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2877841" y="6370322"/>
            <a:ext cx="5899355" cy="4114800"/>
          </a:xfrm>
          <a:custGeom>
            <a:avLst/>
            <a:gdLst/>
            <a:ahLst/>
            <a:cxnLst/>
            <a:rect l="l" t="t" r="r" b="b"/>
            <a:pathLst>
              <a:path w="5899355" h="4114800">
                <a:moveTo>
                  <a:pt x="0" y="0"/>
                </a:moveTo>
                <a:lnTo>
                  <a:pt x="5899355" y="0"/>
                </a:lnTo>
                <a:lnTo>
                  <a:pt x="5899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0" y="6308856"/>
            <a:ext cx="4595232" cy="3854251"/>
          </a:xfrm>
          <a:custGeom>
            <a:avLst/>
            <a:gdLst/>
            <a:ahLst/>
            <a:cxnLst/>
            <a:rect l="l" t="t" r="r" b="b"/>
            <a:pathLst>
              <a:path w="4595232" h="3854251">
                <a:moveTo>
                  <a:pt x="0" y="0"/>
                </a:moveTo>
                <a:lnTo>
                  <a:pt x="4595232" y="0"/>
                </a:lnTo>
                <a:lnTo>
                  <a:pt x="4595232" y="3854251"/>
                </a:lnTo>
                <a:lnTo>
                  <a:pt x="0" y="3854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46170" y="1708102"/>
            <a:ext cx="5107621" cy="4443630"/>
          </a:xfrm>
          <a:custGeom>
            <a:avLst/>
            <a:gdLst/>
            <a:ahLst/>
            <a:cxnLst/>
            <a:rect l="l" t="t" r="r" b="b"/>
            <a:pathLst>
              <a:path w="5107621" h="4443630">
                <a:moveTo>
                  <a:pt x="0" y="0"/>
                </a:moveTo>
                <a:lnTo>
                  <a:pt x="5107621" y="0"/>
                </a:lnTo>
                <a:lnTo>
                  <a:pt x="5107621" y="4443630"/>
                </a:lnTo>
                <a:lnTo>
                  <a:pt x="0" y="4443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43048" y="281321"/>
            <a:ext cx="2256933" cy="2187173"/>
          </a:xfrm>
          <a:custGeom>
            <a:avLst/>
            <a:gdLst/>
            <a:ahLst/>
            <a:cxnLst/>
            <a:rect l="l" t="t" r="r" b="b"/>
            <a:pathLst>
              <a:path w="2256933" h="2187173">
                <a:moveTo>
                  <a:pt x="0" y="0"/>
                </a:moveTo>
                <a:lnTo>
                  <a:pt x="2256932" y="0"/>
                </a:lnTo>
                <a:lnTo>
                  <a:pt x="2256932" y="2187173"/>
                </a:lnTo>
                <a:lnTo>
                  <a:pt x="0" y="21871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166877" y="3263049"/>
            <a:ext cx="2021162" cy="2897723"/>
          </a:xfrm>
          <a:custGeom>
            <a:avLst/>
            <a:gdLst/>
            <a:ahLst/>
            <a:cxnLst/>
            <a:rect l="l" t="t" r="r" b="b"/>
            <a:pathLst>
              <a:path w="2021162" h="2897723">
                <a:moveTo>
                  <a:pt x="0" y="0"/>
                </a:moveTo>
                <a:lnTo>
                  <a:pt x="2021162" y="0"/>
                </a:lnTo>
                <a:lnTo>
                  <a:pt x="2021162" y="2897723"/>
                </a:lnTo>
                <a:lnTo>
                  <a:pt x="0" y="2897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248567" y="983732"/>
            <a:ext cx="1897036" cy="3109895"/>
          </a:xfrm>
          <a:custGeom>
            <a:avLst/>
            <a:gdLst/>
            <a:ahLst/>
            <a:cxnLst/>
            <a:rect l="l" t="t" r="r" b="b"/>
            <a:pathLst>
              <a:path w="1897036" h="3109895">
                <a:moveTo>
                  <a:pt x="0" y="0"/>
                </a:moveTo>
                <a:lnTo>
                  <a:pt x="1897037" y="0"/>
                </a:lnTo>
                <a:lnTo>
                  <a:pt x="1897037" y="3109895"/>
                </a:lnTo>
                <a:lnTo>
                  <a:pt x="0" y="3109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5842543" y="2783342"/>
            <a:ext cx="574774" cy="65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19"/>
              </a:lnSpc>
              <a:spcBef>
                <a:spcPct val="0"/>
              </a:spcBef>
            </a:pPr>
            <a:r>
              <a:rPr lang="en-US" sz="3799" u="none" strike="noStrike">
                <a:solidFill>
                  <a:srgbClr val="E12C2C"/>
                </a:solidFill>
                <a:latin typeface="Forum"/>
              </a:rPr>
              <a:t>1.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353791" y="5836454"/>
            <a:ext cx="57477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299" u="none" strike="noStrike">
                <a:solidFill>
                  <a:srgbClr val="E12C2C"/>
                </a:solidFill>
                <a:latin typeface="Open Sans"/>
              </a:rPr>
              <a:t>3.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066404" y="29400"/>
            <a:ext cx="10343295" cy="2548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6"/>
              </a:lnSpc>
            </a:pPr>
            <a:r>
              <a:rPr lang="en-US" sz="7304">
                <a:solidFill>
                  <a:srgbClr val="0A437B"/>
                </a:solidFill>
                <a:latin typeface="Forum"/>
              </a:rPr>
              <a:t>10. JESTEŚMY BEZPIECZNI </a:t>
            </a:r>
          </a:p>
          <a:p>
            <a:pPr marL="0" lvl="0" indent="0" algn="ctr">
              <a:lnSpc>
                <a:spcPts val="10226"/>
              </a:lnSpc>
              <a:spcBef>
                <a:spcPct val="0"/>
              </a:spcBef>
            </a:pPr>
            <a:r>
              <a:rPr lang="en-US" sz="7304">
                <a:solidFill>
                  <a:srgbClr val="0A437B"/>
                </a:solidFill>
                <a:latin typeface="Forum"/>
              </a:rPr>
              <a:t>W DOMU.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338964" y="4312121"/>
            <a:ext cx="574774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39"/>
              </a:lnSpc>
              <a:spcBef>
                <a:spcPct val="0"/>
              </a:spcBef>
            </a:pPr>
            <a:r>
              <a:rPr lang="en-US" sz="3599" u="none" strike="noStrike">
                <a:solidFill>
                  <a:srgbClr val="E12C2C"/>
                </a:solidFill>
                <a:latin typeface="Forum"/>
              </a:rPr>
              <a:t>2.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779017" y="7737934"/>
            <a:ext cx="574774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E12C2C"/>
                </a:solidFill>
                <a:latin typeface="Open Sans"/>
              </a:rPr>
              <a:t>4.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5113" y="-332477"/>
            <a:ext cx="18938225" cy="12657126"/>
            <a:chOff x="0" y="0"/>
            <a:chExt cx="25250967" cy="16876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4"/>
                  </a:lnTo>
                  <a:lnTo>
                    <a:pt x="0" y="8438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4" name="Freeform 4"/>
            <p:cNvSpPr/>
            <p:nvPr/>
          </p:nvSpPr>
          <p:spPr>
            <a:xfrm>
              <a:off x="16833978" y="0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4"/>
                  </a:lnTo>
                  <a:lnTo>
                    <a:pt x="0" y="8438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8438084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5"/>
                  </a:lnTo>
                  <a:lnTo>
                    <a:pt x="0" y="84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6" name="Freeform 6"/>
            <p:cNvSpPr/>
            <p:nvPr/>
          </p:nvSpPr>
          <p:spPr>
            <a:xfrm>
              <a:off x="16833978" y="8438084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5"/>
                  </a:lnTo>
                  <a:lnTo>
                    <a:pt x="0" y="84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7" name="Freeform 7"/>
            <p:cNvSpPr/>
            <p:nvPr/>
          </p:nvSpPr>
          <p:spPr>
            <a:xfrm>
              <a:off x="8416989" y="0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4"/>
                  </a:lnTo>
                  <a:lnTo>
                    <a:pt x="0" y="8438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  <p:sp>
          <p:nvSpPr>
            <p:cNvPr id="8" name="Freeform 8"/>
            <p:cNvSpPr/>
            <p:nvPr/>
          </p:nvSpPr>
          <p:spPr>
            <a:xfrm>
              <a:off x="8416989" y="8438084"/>
              <a:ext cx="8416989" cy="8438084"/>
            </a:xfrm>
            <a:custGeom>
              <a:avLst/>
              <a:gdLst/>
              <a:ahLst/>
              <a:cxnLst/>
              <a:rect l="l" t="t" r="r" b="b"/>
              <a:pathLst>
                <a:path w="8416989" h="8438084">
                  <a:moveTo>
                    <a:pt x="0" y="0"/>
                  </a:moveTo>
                  <a:lnTo>
                    <a:pt x="8416989" y="0"/>
                  </a:lnTo>
                  <a:lnTo>
                    <a:pt x="8416989" y="8438085"/>
                  </a:lnTo>
                  <a:lnTo>
                    <a:pt x="0" y="84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9924514" y="3847394"/>
            <a:ext cx="3598117" cy="2964078"/>
            <a:chOff x="0" y="0"/>
            <a:chExt cx="927013" cy="7636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7013" cy="763661"/>
            </a:xfrm>
            <a:custGeom>
              <a:avLst/>
              <a:gdLst/>
              <a:ahLst/>
              <a:cxnLst/>
              <a:rect l="l" t="t" r="r" b="b"/>
              <a:pathLst>
                <a:path w="927013" h="763661">
                  <a:moveTo>
                    <a:pt x="114038" y="0"/>
                  </a:moveTo>
                  <a:lnTo>
                    <a:pt x="812975" y="0"/>
                  </a:lnTo>
                  <a:cubicBezTo>
                    <a:pt x="875957" y="0"/>
                    <a:pt x="927013" y="51057"/>
                    <a:pt x="927013" y="114038"/>
                  </a:cubicBezTo>
                  <a:lnTo>
                    <a:pt x="927013" y="649623"/>
                  </a:lnTo>
                  <a:cubicBezTo>
                    <a:pt x="927013" y="712604"/>
                    <a:pt x="875957" y="763661"/>
                    <a:pt x="812975" y="763661"/>
                  </a:cubicBezTo>
                  <a:lnTo>
                    <a:pt x="114038" y="763661"/>
                  </a:lnTo>
                  <a:cubicBezTo>
                    <a:pt x="51057" y="763661"/>
                    <a:pt x="0" y="712604"/>
                    <a:pt x="0" y="649623"/>
                  </a:cubicBezTo>
                  <a:lnTo>
                    <a:pt x="0" y="114038"/>
                  </a:lnTo>
                  <a:cubicBezTo>
                    <a:pt x="0" y="51057"/>
                    <a:pt x="51057" y="0"/>
                    <a:pt x="114038" y="0"/>
                  </a:cubicBezTo>
                  <a:close/>
                </a:path>
              </a:pathLst>
            </a:custGeom>
            <a:solidFill>
              <a:srgbClr val="F6FDFF"/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27013" cy="801761"/>
            </a:xfrm>
            <a:prstGeom prst="rect">
              <a:avLst/>
            </a:prstGeom>
          </p:spPr>
          <p:txBody>
            <a:bodyPr lIns="48297" tIns="48297" rIns="48297" bIns="48297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17616" y="3769757"/>
            <a:ext cx="3452231" cy="3041715"/>
            <a:chOff x="0" y="0"/>
            <a:chExt cx="889428" cy="78366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9428" cy="783663"/>
            </a:xfrm>
            <a:custGeom>
              <a:avLst/>
              <a:gdLst/>
              <a:ahLst/>
              <a:cxnLst/>
              <a:rect l="l" t="t" r="r" b="b"/>
              <a:pathLst>
                <a:path w="889428" h="783663">
                  <a:moveTo>
                    <a:pt x="118857" y="0"/>
                  </a:moveTo>
                  <a:lnTo>
                    <a:pt x="770571" y="0"/>
                  </a:lnTo>
                  <a:cubicBezTo>
                    <a:pt x="836213" y="0"/>
                    <a:pt x="889428" y="53214"/>
                    <a:pt x="889428" y="118857"/>
                  </a:cubicBezTo>
                  <a:lnTo>
                    <a:pt x="889428" y="664806"/>
                  </a:lnTo>
                  <a:cubicBezTo>
                    <a:pt x="889428" y="730449"/>
                    <a:pt x="836213" y="783663"/>
                    <a:pt x="770571" y="783663"/>
                  </a:cubicBezTo>
                  <a:lnTo>
                    <a:pt x="118857" y="783663"/>
                  </a:lnTo>
                  <a:cubicBezTo>
                    <a:pt x="53214" y="783663"/>
                    <a:pt x="0" y="730449"/>
                    <a:pt x="0" y="664806"/>
                  </a:cubicBezTo>
                  <a:lnTo>
                    <a:pt x="0" y="118857"/>
                  </a:lnTo>
                  <a:cubicBezTo>
                    <a:pt x="0" y="53214"/>
                    <a:pt x="53214" y="0"/>
                    <a:pt x="118857" y="0"/>
                  </a:cubicBezTo>
                  <a:close/>
                </a:path>
              </a:pathLst>
            </a:custGeom>
            <a:solidFill>
              <a:srgbClr val="F6FDFF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89428" cy="821763"/>
            </a:xfrm>
            <a:prstGeom prst="rect">
              <a:avLst/>
            </a:prstGeom>
          </p:spPr>
          <p:txBody>
            <a:bodyPr lIns="48297" tIns="48297" rIns="48297" bIns="48297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625975" y="3805517"/>
            <a:ext cx="3568687" cy="2886441"/>
            <a:chOff x="0" y="0"/>
            <a:chExt cx="919431" cy="7436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9431" cy="743658"/>
            </a:xfrm>
            <a:custGeom>
              <a:avLst/>
              <a:gdLst/>
              <a:ahLst/>
              <a:cxnLst/>
              <a:rect l="l" t="t" r="r" b="b"/>
              <a:pathLst>
                <a:path w="919431" h="743658">
                  <a:moveTo>
                    <a:pt x="114978" y="0"/>
                  </a:moveTo>
                  <a:lnTo>
                    <a:pt x="804453" y="0"/>
                  </a:lnTo>
                  <a:cubicBezTo>
                    <a:pt x="867953" y="0"/>
                    <a:pt x="919431" y="51478"/>
                    <a:pt x="919431" y="114978"/>
                  </a:cubicBezTo>
                  <a:lnTo>
                    <a:pt x="919431" y="628680"/>
                  </a:lnTo>
                  <a:cubicBezTo>
                    <a:pt x="919431" y="659174"/>
                    <a:pt x="907317" y="688419"/>
                    <a:pt x="885755" y="709982"/>
                  </a:cubicBezTo>
                  <a:cubicBezTo>
                    <a:pt x="864192" y="731545"/>
                    <a:pt x="834947" y="743658"/>
                    <a:pt x="804453" y="743658"/>
                  </a:cubicBezTo>
                  <a:lnTo>
                    <a:pt x="114978" y="743658"/>
                  </a:lnTo>
                  <a:cubicBezTo>
                    <a:pt x="51478" y="743658"/>
                    <a:pt x="0" y="692181"/>
                    <a:pt x="0" y="628680"/>
                  </a:cubicBezTo>
                  <a:lnTo>
                    <a:pt x="0" y="114978"/>
                  </a:lnTo>
                  <a:cubicBezTo>
                    <a:pt x="0" y="51478"/>
                    <a:pt x="51478" y="0"/>
                    <a:pt x="114978" y="0"/>
                  </a:cubicBezTo>
                  <a:close/>
                </a:path>
              </a:pathLst>
            </a:custGeom>
            <a:solidFill>
              <a:srgbClr val="F6FDFF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19431" cy="781758"/>
            </a:xfrm>
            <a:prstGeom prst="rect">
              <a:avLst/>
            </a:prstGeom>
          </p:spPr>
          <p:txBody>
            <a:bodyPr lIns="48297" tIns="48297" rIns="48297" bIns="48297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833069">
            <a:off x="1722064" y="2096781"/>
            <a:ext cx="1947140" cy="1939838"/>
          </a:xfrm>
          <a:custGeom>
            <a:avLst/>
            <a:gdLst/>
            <a:ahLst/>
            <a:cxnLst/>
            <a:rect l="l" t="t" r="r" b="b"/>
            <a:pathLst>
              <a:path w="1947140" h="1939838">
                <a:moveTo>
                  <a:pt x="0" y="0"/>
                </a:moveTo>
                <a:lnTo>
                  <a:pt x="1947140" y="0"/>
                </a:lnTo>
                <a:lnTo>
                  <a:pt x="1947140" y="1939838"/>
                </a:lnTo>
                <a:lnTo>
                  <a:pt x="0" y="1939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028700" y="3692120"/>
            <a:ext cx="3756818" cy="3041715"/>
            <a:chOff x="0" y="0"/>
            <a:chExt cx="967901" cy="7836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67901" cy="783663"/>
            </a:xfrm>
            <a:custGeom>
              <a:avLst/>
              <a:gdLst/>
              <a:ahLst/>
              <a:cxnLst/>
              <a:rect l="l" t="t" r="r" b="b"/>
              <a:pathLst>
                <a:path w="967901" h="783663">
                  <a:moveTo>
                    <a:pt x="109221" y="0"/>
                  </a:moveTo>
                  <a:lnTo>
                    <a:pt x="858680" y="0"/>
                  </a:lnTo>
                  <a:cubicBezTo>
                    <a:pt x="919001" y="0"/>
                    <a:pt x="967901" y="48900"/>
                    <a:pt x="967901" y="109221"/>
                  </a:cubicBezTo>
                  <a:lnTo>
                    <a:pt x="967901" y="674442"/>
                  </a:lnTo>
                  <a:cubicBezTo>
                    <a:pt x="967901" y="703409"/>
                    <a:pt x="956394" y="731190"/>
                    <a:pt x="935911" y="751673"/>
                  </a:cubicBezTo>
                  <a:cubicBezTo>
                    <a:pt x="915428" y="772156"/>
                    <a:pt x="887647" y="783663"/>
                    <a:pt x="858680" y="783663"/>
                  </a:cubicBezTo>
                  <a:lnTo>
                    <a:pt x="109221" y="783663"/>
                  </a:lnTo>
                  <a:cubicBezTo>
                    <a:pt x="80253" y="783663"/>
                    <a:pt x="52473" y="772156"/>
                    <a:pt x="31990" y="751673"/>
                  </a:cubicBezTo>
                  <a:cubicBezTo>
                    <a:pt x="11507" y="731190"/>
                    <a:pt x="0" y="703409"/>
                    <a:pt x="0" y="674442"/>
                  </a:cubicBezTo>
                  <a:lnTo>
                    <a:pt x="0" y="109221"/>
                  </a:lnTo>
                  <a:cubicBezTo>
                    <a:pt x="0" y="80253"/>
                    <a:pt x="11507" y="52473"/>
                    <a:pt x="31990" y="31990"/>
                  </a:cubicBezTo>
                  <a:cubicBezTo>
                    <a:pt x="52473" y="11507"/>
                    <a:pt x="80253" y="0"/>
                    <a:pt x="109221" y="0"/>
                  </a:cubicBezTo>
                  <a:close/>
                </a:path>
              </a:pathLst>
            </a:custGeom>
            <a:solidFill>
              <a:srgbClr val="F6FDFF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67901" cy="821763"/>
            </a:xfrm>
            <a:prstGeom prst="rect">
              <a:avLst/>
            </a:prstGeom>
          </p:spPr>
          <p:txBody>
            <a:bodyPr lIns="48297" tIns="48297" rIns="48297" bIns="48297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-351644" y="9113186"/>
            <a:ext cx="18991288" cy="2048779"/>
            <a:chOff x="0" y="0"/>
            <a:chExt cx="5001821" cy="5395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001821" cy="539596"/>
            </a:xfrm>
            <a:custGeom>
              <a:avLst/>
              <a:gdLst/>
              <a:ahLst/>
              <a:cxnLst/>
              <a:rect l="l" t="t" r="r" b="b"/>
              <a:pathLst>
                <a:path w="5001821" h="539596">
                  <a:moveTo>
                    <a:pt x="0" y="0"/>
                  </a:moveTo>
                  <a:lnTo>
                    <a:pt x="5001821" y="0"/>
                  </a:lnTo>
                  <a:lnTo>
                    <a:pt x="5001821" y="539596"/>
                  </a:lnTo>
                  <a:lnTo>
                    <a:pt x="0" y="539596"/>
                  </a:lnTo>
                  <a:close/>
                </a:path>
              </a:pathLst>
            </a:custGeom>
            <a:solidFill>
              <a:srgbClr val="0A437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5001821" cy="577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-351644" y="9375535"/>
            <a:ext cx="18991288" cy="2562398"/>
            <a:chOff x="0" y="0"/>
            <a:chExt cx="5001821" cy="67487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001821" cy="674870"/>
            </a:xfrm>
            <a:custGeom>
              <a:avLst/>
              <a:gdLst/>
              <a:ahLst/>
              <a:cxnLst/>
              <a:rect l="l" t="t" r="r" b="b"/>
              <a:pathLst>
                <a:path w="5001821" h="674870">
                  <a:moveTo>
                    <a:pt x="0" y="0"/>
                  </a:moveTo>
                  <a:lnTo>
                    <a:pt x="5001821" y="0"/>
                  </a:lnTo>
                  <a:lnTo>
                    <a:pt x="5001821" y="674870"/>
                  </a:lnTo>
                  <a:lnTo>
                    <a:pt x="0" y="674870"/>
                  </a:lnTo>
                  <a:close/>
                </a:path>
              </a:pathLst>
            </a:custGeom>
            <a:solidFill>
              <a:srgbClr val="26649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5001821" cy="712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8288000" y="2651485"/>
            <a:ext cx="1367106" cy="3344601"/>
          </a:xfrm>
          <a:custGeom>
            <a:avLst/>
            <a:gdLst/>
            <a:ahLst/>
            <a:cxnLst/>
            <a:rect l="l" t="t" r="r" b="b"/>
            <a:pathLst>
              <a:path w="1367106" h="3344601">
                <a:moveTo>
                  <a:pt x="0" y="0"/>
                </a:moveTo>
                <a:lnTo>
                  <a:pt x="1367106" y="0"/>
                </a:lnTo>
                <a:lnTo>
                  <a:pt x="1367106" y="3344602"/>
                </a:lnTo>
                <a:lnTo>
                  <a:pt x="0" y="3344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3481589" y="-30013"/>
            <a:ext cx="12455018" cy="238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8"/>
              </a:lnSpc>
            </a:pPr>
            <a:r>
              <a:rPr lang="en-US" sz="6834">
                <a:solidFill>
                  <a:srgbClr val="26649F"/>
                </a:solidFill>
                <a:latin typeface="Forum"/>
              </a:rPr>
              <a:t>11. PAMIĘTAMY </a:t>
            </a:r>
          </a:p>
          <a:p>
            <a:pPr marL="0" lvl="0" indent="0" algn="ctr">
              <a:lnSpc>
                <a:spcPts val="9568"/>
              </a:lnSpc>
              <a:spcBef>
                <a:spcPct val="0"/>
              </a:spcBef>
            </a:pPr>
            <a:r>
              <a:rPr lang="en-US" sz="6834">
                <a:solidFill>
                  <a:srgbClr val="26649F"/>
                </a:solidFill>
                <a:latin typeface="Forum"/>
              </a:rPr>
              <a:t>O NUMERACH ALARMOWYCH.</a:t>
            </a:r>
          </a:p>
        </p:txBody>
      </p:sp>
      <p:sp>
        <p:nvSpPr>
          <p:cNvPr id="30" name="Freeform 30"/>
          <p:cNvSpPr/>
          <p:nvPr/>
        </p:nvSpPr>
        <p:spPr>
          <a:xfrm rot="909502">
            <a:off x="14531181" y="709937"/>
            <a:ext cx="2041146" cy="2363121"/>
          </a:xfrm>
          <a:custGeom>
            <a:avLst/>
            <a:gdLst/>
            <a:ahLst/>
            <a:cxnLst/>
            <a:rect l="l" t="t" r="r" b="b"/>
            <a:pathLst>
              <a:path w="2041146" h="2363121">
                <a:moveTo>
                  <a:pt x="0" y="0"/>
                </a:moveTo>
                <a:lnTo>
                  <a:pt x="2041146" y="0"/>
                </a:lnTo>
                <a:lnTo>
                  <a:pt x="2041146" y="2363121"/>
                </a:lnTo>
                <a:lnTo>
                  <a:pt x="0" y="23631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782042" y="4108464"/>
            <a:ext cx="3161397" cy="2209026"/>
          </a:xfrm>
          <a:custGeom>
            <a:avLst/>
            <a:gdLst/>
            <a:ahLst/>
            <a:cxnLst/>
            <a:rect l="l" t="t" r="r" b="b"/>
            <a:pathLst>
              <a:path w="3161397" h="2209026">
                <a:moveTo>
                  <a:pt x="0" y="0"/>
                </a:moveTo>
                <a:lnTo>
                  <a:pt x="3161397" y="0"/>
                </a:lnTo>
                <a:lnTo>
                  <a:pt x="3161397" y="2209027"/>
                </a:lnTo>
                <a:lnTo>
                  <a:pt x="0" y="2209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140634" y="4262893"/>
            <a:ext cx="3262607" cy="2055442"/>
          </a:xfrm>
          <a:custGeom>
            <a:avLst/>
            <a:gdLst/>
            <a:ahLst/>
            <a:cxnLst/>
            <a:rect l="l" t="t" r="r" b="b"/>
            <a:pathLst>
              <a:path w="3262607" h="2055442">
                <a:moveTo>
                  <a:pt x="0" y="0"/>
                </a:moveTo>
                <a:lnTo>
                  <a:pt x="3262607" y="0"/>
                </a:lnTo>
                <a:lnTo>
                  <a:pt x="3262607" y="2055442"/>
                </a:lnTo>
                <a:lnTo>
                  <a:pt x="0" y="2055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78636" y="4241903"/>
            <a:ext cx="3456945" cy="2013671"/>
          </a:xfrm>
          <a:custGeom>
            <a:avLst/>
            <a:gdLst/>
            <a:ahLst/>
            <a:cxnLst/>
            <a:rect l="l" t="t" r="r" b="b"/>
            <a:pathLst>
              <a:path w="3456945" h="2013671">
                <a:moveTo>
                  <a:pt x="0" y="0"/>
                </a:moveTo>
                <a:lnTo>
                  <a:pt x="3456946" y="0"/>
                </a:lnTo>
                <a:lnTo>
                  <a:pt x="3456946" y="2013670"/>
                </a:lnTo>
                <a:lnTo>
                  <a:pt x="0" y="20136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503706" y="3852057"/>
            <a:ext cx="2841150" cy="2877114"/>
          </a:xfrm>
          <a:custGeom>
            <a:avLst/>
            <a:gdLst/>
            <a:ahLst/>
            <a:cxnLst/>
            <a:rect l="l" t="t" r="r" b="b"/>
            <a:pathLst>
              <a:path w="2841150" h="2877114">
                <a:moveTo>
                  <a:pt x="0" y="0"/>
                </a:moveTo>
                <a:lnTo>
                  <a:pt x="2841150" y="0"/>
                </a:lnTo>
                <a:lnTo>
                  <a:pt x="2841150" y="2877114"/>
                </a:lnTo>
                <a:lnTo>
                  <a:pt x="0" y="28771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290443" y="6978103"/>
            <a:ext cx="3233331" cy="120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</a:pPr>
            <a:r>
              <a:rPr lang="en-US" sz="6999">
                <a:solidFill>
                  <a:srgbClr val="C9193B"/>
                </a:solidFill>
                <a:latin typeface="Forum"/>
              </a:rPr>
              <a:t>997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852459" y="6907617"/>
            <a:ext cx="3233331" cy="120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</a:pPr>
            <a:r>
              <a:rPr lang="en-US" sz="6999">
                <a:solidFill>
                  <a:srgbClr val="C9193B"/>
                </a:solidFill>
                <a:latin typeface="Forum"/>
              </a:rPr>
              <a:t>998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106907" y="6907617"/>
            <a:ext cx="3233331" cy="120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</a:pPr>
            <a:r>
              <a:rPr lang="en-US" sz="6999">
                <a:solidFill>
                  <a:srgbClr val="C9193B"/>
                </a:solidFill>
                <a:latin typeface="Forum"/>
              </a:rPr>
              <a:t>999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111525" y="6978103"/>
            <a:ext cx="3233331" cy="1203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</a:pPr>
            <a:r>
              <a:rPr lang="en-US" sz="6999">
                <a:solidFill>
                  <a:srgbClr val="C9193B"/>
                </a:solidFill>
                <a:latin typeface="Forum"/>
              </a:rPr>
              <a:t>112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34911" y="4198934"/>
            <a:ext cx="31854262" cy="3764526"/>
            <a:chOff x="0" y="0"/>
            <a:chExt cx="8074688" cy="9542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74688" cy="954264"/>
            </a:xfrm>
            <a:custGeom>
              <a:avLst/>
              <a:gdLst/>
              <a:ahLst/>
              <a:cxnLst/>
              <a:rect l="l" t="t" r="r" b="b"/>
              <a:pathLst>
                <a:path w="8074688" h="954264">
                  <a:moveTo>
                    <a:pt x="4037344" y="0"/>
                  </a:moveTo>
                  <a:cubicBezTo>
                    <a:pt x="1807580" y="0"/>
                    <a:pt x="0" y="213619"/>
                    <a:pt x="0" y="477132"/>
                  </a:cubicBezTo>
                  <a:cubicBezTo>
                    <a:pt x="0" y="740645"/>
                    <a:pt x="1807580" y="954264"/>
                    <a:pt x="4037344" y="954264"/>
                  </a:cubicBezTo>
                  <a:cubicBezTo>
                    <a:pt x="6267107" y="954264"/>
                    <a:pt x="8074688" y="740645"/>
                    <a:pt x="8074688" y="477132"/>
                  </a:cubicBezTo>
                  <a:cubicBezTo>
                    <a:pt x="8074688" y="213619"/>
                    <a:pt x="6267107" y="0"/>
                    <a:pt x="4037344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57002" y="51362"/>
              <a:ext cx="6560684" cy="813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6829" y="-672775"/>
            <a:ext cx="19083638" cy="9490211"/>
            <a:chOff x="0" y="0"/>
            <a:chExt cx="25444851" cy="126536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577876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217158">
            <a:off x="-2674907" y="3827196"/>
            <a:ext cx="12100290" cy="1941147"/>
          </a:xfrm>
          <a:custGeom>
            <a:avLst/>
            <a:gdLst/>
            <a:ahLst/>
            <a:cxnLst/>
            <a:rect l="l" t="t" r="r" b="b"/>
            <a:pathLst>
              <a:path w="12100290" h="1941147">
                <a:moveTo>
                  <a:pt x="0" y="0"/>
                </a:moveTo>
                <a:lnTo>
                  <a:pt x="12100290" y="0"/>
                </a:lnTo>
                <a:lnTo>
                  <a:pt x="12100290" y="1941147"/>
                </a:lnTo>
                <a:lnTo>
                  <a:pt x="0" y="1941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52070"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373346">
            <a:off x="-6138642" y="3074309"/>
            <a:ext cx="12100290" cy="1941147"/>
          </a:xfrm>
          <a:custGeom>
            <a:avLst/>
            <a:gdLst/>
            <a:ahLst/>
            <a:cxnLst/>
            <a:rect l="l" t="t" r="r" b="b"/>
            <a:pathLst>
              <a:path w="12100290" h="1941147">
                <a:moveTo>
                  <a:pt x="0" y="0"/>
                </a:moveTo>
                <a:lnTo>
                  <a:pt x="12100291" y="0"/>
                </a:lnTo>
                <a:lnTo>
                  <a:pt x="12100291" y="1941147"/>
                </a:lnTo>
                <a:lnTo>
                  <a:pt x="0" y="1941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52070"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848661" flipV="1">
            <a:off x="8886116" y="4574770"/>
            <a:ext cx="4299116" cy="1506663"/>
          </a:xfrm>
          <a:custGeom>
            <a:avLst/>
            <a:gdLst/>
            <a:ahLst/>
            <a:cxnLst/>
            <a:rect l="l" t="t" r="r" b="b"/>
            <a:pathLst>
              <a:path w="4299116" h="1506663">
                <a:moveTo>
                  <a:pt x="0" y="1506663"/>
                </a:moveTo>
                <a:lnTo>
                  <a:pt x="4299116" y="1506663"/>
                </a:lnTo>
                <a:lnTo>
                  <a:pt x="4299116" y="0"/>
                </a:lnTo>
                <a:lnTo>
                  <a:pt x="0" y="0"/>
                </a:lnTo>
                <a:lnTo>
                  <a:pt x="0" y="15066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259" t="-112291" r="-70726"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-2000186" y="5987417"/>
            <a:ext cx="21145431" cy="5649626"/>
            <a:chOff x="0" y="0"/>
            <a:chExt cx="539551" cy="1441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9551" cy="144157"/>
            </a:xfrm>
            <a:custGeom>
              <a:avLst/>
              <a:gdLst/>
              <a:ahLst/>
              <a:cxnLst/>
              <a:rect l="l" t="t" r="r" b="b"/>
              <a:pathLst>
                <a:path w="539551" h="144157">
                  <a:moveTo>
                    <a:pt x="0" y="0"/>
                  </a:moveTo>
                  <a:lnTo>
                    <a:pt x="539551" y="0"/>
                  </a:lnTo>
                  <a:lnTo>
                    <a:pt x="539551" y="144157"/>
                  </a:lnTo>
                  <a:lnTo>
                    <a:pt x="0" y="144157"/>
                  </a:ln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39551" cy="1822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370703" y="930924"/>
            <a:ext cx="1172362" cy="1156242"/>
          </a:xfrm>
          <a:custGeom>
            <a:avLst/>
            <a:gdLst/>
            <a:ahLst/>
            <a:cxnLst/>
            <a:rect l="l" t="t" r="r" b="b"/>
            <a:pathLst>
              <a:path w="1172362" h="1156242">
                <a:moveTo>
                  <a:pt x="0" y="0"/>
                </a:moveTo>
                <a:lnTo>
                  <a:pt x="1172362" y="0"/>
                </a:lnTo>
                <a:lnTo>
                  <a:pt x="1172362" y="1156242"/>
                </a:lnTo>
                <a:lnTo>
                  <a:pt x="0" y="1156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6683378" y="681796"/>
            <a:ext cx="2589897" cy="1074807"/>
          </a:xfrm>
          <a:custGeom>
            <a:avLst/>
            <a:gdLst/>
            <a:ahLst/>
            <a:cxnLst/>
            <a:rect l="l" t="t" r="r" b="b"/>
            <a:pathLst>
              <a:path w="2589897" h="1074807">
                <a:moveTo>
                  <a:pt x="2589898" y="0"/>
                </a:moveTo>
                <a:lnTo>
                  <a:pt x="0" y="0"/>
                </a:lnTo>
                <a:lnTo>
                  <a:pt x="0" y="1074808"/>
                </a:lnTo>
                <a:lnTo>
                  <a:pt x="2589898" y="1074808"/>
                </a:lnTo>
                <a:lnTo>
                  <a:pt x="258989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463043" flipH="1">
            <a:off x="2454710" y="945678"/>
            <a:ext cx="2032015" cy="1257309"/>
          </a:xfrm>
          <a:custGeom>
            <a:avLst/>
            <a:gdLst/>
            <a:ahLst/>
            <a:cxnLst/>
            <a:rect l="l" t="t" r="r" b="b"/>
            <a:pathLst>
              <a:path w="2032015" h="1257309">
                <a:moveTo>
                  <a:pt x="2032015" y="0"/>
                </a:moveTo>
                <a:lnTo>
                  <a:pt x="0" y="0"/>
                </a:lnTo>
                <a:lnTo>
                  <a:pt x="0" y="1257310"/>
                </a:lnTo>
                <a:lnTo>
                  <a:pt x="2032015" y="1257310"/>
                </a:lnTo>
                <a:lnTo>
                  <a:pt x="203201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935013" y="542250"/>
            <a:ext cx="3262501" cy="5168318"/>
          </a:xfrm>
          <a:custGeom>
            <a:avLst/>
            <a:gdLst/>
            <a:ahLst/>
            <a:cxnLst/>
            <a:rect l="l" t="t" r="r" b="b"/>
            <a:pathLst>
              <a:path w="3262501" h="5168318">
                <a:moveTo>
                  <a:pt x="0" y="0"/>
                </a:moveTo>
                <a:lnTo>
                  <a:pt x="3262501" y="0"/>
                </a:lnTo>
                <a:lnTo>
                  <a:pt x="3262501" y="5168318"/>
                </a:lnTo>
                <a:lnTo>
                  <a:pt x="0" y="51683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67844">
            <a:off x="11192707" y="5234904"/>
            <a:ext cx="12466585" cy="1999909"/>
          </a:xfrm>
          <a:custGeom>
            <a:avLst/>
            <a:gdLst/>
            <a:ahLst/>
            <a:cxnLst/>
            <a:rect l="l" t="t" r="r" b="b"/>
            <a:pathLst>
              <a:path w="12466585" h="1999909">
                <a:moveTo>
                  <a:pt x="0" y="0"/>
                </a:moveTo>
                <a:lnTo>
                  <a:pt x="12466585" y="0"/>
                </a:lnTo>
                <a:lnTo>
                  <a:pt x="12466585" y="1999908"/>
                </a:lnTo>
                <a:lnTo>
                  <a:pt x="0" y="199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52070"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298779">
            <a:off x="216963" y="5292087"/>
            <a:ext cx="1300653" cy="535115"/>
          </a:xfrm>
          <a:custGeom>
            <a:avLst/>
            <a:gdLst/>
            <a:ahLst/>
            <a:cxnLst/>
            <a:rect l="l" t="t" r="r" b="b"/>
            <a:pathLst>
              <a:path w="1300653" h="535115">
                <a:moveTo>
                  <a:pt x="0" y="0"/>
                </a:moveTo>
                <a:lnTo>
                  <a:pt x="1300654" y="0"/>
                </a:lnTo>
                <a:lnTo>
                  <a:pt x="1300654" y="535116"/>
                </a:lnTo>
                <a:lnTo>
                  <a:pt x="0" y="5351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33795"/>
            </a:stretch>
          </a:blipFill>
        </p:spPr>
      </p:sp>
      <p:sp>
        <p:nvSpPr>
          <p:cNvPr id="20" name="Freeform 20"/>
          <p:cNvSpPr/>
          <p:nvPr/>
        </p:nvSpPr>
        <p:spPr>
          <a:xfrm rot="3941014">
            <a:off x="10247478" y="3212007"/>
            <a:ext cx="764174" cy="1782330"/>
          </a:xfrm>
          <a:custGeom>
            <a:avLst/>
            <a:gdLst/>
            <a:ahLst/>
            <a:cxnLst/>
            <a:rect l="l" t="t" r="r" b="b"/>
            <a:pathLst>
              <a:path w="764174" h="1782330">
                <a:moveTo>
                  <a:pt x="0" y="0"/>
                </a:moveTo>
                <a:lnTo>
                  <a:pt x="764174" y="0"/>
                </a:lnTo>
                <a:lnTo>
                  <a:pt x="764174" y="1782330"/>
                </a:lnTo>
                <a:lnTo>
                  <a:pt x="0" y="17823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-579009">
            <a:off x="8258347" y="5843996"/>
            <a:ext cx="4036365" cy="3097910"/>
          </a:xfrm>
          <a:custGeom>
            <a:avLst/>
            <a:gdLst/>
            <a:ahLst/>
            <a:cxnLst/>
            <a:rect l="l" t="t" r="r" b="b"/>
            <a:pathLst>
              <a:path w="4036365" h="3097910">
                <a:moveTo>
                  <a:pt x="0" y="0"/>
                </a:moveTo>
                <a:lnTo>
                  <a:pt x="4036365" y="0"/>
                </a:lnTo>
                <a:lnTo>
                  <a:pt x="4036365" y="3097911"/>
                </a:lnTo>
                <a:lnTo>
                  <a:pt x="0" y="30979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956884" y="6234858"/>
            <a:ext cx="5080000" cy="4114800"/>
          </a:xfrm>
          <a:custGeom>
            <a:avLst/>
            <a:gdLst/>
            <a:ahLst/>
            <a:cxnLst/>
            <a:rect l="l" t="t" r="r" b="b"/>
            <a:pathLst>
              <a:path w="5080000" h="4114800">
                <a:moveTo>
                  <a:pt x="0" y="0"/>
                </a:moveTo>
                <a:lnTo>
                  <a:pt x="5080000" y="0"/>
                </a:lnTo>
                <a:lnTo>
                  <a:pt x="508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88496" y="7117073"/>
            <a:ext cx="7684672" cy="3169927"/>
          </a:xfrm>
          <a:custGeom>
            <a:avLst/>
            <a:gdLst/>
            <a:ahLst/>
            <a:cxnLst/>
            <a:rect l="l" t="t" r="r" b="b"/>
            <a:pathLst>
              <a:path w="7684672" h="3169927">
                <a:moveTo>
                  <a:pt x="0" y="0"/>
                </a:moveTo>
                <a:lnTo>
                  <a:pt x="7684672" y="0"/>
                </a:lnTo>
                <a:lnTo>
                  <a:pt x="7684672" y="3169927"/>
                </a:lnTo>
                <a:lnTo>
                  <a:pt x="0" y="31699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739482" y="3631672"/>
            <a:ext cx="4513114" cy="3209952"/>
          </a:xfrm>
          <a:custGeom>
            <a:avLst/>
            <a:gdLst/>
            <a:ahLst/>
            <a:cxnLst/>
            <a:rect l="l" t="t" r="r" b="b"/>
            <a:pathLst>
              <a:path w="4513114" h="3209952">
                <a:moveTo>
                  <a:pt x="0" y="0"/>
                </a:moveTo>
                <a:lnTo>
                  <a:pt x="4513113" y="0"/>
                </a:lnTo>
                <a:lnTo>
                  <a:pt x="4513113" y="3209952"/>
                </a:lnTo>
                <a:lnTo>
                  <a:pt x="0" y="320995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78869">
            <a:off x="13577064" y="2877617"/>
            <a:ext cx="2834323" cy="2515462"/>
          </a:xfrm>
          <a:custGeom>
            <a:avLst/>
            <a:gdLst/>
            <a:ahLst/>
            <a:cxnLst/>
            <a:rect l="l" t="t" r="r" b="b"/>
            <a:pathLst>
              <a:path w="2834323" h="2515462">
                <a:moveTo>
                  <a:pt x="0" y="0"/>
                </a:moveTo>
                <a:lnTo>
                  <a:pt x="2834323" y="0"/>
                </a:lnTo>
                <a:lnTo>
                  <a:pt x="2834323" y="2515462"/>
                </a:lnTo>
                <a:lnTo>
                  <a:pt x="0" y="251546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3871878" y="227037"/>
            <a:ext cx="11205416" cy="477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A437B"/>
                </a:solidFill>
                <a:latin typeface="Forum"/>
              </a:rPr>
              <a:t>ŻYCZĘ WAM WESOŁYCH 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A437B"/>
                </a:solidFill>
                <a:latin typeface="Forum"/>
              </a:rPr>
              <a:t>I BEZPIECZNYCH FERII</a:t>
            </a:r>
          </a:p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A437B"/>
                </a:solidFill>
                <a:latin typeface="Forum"/>
              </a:rPr>
              <a:t>ORAZ </a:t>
            </a:r>
          </a:p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>
                <a:solidFill>
                  <a:srgbClr val="0A437B"/>
                </a:solidFill>
                <a:latin typeface="Forum"/>
              </a:rPr>
              <a:t>WSPANIAŁEJ ZABAWY</a:t>
            </a:r>
          </a:p>
        </p:txBody>
      </p:sp>
      <p:sp>
        <p:nvSpPr>
          <p:cNvPr id="27" name="Freeform 27"/>
          <p:cNvSpPr/>
          <p:nvPr/>
        </p:nvSpPr>
        <p:spPr>
          <a:xfrm rot="-875768">
            <a:off x="12221325" y="4112138"/>
            <a:ext cx="12466585" cy="1999909"/>
          </a:xfrm>
          <a:custGeom>
            <a:avLst/>
            <a:gdLst/>
            <a:ahLst/>
            <a:cxnLst/>
            <a:rect l="l" t="t" r="r" b="b"/>
            <a:pathLst>
              <a:path w="12466585" h="1999909">
                <a:moveTo>
                  <a:pt x="0" y="0"/>
                </a:moveTo>
                <a:lnTo>
                  <a:pt x="12466585" y="0"/>
                </a:lnTo>
                <a:lnTo>
                  <a:pt x="12466585" y="1999908"/>
                </a:lnTo>
                <a:lnTo>
                  <a:pt x="0" y="199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52070"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16236020" y="1539484"/>
            <a:ext cx="2379958" cy="3258285"/>
          </a:xfrm>
          <a:custGeom>
            <a:avLst/>
            <a:gdLst/>
            <a:ahLst/>
            <a:cxnLst/>
            <a:rect l="l" t="t" r="r" b="b"/>
            <a:pathLst>
              <a:path w="2379958" h="3258285">
                <a:moveTo>
                  <a:pt x="0" y="0"/>
                </a:moveTo>
                <a:lnTo>
                  <a:pt x="2379958" y="0"/>
                </a:lnTo>
                <a:lnTo>
                  <a:pt x="2379958" y="3258286"/>
                </a:lnTo>
                <a:lnTo>
                  <a:pt x="0" y="325828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 b="-12808"/>
            </a:stretch>
          </a:blipFill>
        </p:spPr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0389" y="0"/>
            <a:ext cx="18157295" cy="10349658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4057418" y="9453821"/>
            <a:ext cx="11205416" cy="67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A437B"/>
                </a:solidFill>
                <a:latin typeface="Forum"/>
              </a:rPr>
              <a:t>Małgorzata Bednarek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7819" y="-329283"/>
            <a:ext cx="19083638" cy="9490211"/>
            <a:chOff x="0" y="0"/>
            <a:chExt cx="25444851" cy="126536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1577876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2532025" y="9185513"/>
            <a:ext cx="23352049" cy="2962734"/>
            <a:chOff x="0" y="0"/>
            <a:chExt cx="6150334" cy="7803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50334" cy="780308"/>
            </a:xfrm>
            <a:custGeom>
              <a:avLst/>
              <a:gdLst/>
              <a:ahLst/>
              <a:cxnLst/>
              <a:rect l="l" t="t" r="r" b="b"/>
              <a:pathLst>
                <a:path w="6150334" h="780308">
                  <a:moveTo>
                    <a:pt x="3075167" y="0"/>
                  </a:moveTo>
                  <a:cubicBezTo>
                    <a:pt x="1376799" y="0"/>
                    <a:pt x="0" y="174678"/>
                    <a:pt x="0" y="390154"/>
                  </a:cubicBezTo>
                  <a:cubicBezTo>
                    <a:pt x="0" y="605630"/>
                    <a:pt x="1376799" y="780308"/>
                    <a:pt x="3075167" y="780308"/>
                  </a:cubicBezTo>
                  <a:cubicBezTo>
                    <a:pt x="4773535" y="780308"/>
                    <a:pt x="6150334" y="605630"/>
                    <a:pt x="6150334" y="390154"/>
                  </a:cubicBezTo>
                  <a:cubicBezTo>
                    <a:pt x="6150334" y="174678"/>
                    <a:pt x="4773535" y="0"/>
                    <a:pt x="3075167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576594" y="35054"/>
              <a:ext cx="4997146" cy="672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381842" y="-432605"/>
            <a:ext cx="2464913" cy="2364262"/>
          </a:xfrm>
          <a:custGeom>
            <a:avLst/>
            <a:gdLst/>
            <a:ahLst/>
            <a:cxnLst/>
            <a:rect l="l" t="t" r="r" b="b"/>
            <a:pathLst>
              <a:path w="2464913" h="2364262">
                <a:moveTo>
                  <a:pt x="0" y="0"/>
                </a:moveTo>
                <a:lnTo>
                  <a:pt x="2464913" y="0"/>
                </a:lnTo>
                <a:lnTo>
                  <a:pt x="2464913" y="2364262"/>
                </a:lnTo>
                <a:lnTo>
                  <a:pt x="0" y="2364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4631799" y="1366883"/>
            <a:ext cx="2898456" cy="3881861"/>
          </a:xfrm>
          <a:custGeom>
            <a:avLst/>
            <a:gdLst/>
            <a:ahLst/>
            <a:cxnLst/>
            <a:rect l="l" t="t" r="r" b="b"/>
            <a:pathLst>
              <a:path w="2898456" h="3881861">
                <a:moveTo>
                  <a:pt x="0" y="0"/>
                </a:moveTo>
                <a:lnTo>
                  <a:pt x="2898456" y="0"/>
                </a:lnTo>
                <a:lnTo>
                  <a:pt x="2898456" y="3881861"/>
                </a:lnTo>
                <a:lnTo>
                  <a:pt x="0" y="3881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0949219" y="1366883"/>
            <a:ext cx="4900849" cy="7763722"/>
          </a:xfrm>
          <a:custGeom>
            <a:avLst/>
            <a:gdLst/>
            <a:ahLst/>
            <a:cxnLst/>
            <a:rect l="l" t="t" r="r" b="b"/>
            <a:pathLst>
              <a:path w="4900849" h="7763722">
                <a:moveTo>
                  <a:pt x="0" y="0"/>
                </a:moveTo>
                <a:lnTo>
                  <a:pt x="4900850" y="0"/>
                </a:lnTo>
                <a:lnTo>
                  <a:pt x="4900850" y="7763722"/>
                </a:lnTo>
                <a:lnTo>
                  <a:pt x="0" y="7763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22874" y="8882122"/>
            <a:ext cx="2472585" cy="1162115"/>
          </a:xfrm>
          <a:custGeom>
            <a:avLst/>
            <a:gdLst/>
            <a:ahLst/>
            <a:cxnLst/>
            <a:rect l="l" t="t" r="r" b="b"/>
            <a:pathLst>
              <a:path w="2472585" h="1162115">
                <a:moveTo>
                  <a:pt x="0" y="0"/>
                </a:moveTo>
                <a:lnTo>
                  <a:pt x="2472585" y="0"/>
                </a:lnTo>
                <a:lnTo>
                  <a:pt x="2472585" y="1162115"/>
                </a:lnTo>
                <a:lnTo>
                  <a:pt x="0" y="11621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63719" y="2806614"/>
            <a:ext cx="9733071" cy="6890915"/>
          </a:xfrm>
          <a:custGeom>
            <a:avLst/>
            <a:gdLst/>
            <a:ahLst/>
            <a:cxnLst/>
            <a:rect l="l" t="t" r="r" b="b"/>
            <a:pathLst>
              <a:path w="9733071" h="6890915">
                <a:moveTo>
                  <a:pt x="0" y="0"/>
                </a:moveTo>
                <a:lnTo>
                  <a:pt x="9733071" y="0"/>
                </a:lnTo>
                <a:lnTo>
                  <a:pt x="9733071" y="6890915"/>
                </a:lnTo>
                <a:lnTo>
                  <a:pt x="0" y="68909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b="-469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544302" y="8980387"/>
            <a:ext cx="2516346" cy="1035276"/>
          </a:xfrm>
          <a:custGeom>
            <a:avLst/>
            <a:gdLst/>
            <a:ahLst/>
            <a:cxnLst/>
            <a:rect l="l" t="t" r="r" b="b"/>
            <a:pathLst>
              <a:path w="2516346" h="1035276">
                <a:moveTo>
                  <a:pt x="0" y="0"/>
                </a:moveTo>
                <a:lnTo>
                  <a:pt x="2516346" y="0"/>
                </a:lnTo>
                <a:lnTo>
                  <a:pt x="2516346" y="1035275"/>
                </a:lnTo>
                <a:lnTo>
                  <a:pt x="0" y="10352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3379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054802" y="9025318"/>
            <a:ext cx="3303563" cy="1359153"/>
          </a:xfrm>
          <a:custGeom>
            <a:avLst/>
            <a:gdLst/>
            <a:ahLst/>
            <a:cxnLst/>
            <a:rect l="l" t="t" r="r" b="b"/>
            <a:pathLst>
              <a:path w="3303563" h="1359153">
                <a:moveTo>
                  <a:pt x="0" y="0"/>
                </a:moveTo>
                <a:lnTo>
                  <a:pt x="3303563" y="0"/>
                </a:lnTo>
                <a:lnTo>
                  <a:pt x="3303563" y="1359153"/>
                </a:lnTo>
                <a:lnTo>
                  <a:pt x="0" y="13591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3379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708097" y="7186877"/>
            <a:ext cx="1720781" cy="2333263"/>
          </a:xfrm>
          <a:custGeom>
            <a:avLst/>
            <a:gdLst/>
            <a:ahLst/>
            <a:cxnLst/>
            <a:rect l="l" t="t" r="r" b="b"/>
            <a:pathLst>
              <a:path w="1720781" h="2333263">
                <a:moveTo>
                  <a:pt x="0" y="0"/>
                </a:moveTo>
                <a:lnTo>
                  <a:pt x="1720781" y="0"/>
                </a:lnTo>
                <a:lnTo>
                  <a:pt x="1720781" y="2333263"/>
                </a:lnTo>
                <a:lnTo>
                  <a:pt x="0" y="23332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774737" y="5773480"/>
            <a:ext cx="871052" cy="877634"/>
          </a:xfrm>
          <a:custGeom>
            <a:avLst/>
            <a:gdLst/>
            <a:ahLst/>
            <a:cxnLst/>
            <a:rect l="l" t="t" r="r" b="b"/>
            <a:pathLst>
              <a:path w="871052" h="877634">
                <a:moveTo>
                  <a:pt x="0" y="0"/>
                </a:moveTo>
                <a:lnTo>
                  <a:pt x="871052" y="0"/>
                </a:lnTo>
                <a:lnTo>
                  <a:pt x="871052" y="877634"/>
                </a:lnTo>
                <a:lnTo>
                  <a:pt x="0" y="8776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213595" y="8353509"/>
            <a:ext cx="5120187" cy="2106549"/>
          </a:xfrm>
          <a:custGeom>
            <a:avLst/>
            <a:gdLst/>
            <a:ahLst/>
            <a:cxnLst/>
            <a:rect l="l" t="t" r="r" b="b"/>
            <a:pathLst>
              <a:path w="5120187" h="2106549">
                <a:moveTo>
                  <a:pt x="0" y="0"/>
                </a:moveTo>
                <a:lnTo>
                  <a:pt x="5120186" y="0"/>
                </a:lnTo>
                <a:lnTo>
                  <a:pt x="5120186" y="2106549"/>
                </a:lnTo>
                <a:lnTo>
                  <a:pt x="0" y="21065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r="-3379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74013" y="6440809"/>
            <a:ext cx="696648" cy="1314431"/>
          </a:xfrm>
          <a:custGeom>
            <a:avLst/>
            <a:gdLst/>
            <a:ahLst/>
            <a:cxnLst/>
            <a:rect l="l" t="t" r="r" b="b"/>
            <a:pathLst>
              <a:path w="696648" h="1314431">
                <a:moveTo>
                  <a:pt x="0" y="0"/>
                </a:moveTo>
                <a:lnTo>
                  <a:pt x="696648" y="0"/>
                </a:lnTo>
                <a:lnTo>
                  <a:pt x="696648" y="1314430"/>
                </a:lnTo>
                <a:lnTo>
                  <a:pt x="0" y="13144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82184">
            <a:off x="7247066" y="3286381"/>
            <a:ext cx="468405" cy="449669"/>
          </a:xfrm>
          <a:custGeom>
            <a:avLst/>
            <a:gdLst/>
            <a:ahLst/>
            <a:cxnLst/>
            <a:rect l="l" t="t" r="r" b="b"/>
            <a:pathLst>
              <a:path w="468405" h="449669">
                <a:moveTo>
                  <a:pt x="0" y="0"/>
                </a:moveTo>
                <a:lnTo>
                  <a:pt x="468405" y="0"/>
                </a:lnTo>
                <a:lnTo>
                  <a:pt x="468405" y="449669"/>
                </a:lnTo>
                <a:lnTo>
                  <a:pt x="0" y="449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366693">
            <a:off x="3579798" y="2868564"/>
            <a:ext cx="372265" cy="570004"/>
          </a:xfrm>
          <a:custGeom>
            <a:avLst/>
            <a:gdLst/>
            <a:ahLst/>
            <a:cxnLst/>
            <a:rect l="l" t="t" r="r" b="b"/>
            <a:pathLst>
              <a:path w="372265" h="570004">
                <a:moveTo>
                  <a:pt x="0" y="0"/>
                </a:moveTo>
                <a:lnTo>
                  <a:pt x="372264" y="0"/>
                </a:lnTo>
                <a:lnTo>
                  <a:pt x="372264" y="570005"/>
                </a:lnTo>
                <a:lnTo>
                  <a:pt x="0" y="570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 l="-397944"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9284275">
            <a:off x="1674319" y="3238304"/>
            <a:ext cx="357166" cy="220104"/>
          </a:xfrm>
          <a:custGeom>
            <a:avLst/>
            <a:gdLst/>
            <a:ahLst/>
            <a:cxnLst/>
            <a:rect l="l" t="t" r="r" b="b"/>
            <a:pathLst>
              <a:path w="357166" h="220104">
                <a:moveTo>
                  <a:pt x="0" y="0"/>
                </a:moveTo>
                <a:lnTo>
                  <a:pt x="357166" y="0"/>
                </a:lnTo>
                <a:lnTo>
                  <a:pt x="357166" y="220103"/>
                </a:lnTo>
                <a:lnTo>
                  <a:pt x="0" y="2201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968844">
            <a:off x="8555423" y="5445637"/>
            <a:ext cx="1007698" cy="473618"/>
          </a:xfrm>
          <a:custGeom>
            <a:avLst/>
            <a:gdLst/>
            <a:ahLst/>
            <a:cxnLst/>
            <a:rect l="l" t="t" r="r" b="b"/>
            <a:pathLst>
              <a:path w="1007698" h="473618">
                <a:moveTo>
                  <a:pt x="0" y="0"/>
                </a:moveTo>
                <a:lnTo>
                  <a:pt x="1007698" y="0"/>
                </a:lnTo>
                <a:lnTo>
                  <a:pt x="1007698" y="473618"/>
                </a:lnTo>
                <a:lnTo>
                  <a:pt x="0" y="4736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582911" y="7164699"/>
            <a:ext cx="2758753" cy="3941076"/>
          </a:xfrm>
          <a:custGeom>
            <a:avLst/>
            <a:gdLst/>
            <a:ahLst/>
            <a:cxnLst/>
            <a:rect l="l" t="t" r="r" b="b"/>
            <a:pathLst>
              <a:path w="2758753" h="3941076">
                <a:moveTo>
                  <a:pt x="0" y="0"/>
                </a:moveTo>
                <a:lnTo>
                  <a:pt x="2758753" y="0"/>
                </a:lnTo>
                <a:lnTo>
                  <a:pt x="2758753" y="3941076"/>
                </a:lnTo>
                <a:lnTo>
                  <a:pt x="0" y="394107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8517648">
            <a:off x="3580200" y="9441012"/>
            <a:ext cx="763843" cy="1318870"/>
          </a:xfrm>
          <a:custGeom>
            <a:avLst/>
            <a:gdLst/>
            <a:ahLst/>
            <a:cxnLst/>
            <a:rect l="l" t="t" r="r" b="b"/>
            <a:pathLst>
              <a:path w="763843" h="1318870">
                <a:moveTo>
                  <a:pt x="0" y="0"/>
                </a:moveTo>
                <a:lnTo>
                  <a:pt x="763843" y="0"/>
                </a:lnTo>
                <a:lnTo>
                  <a:pt x="763843" y="1318870"/>
                </a:lnTo>
                <a:lnTo>
                  <a:pt x="0" y="131887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 t="-160892" r="-315553"/>
            </a:stretch>
          </a:blipFill>
        </p:spPr>
      </p:sp>
      <p:sp>
        <p:nvSpPr>
          <p:cNvPr id="25" name="Freeform 25"/>
          <p:cNvSpPr/>
          <p:nvPr/>
        </p:nvSpPr>
        <p:spPr>
          <a:xfrm rot="-940501">
            <a:off x="1208413" y="1209606"/>
            <a:ext cx="1551664" cy="1543906"/>
          </a:xfrm>
          <a:custGeom>
            <a:avLst/>
            <a:gdLst/>
            <a:ahLst/>
            <a:cxnLst/>
            <a:rect l="l" t="t" r="r" b="b"/>
            <a:pathLst>
              <a:path w="1551664" h="1543906">
                <a:moveTo>
                  <a:pt x="0" y="0"/>
                </a:moveTo>
                <a:lnTo>
                  <a:pt x="1551665" y="0"/>
                </a:lnTo>
                <a:lnTo>
                  <a:pt x="1551665" y="1543906"/>
                </a:lnTo>
                <a:lnTo>
                  <a:pt x="0" y="154390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616347">
            <a:off x="9568488" y="977531"/>
            <a:ext cx="1016491" cy="2370824"/>
          </a:xfrm>
          <a:custGeom>
            <a:avLst/>
            <a:gdLst/>
            <a:ahLst/>
            <a:cxnLst/>
            <a:rect l="l" t="t" r="r" b="b"/>
            <a:pathLst>
              <a:path w="1016491" h="2370824">
                <a:moveTo>
                  <a:pt x="0" y="0"/>
                </a:moveTo>
                <a:lnTo>
                  <a:pt x="1016491" y="0"/>
                </a:lnTo>
                <a:lnTo>
                  <a:pt x="1016491" y="2370825"/>
                </a:lnTo>
                <a:lnTo>
                  <a:pt x="0" y="2370825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 flipH="1">
            <a:off x="5942622" y="8324934"/>
            <a:ext cx="1184325" cy="1521913"/>
          </a:xfrm>
          <a:custGeom>
            <a:avLst/>
            <a:gdLst/>
            <a:ahLst/>
            <a:cxnLst/>
            <a:rect l="l" t="t" r="r" b="b"/>
            <a:pathLst>
              <a:path w="1184325" h="1521913">
                <a:moveTo>
                  <a:pt x="1184325" y="0"/>
                </a:moveTo>
                <a:lnTo>
                  <a:pt x="0" y="0"/>
                </a:lnTo>
                <a:lnTo>
                  <a:pt x="0" y="1521913"/>
                </a:lnTo>
                <a:lnTo>
                  <a:pt x="1184325" y="1521913"/>
                </a:lnTo>
                <a:lnTo>
                  <a:pt x="1184325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0" y="1306812"/>
            <a:ext cx="12022874" cy="6113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4"/>
              </a:lnSpc>
            </a:pPr>
            <a:r>
              <a:rPr lang="en-US" sz="4946">
                <a:solidFill>
                  <a:srgbClr val="000000"/>
                </a:solidFill>
                <a:latin typeface="Forum"/>
              </a:rPr>
              <a:t>Lada moment rozpoczynają się ferie zimowe, czyli czas zasłużonego odpoczynku </a:t>
            </a:r>
          </a:p>
          <a:p>
            <a:pPr algn="ctr">
              <a:lnSpc>
                <a:spcPts val="6924"/>
              </a:lnSpc>
            </a:pPr>
            <a:r>
              <a:rPr lang="en-US" sz="4946">
                <a:solidFill>
                  <a:srgbClr val="000000"/>
                </a:solidFill>
                <a:latin typeface="Forum"/>
              </a:rPr>
              <a:t>i beztroskiej zabawy na śniegu. </a:t>
            </a:r>
          </a:p>
          <a:p>
            <a:pPr algn="ctr">
              <a:lnSpc>
                <a:spcPts val="6924"/>
              </a:lnSpc>
            </a:pPr>
            <a:endParaRPr lang="en-US" sz="4946">
              <a:solidFill>
                <a:srgbClr val="000000"/>
              </a:solidFill>
              <a:latin typeface="Forum"/>
            </a:endParaRPr>
          </a:p>
          <a:p>
            <a:pPr algn="ctr">
              <a:lnSpc>
                <a:spcPts val="6924"/>
              </a:lnSpc>
            </a:pPr>
            <a:r>
              <a:rPr lang="en-US" sz="4946">
                <a:solidFill>
                  <a:srgbClr val="000000"/>
                </a:solidFill>
                <a:latin typeface="Forum"/>
              </a:rPr>
              <a:t>Aby zapewnić bezpieczeństwo sobie i innym, warto pamiętać o kilku ważnych zasadach.</a:t>
            </a:r>
          </a:p>
          <a:p>
            <a:pPr algn="ctr">
              <a:lnSpc>
                <a:spcPts val="6924"/>
              </a:lnSpc>
            </a:pPr>
            <a:endParaRPr lang="en-US" sz="4946">
              <a:solidFill>
                <a:srgbClr val="000000"/>
              </a:solidFill>
              <a:latin typeface="For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63576" y="5878396"/>
            <a:ext cx="21144863" cy="6231190"/>
            <a:chOff x="0" y="0"/>
            <a:chExt cx="5569017" cy="16411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69017" cy="1641136"/>
            </a:xfrm>
            <a:custGeom>
              <a:avLst/>
              <a:gdLst/>
              <a:ahLst/>
              <a:cxnLst/>
              <a:rect l="l" t="t" r="r" b="b"/>
              <a:pathLst>
                <a:path w="5569017" h="1641136">
                  <a:moveTo>
                    <a:pt x="0" y="0"/>
                  </a:moveTo>
                  <a:lnTo>
                    <a:pt x="5569017" y="0"/>
                  </a:lnTo>
                  <a:lnTo>
                    <a:pt x="5569017" y="1641136"/>
                  </a:lnTo>
                  <a:lnTo>
                    <a:pt x="0" y="1641136"/>
                  </a:lnTo>
                  <a:close/>
                </a:path>
              </a:pathLst>
            </a:custGeom>
            <a:solidFill>
              <a:srgbClr val="F6FD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69017" cy="1679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2352" y="-3420588"/>
            <a:ext cx="19083638" cy="9490211"/>
            <a:chOff x="0" y="0"/>
            <a:chExt cx="25444851" cy="126536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577876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6089822" y="3743436"/>
            <a:ext cx="30658580" cy="2738247"/>
            <a:chOff x="0" y="0"/>
            <a:chExt cx="8074688" cy="721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688" cy="721185"/>
            </a:xfrm>
            <a:custGeom>
              <a:avLst/>
              <a:gdLst/>
              <a:ahLst/>
              <a:cxnLst/>
              <a:rect l="l" t="t" r="r" b="b"/>
              <a:pathLst>
                <a:path w="8074688" h="721185">
                  <a:moveTo>
                    <a:pt x="4037344" y="0"/>
                  </a:moveTo>
                  <a:cubicBezTo>
                    <a:pt x="1807580" y="0"/>
                    <a:pt x="0" y="161443"/>
                    <a:pt x="0" y="360592"/>
                  </a:cubicBezTo>
                  <a:cubicBezTo>
                    <a:pt x="0" y="559742"/>
                    <a:pt x="1807580" y="721185"/>
                    <a:pt x="4037344" y="721185"/>
                  </a:cubicBezTo>
                  <a:cubicBezTo>
                    <a:pt x="6267107" y="721185"/>
                    <a:pt x="8074688" y="559742"/>
                    <a:pt x="8074688" y="360592"/>
                  </a:cubicBezTo>
                  <a:cubicBezTo>
                    <a:pt x="8074688" y="161443"/>
                    <a:pt x="6267107" y="0"/>
                    <a:pt x="4037344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57002" y="29511"/>
              <a:ext cx="6560684" cy="624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698103" y="383905"/>
            <a:ext cx="2589897" cy="1074807"/>
          </a:xfrm>
          <a:custGeom>
            <a:avLst/>
            <a:gdLst/>
            <a:ahLst/>
            <a:cxnLst/>
            <a:rect l="l" t="t" r="r" b="b"/>
            <a:pathLst>
              <a:path w="2589897" h="1074807">
                <a:moveTo>
                  <a:pt x="2589897" y="0"/>
                </a:moveTo>
                <a:lnTo>
                  <a:pt x="0" y="0"/>
                </a:lnTo>
                <a:lnTo>
                  <a:pt x="0" y="1074808"/>
                </a:lnTo>
                <a:lnTo>
                  <a:pt x="2589897" y="1074808"/>
                </a:lnTo>
                <a:lnTo>
                  <a:pt x="258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395582" y="133376"/>
            <a:ext cx="2842545" cy="1325337"/>
          </a:xfrm>
          <a:custGeom>
            <a:avLst/>
            <a:gdLst/>
            <a:ahLst/>
            <a:cxnLst/>
            <a:rect l="l" t="t" r="r" b="b"/>
            <a:pathLst>
              <a:path w="2842545" h="1325337">
                <a:moveTo>
                  <a:pt x="0" y="0"/>
                </a:moveTo>
                <a:lnTo>
                  <a:pt x="2842545" y="0"/>
                </a:lnTo>
                <a:lnTo>
                  <a:pt x="2842545" y="1325337"/>
                </a:lnTo>
                <a:lnTo>
                  <a:pt x="0" y="1325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4047" flipH="1">
            <a:off x="2770245" y="3333826"/>
            <a:ext cx="1932137" cy="794921"/>
          </a:xfrm>
          <a:custGeom>
            <a:avLst/>
            <a:gdLst/>
            <a:ahLst/>
            <a:cxnLst/>
            <a:rect l="l" t="t" r="r" b="b"/>
            <a:pathLst>
              <a:path w="1932137" h="794921">
                <a:moveTo>
                  <a:pt x="1932138" y="0"/>
                </a:moveTo>
                <a:lnTo>
                  <a:pt x="0" y="0"/>
                </a:lnTo>
                <a:lnTo>
                  <a:pt x="0" y="794921"/>
                </a:lnTo>
                <a:lnTo>
                  <a:pt x="1932138" y="794921"/>
                </a:lnTo>
                <a:lnTo>
                  <a:pt x="193213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4" name="Freeform 14"/>
          <p:cNvSpPr/>
          <p:nvPr/>
        </p:nvSpPr>
        <p:spPr>
          <a:xfrm rot="-76892">
            <a:off x="4615105" y="3377511"/>
            <a:ext cx="1932137" cy="794921"/>
          </a:xfrm>
          <a:custGeom>
            <a:avLst/>
            <a:gdLst/>
            <a:ahLst/>
            <a:cxnLst/>
            <a:rect l="l" t="t" r="r" b="b"/>
            <a:pathLst>
              <a:path w="1932137" h="794921">
                <a:moveTo>
                  <a:pt x="0" y="0"/>
                </a:moveTo>
                <a:lnTo>
                  <a:pt x="1932138" y="0"/>
                </a:lnTo>
                <a:lnTo>
                  <a:pt x="1932138" y="794920"/>
                </a:lnTo>
                <a:lnTo>
                  <a:pt x="0" y="794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5" name="Freeform 15"/>
          <p:cNvSpPr/>
          <p:nvPr/>
        </p:nvSpPr>
        <p:spPr>
          <a:xfrm rot="-205549">
            <a:off x="14290751" y="3460430"/>
            <a:ext cx="1956392" cy="804899"/>
          </a:xfrm>
          <a:custGeom>
            <a:avLst/>
            <a:gdLst/>
            <a:ahLst/>
            <a:cxnLst/>
            <a:rect l="l" t="t" r="r" b="b"/>
            <a:pathLst>
              <a:path w="1956392" h="804899">
                <a:moveTo>
                  <a:pt x="0" y="0"/>
                </a:moveTo>
                <a:lnTo>
                  <a:pt x="1956392" y="0"/>
                </a:lnTo>
                <a:lnTo>
                  <a:pt x="1956392" y="804899"/>
                </a:lnTo>
                <a:lnTo>
                  <a:pt x="0" y="804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975736" y="3789942"/>
            <a:ext cx="2071558" cy="852281"/>
          </a:xfrm>
          <a:custGeom>
            <a:avLst/>
            <a:gdLst/>
            <a:ahLst/>
            <a:cxnLst/>
            <a:rect l="l" t="t" r="r" b="b"/>
            <a:pathLst>
              <a:path w="2071558" h="852281">
                <a:moveTo>
                  <a:pt x="2071558" y="0"/>
                </a:moveTo>
                <a:lnTo>
                  <a:pt x="0" y="0"/>
                </a:lnTo>
                <a:lnTo>
                  <a:pt x="0" y="852281"/>
                </a:lnTo>
                <a:lnTo>
                  <a:pt x="2071558" y="852281"/>
                </a:lnTo>
                <a:lnTo>
                  <a:pt x="20715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7" name="Freeform 17"/>
          <p:cNvSpPr/>
          <p:nvPr/>
        </p:nvSpPr>
        <p:spPr>
          <a:xfrm rot="2015711">
            <a:off x="14317444" y="696999"/>
            <a:ext cx="1441103" cy="1024985"/>
          </a:xfrm>
          <a:custGeom>
            <a:avLst/>
            <a:gdLst/>
            <a:ahLst/>
            <a:cxnLst/>
            <a:rect l="l" t="t" r="r" b="b"/>
            <a:pathLst>
              <a:path w="1441103" h="1024985">
                <a:moveTo>
                  <a:pt x="0" y="0"/>
                </a:moveTo>
                <a:lnTo>
                  <a:pt x="1441103" y="0"/>
                </a:lnTo>
                <a:lnTo>
                  <a:pt x="1441103" y="1024985"/>
                </a:lnTo>
                <a:lnTo>
                  <a:pt x="0" y="1024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100000">
            <a:off x="16028675" y="5059211"/>
            <a:ext cx="2421927" cy="611537"/>
          </a:xfrm>
          <a:custGeom>
            <a:avLst/>
            <a:gdLst/>
            <a:ahLst/>
            <a:cxnLst/>
            <a:rect l="l" t="t" r="r" b="b"/>
            <a:pathLst>
              <a:path w="2421927" h="611537">
                <a:moveTo>
                  <a:pt x="0" y="0"/>
                </a:moveTo>
                <a:lnTo>
                  <a:pt x="2421927" y="0"/>
                </a:lnTo>
                <a:lnTo>
                  <a:pt x="2421927" y="611537"/>
                </a:lnTo>
                <a:lnTo>
                  <a:pt x="0" y="6115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1093520" y="1242349"/>
            <a:ext cx="956537" cy="1020306"/>
          </a:xfrm>
          <a:custGeom>
            <a:avLst/>
            <a:gdLst/>
            <a:ahLst/>
            <a:cxnLst/>
            <a:rect l="l" t="t" r="r" b="b"/>
            <a:pathLst>
              <a:path w="956537" h="1020306">
                <a:moveTo>
                  <a:pt x="0" y="0"/>
                </a:moveTo>
                <a:lnTo>
                  <a:pt x="956537" y="0"/>
                </a:lnTo>
                <a:lnTo>
                  <a:pt x="956537" y="1020306"/>
                </a:lnTo>
                <a:lnTo>
                  <a:pt x="0" y="10203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09210" y="3643915"/>
            <a:ext cx="1217379" cy="572168"/>
          </a:xfrm>
          <a:custGeom>
            <a:avLst/>
            <a:gdLst/>
            <a:ahLst/>
            <a:cxnLst/>
            <a:rect l="l" t="t" r="r" b="b"/>
            <a:pathLst>
              <a:path w="1217379" h="572168">
                <a:moveTo>
                  <a:pt x="0" y="0"/>
                </a:moveTo>
                <a:lnTo>
                  <a:pt x="1217379" y="0"/>
                </a:lnTo>
                <a:lnTo>
                  <a:pt x="1217379" y="572168"/>
                </a:lnTo>
                <a:lnTo>
                  <a:pt x="0" y="5721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-736266" flipH="1">
            <a:off x="6366146" y="849964"/>
            <a:ext cx="1967671" cy="1217497"/>
          </a:xfrm>
          <a:custGeom>
            <a:avLst/>
            <a:gdLst/>
            <a:ahLst/>
            <a:cxnLst/>
            <a:rect l="l" t="t" r="r" b="b"/>
            <a:pathLst>
              <a:path w="1967671" h="1217497">
                <a:moveTo>
                  <a:pt x="1967671" y="0"/>
                </a:moveTo>
                <a:lnTo>
                  <a:pt x="0" y="0"/>
                </a:lnTo>
                <a:lnTo>
                  <a:pt x="0" y="1217497"/>
                </a:lnTo>
                <a:lnTo>
                  <a:pt x="1967671" y="1217497"/>
                </a:lnTo>
                <a:lnTo>
                  <a:pt x="196767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321294">
            <a:off x="1981129" y="6116714"/>
            <a:ext cx="1381798" cy="568500"/>
          </a:xfrm>
          <a:custGeom>
            <a:avLst/>
            <a:gdLst/>
            <a:ahLst/>
            <a:cxnLst/>
            <a:rect l="l" t="t" r="r" b="b"/>
            <a:pathLst>
              <a:path w="1381798" h="568500">
                <a:moveTo>
                  <a:pt x="0" y="0"/>
                </a:moveTo>
                <a:lnTo>
                  <a:pt x="1381798" y="0"/>
                </a:lnTo>
                <a:lnTo>
                  <a:pt x="1381798" y="568500"/>
                </a:lnTo>
                <a:lnTo>
                  <a:pt x="0" y="568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494093" y="3403809"/>
            <a:ext cx="2409278" cy="2476828"/>
          </a:xfrm>
          <a:custGeom>
            <a:avLst/>
            <a:gdLst/>
            <a:ahLst/>
            <a:cxnLst/>
            <a:rect l="l" t="t" r="r" b="b"/>
            <a:pathLst>
              <a:path w="2409278" h="2476828">
                <a:moveTo>
                  <a:pt x="0" y="0"/>
                </a:moveTo>
                <a:lnTo>
                  <a:pt x="2409278" y="0"/>
                </a:lnTo>
                <a:lnTo>
                  <a:pt x="2409278" y="2476828"/>
                </a:lnTo>
                <a:lnTo>
                  <a:pt x="0" y="24768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167587" y="2854741"/>
            <a:ext cx="3612183" cy="2722683"/>
          </a:xfrm>
          <a:custGeom>
            <a:avLst/>
            <a:gdLst/>
            <a:ahLst/>
            <a:cxnLst/>
            <a:rect l="l" t="t" r="r" b="b"/>
            <a:pathLst>
              <a:path w="3612183" h="2722683">
                <a:moveTo>
                  <a:pt x="0" y="0"/>
                </a:moveTo>
                <a:lnTo>
                  <a:pt x="3612183" y="0"/>
                </a:lnTo>
                <a:lnTo>
                  <a:pt x="3612183" y="2722683"/>
                </a:lnTo>
                <a:lnTo>
                  <a:pt x="0" y="27226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404784" y="1458713"/>
            <a:ext cx="2065812" cy="2523130"/>
          </a:xfrm>
          <a:custGeom>
            <a:avLst/>
            <a:gdLst/>
            <a:ahLst/>
            <a:cxnLst/>
            <a:rect l="l" t="t" r="r" b="b"/>
            <a:pathLst>
              <a:path w="2065812" h="2523130">
                <a:moveTo>
                  <a:pt x="0" y="0"/>
                </a:moveTo>
                <a:lnTo>
                  <a:pt x="2065812" y="0"/>
                </a:lnTo>
                <a:lnTo>
                  <a:pt x="2065812" y="2523129"/>
                </a:lnTo>
                <a:lnTo>
                  <a:pt x="0" y="252312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698732" y="3332689"/>
            <a:ext cx="4472973" cy="5068525"/>
          </a:xfrm>
          <a:custGeom>
            <a:avLst/>
            <a:gdLst/>
            <a:ahLst/>
            <a:cxnLst/>
            <a:rect l="l" t="t" r="r" b="b"/>
            <a:pathLst>
              <a:path w="4472973" h="5068525">
                <a:moveTo>
                  <a:pt x="0" y="0"/>
                </a:moveTo>
                <a:lnTo>
                  <a:pt x="4472973" y="0"/>
                </a:lnTo>
                <a:lnTo>
                  <a:pt x="4472973" y="5068525"/>
                </a:lnTo>
                <a:lnTo>
                  <a:pt x="0" y="50685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550329" y="8084910"/>
            <a:ext cx="2229442" cy="2346781"/>
          </a:xfrm>
          <a:custGeom>
            <a:avLst/>
            <a:gdLst/>
            <a:ahLst/>
            <a:cxnLst/>
            <a:rect l="l" t="t" r="r" b="b"/>
            <a:pathLst>
              <a:path w="2229442" h="2346781">
                <a:moveTo>
                  <a:pt x="0" y="0"/>
                </a:moveTo>
                <a:lnTo>
                  <a:pt x="2229441" y="0"/>
                </a:lnTo>
                <a:lnTo>
                  <a:pt x="2229441" y="2346780"/>
                </a:lnTo>
                <a:lnTo>
                  <a:pt x="0" y="234678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364783" y="6649512"/>
            <a:ext cx="2517918" cy="2714736"/>
          </a:xfrm>
          <a:custGeom>
            <a:avLst/>
            <a:gdLst/>
            <a:ahLst/>
            <a:cxnLst/>
            <a:rect l="l" t="t" r="r" b="b"/>
            <a:pathLst>
              <a:path w="2517918" h="2714736">
                <a:moveTo>
                  <a:pt x="0" y="0"/>
                </a:moveTo>
                <a:lnTo>
                  <a:pt x="2517917" y="0"/>
                </a:lnTo>
                <a:lnTo>
                  <a:pt x="2517917" y="2714736"/>
                </a:lnTo>
                <a:lnTo>
                  <a:pt x="0" y="271473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913" y="4692333"/>
            <a:ext cx="3804374" cy="5594667"/>
          </a:xfrm>
          <a:custGeom>
            <a:avLst/>
            <a:gdLst/>
            <a:ahLst/>
            <a:cxnLst/>
            <a:rect l="l" t="t" r="r" b="b"/>
            <a:pathLst>
              <a:path w="3804374" h="5594667">
                <a:moveTo>
                  <a:pt x="0" y="0"/>
                </a:moveTo>
                <a:lnTo>
                  <a:pt x="3804374" y="0"/>
                </a:lnTo>
                <a:lnTo>
                  <a:pt x="3804374" y="5594667"/>
                </a:lnTo>
                <a:lnTo>
                  <a:pt x="0" y="5594667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5698103" y="4368858"/>
            <a:ext cx="2495483" cy="5918142"/>
          </a:xfrm>
          <a:custGeom>
            <a:avLst/>
            <a:gdLst/>
            <a:ahLst/>
            <a:cxnLst/>
            <a:rect l="l" t="t" r="r" b="b"/>
            <a:pathLst>
              <a:path w="2495483" h="5918142">
                <a:moveTo>
                  <a:pt x="0" y="0"/>
                </a:moveTo>
                <a:lnTo>
                  <a:pt x="2495483" y="0"/>
                </a:lnTo>
                <a:lnTo>
                  <a:pt x="2495483" y="5918142"/>
                </a:lnTo>
                <a:lnTo>
                  <a:pt x="0" y="591814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736314" y="393603"/>
            <a:ext cx="11125545" cy="254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>
                <a:solidFill>
                  <a:srgbClr val="26649F"/>
                </a:solidFill>
                <a:latin typeface="Forum"/>
              </a:rPr>
              <a:t>1.ODPOWIEDNIE </a:t>
            </a:r>
          </a:p>
          <a:p>
            <a:pPr algn="ctr">
              <a:lnSpc>
                <a:spcPts val="10220"/>
              </a:lnSpc>
              <a:spcBef>
                <a:spcPct val="0"/>
              </a:spcBef>
            </a:pPr>
            <a:r>
              <a:rPr lang="en-US" sz="7300">
                <a:solidFill>
                  <a:srgbClr val="26649F"/>
                </a:solidFill>
                <a:latin typeface="Forum"/>
              </a:rPr>
              <a:t>DO POGODY UBRANIA </a:t>
            </a:r>
          </a:p>
        </p:txBody>
      </p:sp>
      <p:sp>
        <p:nvSpPr>
          <p:cNvPr id="32" name="Freeform 32"/>
          <p:cNvSpPr/>
          <p:nvPr/>
        </p:nvSpPr>
        <p:spPr>
          <a:xfrm>
            <a:off x="795974" y="1234869"/>
            <a:ext cx="3124683" cy="3457464"/>
          </a:xfrm>
          <a:custGeom>
            <a:avLst/>
            <a:gdLst/>
            <a:ahLst/>
            <a:cxnLst/>
            <a:rect l="l" t="t" r="r" b="b"/>
            <a:pathLst>
              <a:path w="3124683" h="3457464">
                <a:moveTo>
                  <a:pt x="0" y="0"/>
                </a:moveTo>
                <a:lnTo>
                  <a:pt x="3124684" y="0"/>
                </a:lnTo>
                <a:lnTo>
                  <a:pt x="3124684" y="3457464"/>
                </a:lnTo>
                <a:lnTo>
                  <a:pt x="0" y="3457464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114266">
            <a:off x="8168842" y="8084910"/>
            <a:ext cx="2584522" cy="2558677"/>
          </a:xfrm>
          <a:custGeom>
            <a:avLst/>
            <a:gdLst/>
            <a:ahLst/>
            <a:cxnLst/>
            <a:rect l="l" t="t" r="r" b="b"/>
            <a:pathLst>
              <a:path w="2584522" h="2558677">
                <a:moveTo>
                  <a:pt x="0" y="0"/>
                </a:moveTo>
                <a:lnTo>
                  <a:pt x="2584522" y="0"/>
                </a:lnTo>
                <a:lnTo>
                  <a:pt x="2584522" y="2558676"/>
                </a:lnTo>
                <a:lnTo>
                  <a:pt x="0" y="2558676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9906447" y="5706855"/>
            <a:ext cx="6134464" cy="204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A437B"/>
                </a:solidFill>
                <a:latin typeface="Forum"/>
              </a:rPr>
              <a:t>Ubieramy się warstwowo </a:t>
            </a:r>
          </a:p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A437B"/>
                </a:solidFill>
                <a:latin typeface="Forum"/>
              </a:rPr>
              <a:t>“na cebulkę”.</a:t>
            </a:r>
          </a:p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A437B"/>
                </a:solidFill>
                <a:latin typeface="Forum"/>
              </a:rPr>
              <a:t>Pamiętamy o odblaskach.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63576" y="5878396"/>
            <a:ext cx="21144863" cy="6231190"/>
            <a:chOff x="0" y="0"/>
            <a:chExt cx="5569017" cy="16411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69017" cy="1641136"/>
            </a:xfrm>
            <a:custGeom>
              <a:avLst/>
              <a:gdLst/>
              <a:ahLst/>
              <a:cxnLst/>
              <a:rect l="l" t="t" r="r" b="b"/>
              <a:pathLst>
                <a:path w="5569017" h="1641136">
                  <a:moveTo>
                    <a:pt x="0" y="0"/>
                  </a:moveTo>
                  <a:lnTo>
                    <a:pt x="5569017" y="0"/>
                  </a:lnTo>
                  <a:lnTo>
                    <a:pt x="5569017" y="1641136"/>
                  </a:lnTo>
                  <a:lnTo>
                    <a:pt x="0" y="1641136"/>
                  </a:lnTo>
                  <a:close/>
                </a:path>
              </a:pathLst>
            </a:custGeom>
            <a:solidFill>
              <a:srgbClr val="F6FD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69017" cy="1679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2352" y="-3420588"/>
            <a:ext cx="19083638" cy="9490211"/>
            <a:chOff x="0" y="0"/>
            <a:chExt cx="25444851" cy="126536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577876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6089822" y="3743436"/>
            <a:ext cx="30658580" cy="2738247"/>
            <a:chOff x="0" y="0"/>
            <a:chExt cx="8074688" cy="721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688" cy="721185"/>
            </a:xfrm>
            <a:custGeom>
              <a:avLst/>
              <a:gdLst/>
              <a:ahLst/>
              <a:cxnLst/>
              <a:rect l="l" t="t" r="r" b="b"/>
              <a:pathLst>
                <a:path w="8074688" h="721185">
                  <a:moveTo>
                    <a:pt x="4037344" y="0"/>
                  </a:moveTo>
                  <a:cubicBezTo>
                    <a:pt x="1807580" y="0"/>
                    <a:pt x="0" y="161443"/>
                    <a:pt x="0" y="360592"/>
                  </a:cubicBezTo>
                  <a:cubicBezTo>
                    <a:pt x="0" y="559742"/>
                    <a:pt x="1807580" y="721185"/>
                    <a:pt x="4037344" y="721185"/>
                  </a:cubicBezTo>
                  <a:cubicBezTo>
                    <a:pt x="6267107" y="721185"/>
                    <a:pt x="8074688" y="559742"/>
                    <a:pt x="8074688" y="360592"/>
                  </a:cubicBezTo>
                  <a:cubicBezTo>
                    <a:pt x="8074688" y="161443"/>
                    <a:pt x="6267107" y="0"/>
                    <a:pt x="4037344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57002" y="29511"/>
              <a:ext cx="6560684" cy="624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698103" y="383905"/>
            <a:ext cx="2589897" cy="1074807"/>
          </a:xfrm>
          <a:custGeom>
            <a:avLst/>
            <a:gdLst/>
            <a:ahLst/>
            <a:cxnLst/>
            <a:rect l="l" t="t" r="r" b="b"/>
            <a:pathLst>
              <a:path w="2589897" h="1074807">
                <a:moveTo>
                  <a:pt x="2589897" y="0"/>
                </a:moveTo>
                <a:lnTo>
                  <a:pt x="0" y="0"/>
                </a:lnTo>
                <a:lnTo>
                  <a:pt x="0" y="1074808"/>
                </a:lnTo>
                <a:lnTo>
                  <a:pt x="2589897" y="1074808"/>
                </a:lnTo>
                <a:lnTo>
                  <a:pt x="258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395582" y="133376"/>
            <a:ext cx="2842545" cy="1325337"/>
          </a:xfrm>
          <a:custGeom>
            <a:avLst/>
            <a:gdLst/>
            <a:ahLst/>
            <a:cxnLst/>
            <a:rect l="l" t="t" r="r" b="b"/>
            <a:pathLst>
              <a:path w="2842545" h="1325337">
                <a:moveTo>
                  <a:pt x="0" y="0"/>
                </a:moveTo>
                <a:lnTo>
                  <a:pt x="2842545" y="0"/>
                </a:lnTo>
                <a:lnTo>
                  <a:pt x="2842545" y="1325337"/>
                </a:lnTo>
                <a:lnTo>
                  <a:pt x="0" y="1325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4047" flipH="1">
            <a:off x="2770245" y="3333826"/>
            <a:ext cx="1932137" cy="794921"/>
          </a:xfrm>
          <a:custGeom>
            <a:avLst/>
            <a:gdLst/>
            <a:ahLst/>
            <a:cxnLst/>
            <a:rect l="l" t="t" r="r" b="b"/>
            <a:pathLst>
              <a:path w="1932137" h="794921">
                <a:moveTo>
                  <a:pt x="1932138" y="0"/>
                </a:moveTo>
                <a:lnTo>
                  <a:pt x="0" y="0"/>
                </a:lnTo>
                <a:lnTo>
                  <a:pt x="0" y="794921"/>
                </a:lnTo>
                <a:lnTo>
                  <a:pt x="1932138" y="794921"/>
                </a:lnTo>
                <a:lnTo>
                  <a:pt x="193213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4" name="Freeform 14"/>
          <p:cNvSpPr/>
          <p:nvPr/>
        </p:nvSpPr>
        <p:spPr>
          <a:xfrm rot="-76892">
            <a:off x="4615105" y="3377511"/>
            <a:ext cx="1932137" cy="794921"/>
          </a:xfrm>
          <a:custGeom>
            <a:avLst/>
            <a:gdLst/>
            <a:ahLst/>
            <a:cxnLst/>
            <a:rect l="l" t="t" r="r" b="b"/>
            <a:pathLst>
              <a:path w="1932137" h="794921">
                <a:moveTo>
                  <a:pt x="0" y="0"/>
                </a:moveTo>
                <a:lnTo>
                  <a:pt x="1932138" y="0"/>
                </a:lnTo>
                <a:lnTo>
                  <a:pt x="1932138" y="794920"/>
                </a:lnTo>
                <a:lnTo>
                  <a:pt x="0" y="794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5" name="Freeform 15"/>
          <p:cNvSpPr/>
          <p:nvPr/>
        </p:nvSpPr>
        <p:spPr>
          <a:xfrm rot="-205549">
            <a:off x="14290751" y="3460430"/>
            <a:ext cx="1956392" cy="804899"/>
          </a:xfrm>
          <a:custGeom>
            <a:avLst/>
            <a:gdLst/>
            <a:ahLst/>
            <a:cxnLst/>
            <a:rect l="l" t="t" r="r" b="b"/>
            <a:pathLst>
              <a:path w="1956392" h="804899">
                <a:moveTo>
                  <a:pt x="0" y="0"/>
                </a:moveTo>
                <a:lnTo>
                  <a:pt x="1956392" y="0"/>
                </a:lnTo>
                <a:lnTo>
                  <a:pt x="1956392" y="804899"/>
                </a:lnTo>
                <a:lnTo>
                  <a:pt x="0" y="804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975736" y="3789942"/>
            <a:ext cx="2071558" cy="852281"/>
          </a:xfrm>
          <a:custGeom>
            <a:avLst/>
            <a:gdLst/>
            <a:ahLst/>
            <a:cxnLst/>
            <a:rect l="l" t="t" r="r" b="b"/>
            <a:pathLst>
              <a:path w="2071558" h="852281">
                <a:moveTo>
                  <a:pt x="2071558" y="0"/>
                </a:moveTo>
                <a:lnTo>
                  <a:pt x="0" y="0"/>
                </a:lnTo>
                <a:lnTo>
                  <a:pt x="0" y="852281"/>
                </a:lnTo>
                <a:lnTo>
                  <a:pt x="2071558" y="852281"/>
                </a:lnTo>
                <a:lnTo>
                  <a:pt x="20715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093520" y="1242349"/>
            <a:ext cx="956537" cy="1020306"/>
          </a:xfrm>
          <a:custGeom>
            <a:avLst/>
            <a:gdLst/>
            <a:ahLst/>
            <a:cxnLst/>
            <a:rect l="l" t="t" r="r" b="b"/>
            <a:pathLst>
              <a:path w="956537" h="1020306">
                <a:moveTo>
                  <a:pt x="0" y="0"/>
                </a:moveTo>
                <a:lnTo>
                  <a:pt x="956537" y="0"/>
                </a:lnTo>
                <a:lnTo>
                  <a:pt x="956537" y="1020306"/>
                </a:lnTo>
                <a:lnTo>
                  <a:pt x="0" y="1020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9210" y="3643915"/>
            <a:ext cx="1217379" cy="572168"/>
          </a:xfrm>
          <a:custGeom>
            <a:avLst/>
            <a:gdLst/>
            <a:ahLst/>
            <a:cxnLst/>
            <a:rect l="l" t="t" r="r" b="b"/>
            <a:pathLst>
              <a:path w="1217379" h="572168">
                <a:moveTo>
                  <a:pt x="0" y="0"/>
                </a:moveTo>
                <a:lnTo>
                  <a:pt x="1217379" y="0"/>
                </a:lnTo>
                <a:lnTo>
                  <a:pt x="1217379" y="572168"/>
                </a:lnTo>
                <a:lnTo>
                  <a:pt x="0" y="572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-736266" flipH="1">
            <a:off x="6366146" y="849964"/>
            <a:ext cx="1967671" cy="1217497"/>
          </a:xfrm>
          <a:custGeom>
            <a:avLst/>
            <a:gdLst/>
            <a:ahLst/>
            <a:cxnLst/>
            <a:rect l="l" t="t" r="r" b="b"/>
            <a:pathLst>
              <a:path w="1967671" h="1217497">
                <a:moveTo>
                  <a:pt x="1967671" y="0"/>
                </a:moveTo>
                <a:lnTo>
                  <a:pt x="0" y="0"/>
                </a:lnTo>
                <a:lnTo>
                  <a:pt x="0" y="1217497"/>
                </a:lnTo>
                <a:lnTo>
                  <a:pt x="1967671" y="1217497"/>
                </a:lnTo>
                <a:lnTo>
                  <a:pt x="196767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321294">
            <a:off x="1981129" y="6116714"/>
            <a:ext cx="1381798" cy="568500"/>
          </a:xfrm>
          <a:custGeom>
            <a:avLst/>
            <a:gdLst/>
            <a:ahLst/>
            <a:cxnLst/>
            <a:rect l="l" t="t" r="r" b="b"/>
            <a:pathLst>
              <a:path w="1381798" h="568500">
                <a:moveTo>
                  <a:pt x="0" y="0"/>
                </a:moveTo>
                <a:lnTo>
                  <a:pt x="1381798" y="0"/>
                </a:lnTo>
                <a:lnTo>
                  <a:pt x="1381798" y="568500"/>
                </a:lnTo>
                <a:lnTo>
                  <a:pt x="0" y="568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0" y="47761"/>
            <a:ext cx="18781287" cy="10564474"/>
          </a:xfrm>
          <a:custGeom>
            <a:avLst/>
            <a:gdLst/>
            <a:ahLst/>
            <a:cxnLst/>
            <a:rect l="l" t="t" r="r" b="b"/>
            <a:pathLst>
              <a:path w="18781287" h="10564474">
                <a:moveTo>
                  <a:pt x="0" y="0"/>
                </a:moveTo>
                <a:lnTo>
                  <a:pt x="18781287" y="0"/>
                </a:lnTo>
                <a:lnTo>
                  <a:pt x="18781287" y="10564474"/>
                </a:lnTo>
                <a:lnTo>
                  <a:pt x="0" y="105644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107971" y="511895"/>
            <a:ext cx="13772198" cy="488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4"/>
              </a:lnSpc>
            </a:pPr>
            <a:r>
              <a:rPr lang="en-US" sz="7489">
                <a:solidFill>
                  <a:srgbClr val="201161"/>
                </a:solidFill>
                <a:latin typeface="Forum"/>
              </a:rPr>
              <a:t>2. BEZPIECZNE ZABAWY NA ŚNIEGU.</a:t>
            </a:r>
          </a:p>
          <a:p>
            <a:pPr algn="ctr">
              <a:lnSpc>
                <a:spcPts val="9924"/>
              </a:lnSpc>
            </a:pPr>
            <a:r>
              <a:rPr lang="en-US" sz="7089">
                <a:solidFill>
                  <a:srgbClr val="000000"/>
                </a:solidFill>
                <a:latin typeface="Forum"/>
              </a:rPr>
              <a:t>Zawsze informujemy rodziców </a:t>
            </a:r>
          </a:p>
          <a:p>
            <a:pPr algn="ctr">
              <a:lnSpc>
                <a:spcPts val="9924"/>
              </a:lnSpc>
            </a:pPr>
            <a:r>
              <a:rPr lang="en-US" sz="7089">
                <a:solidFill>
                  <a:srgbClr val="000000"/>
                </a:solidFill>
                <a:latin typeface="Forum"/>
              </a:rPr>
              <a:t>gdzie i z kim wychodzimy.</a:t>
            </a:r>
          </a:p>
          <a:p>
            <a:pPr algn="ctr">
              <a:lnSpc>
                <a:spcPts val="8525"/>
              </a:lnSpc>
              <a:spcBef>
                <a:spcPct val="0"/>
              </a:spcBef>
            </a:pPr>
            <a:endParaRPr lang="en-US" sz="7089">
              <a:solidFill>
                <a:srgbClr val="000000"/>
              </a:solidFill>
              <a:latin typeface="For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1644" y="8993540"/>
            <a:ext cx="18991288" cy="2048779"/>
            <a:chOff x="0" y="0"/>
            <a:chExt cx="5001821" cy="5395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01821" cy="539596"/>
            </a:xfrm>
            <a:custGeom>
              <a:avLst/>
              <a:gdLst/>
              <a:ahLst/>
              <a:cxnLst/>
              <a:rect l="l" t="t" r="r" b="b"/>
              <a:pathLst>
                <a:path w="5001821" h="539596">
                  <a:moveTo>
                    <a:pt x="0" y="0"/>
                  </a:moveTo>
                  <a:lnTo>
                    <a:pt x="5001821" y="0"/>
                  </a:lnTo>
                  <a:lnTo>
                    <a:pt x="5001821" y="539596"/>
                  </a:lnTo>
                  <a:lnTo>
                    <a:pt x="0" y="539596"/>
                  </a:lnTo>
                  <a:close/>
                </a:path>
              </a:pathLst>
            </a:custGeom>
            <a:solidFill>
              <a:srgbClr val="0A437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01821" cy="5776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51644" y="9332737"/>
            <a:ext cx="18991288" cy="1639204"/>
            <a:chOff x="0" y="0"/>
            <a:chExt cx="5001821" cy="4317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1821" cy="431724"/>
            </a:xfrm>
            <a:custGeom>
              <a:avLst/>
              <a:gdLst/>
              <a:ahLst/>
              <a:cxnLst/>
              <a:rect l="l" t="t" r="r" b="b"/>
              <a:pathLst>
                <a:path w="5001821" h="431724">
                  <a:moveTo>
                    <a:pt x="0" y="0"/>
                  </a:moveTo>
                  <a:lnTo>
                    <a:pt x="5001821" y="0"/>
                  </a:lnTo>
                  <a:lnTo>
                    <a:pt x="5001821" y="431724"/>
                  </a:lnTo>
                  <a:lnTo>
                    <a:pt x="0" y="431724"/>
                  </a:lnTo>
                  <a:close/>
                </a:path>
              </a:pathLst>
            </a:custGeom>
            <a:solidFill>
              <a:srgbClr val="2664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01821" cy="469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9144000" cy="10366602"/>
            <a:chOff x="0" y="0"/>
            <a:chExt cx="3093156" cy="35067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3156" cy="3506727"/>
            </a:xfrm>
            <a:custGeom>
              <a:avLst/>
              <a:gdLst/>
              <a:ahLst/>
              <a:cxnLst/>
              <a:rect l="l" t="t" r="r" b="b"/>
              <a:pathLst>
                <a:path w="3093156" h="3506727">
                  <a:moveTo>
                    <a:pt x="0" y="0"/>
                  </a:moveTo>
                  <a:lnTo>
                    <a:pt x="3093156" y="0"/>
                  </a:lnTo>
                  <a:lnTo>
                    <a:pt x="3093156" y="3506727"/>
                  </a:lnTo>
                  <a:lnTo>
                    <a:pt x="0" y="3506727"/>
                  </a:lnTo>
                  <a:close/>
                </a:path>
              </a:pathLst>
            </a:custGeom>
            <a:solidFill>
              <a:srgbClr val="548AC8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00038" y="3706986"/>
            <a:ext cx="8543925" cy="5286554"/>
          </a:xfrm>
          <a:custGeom>
            <a:avLst/>
            <a:gdLst/>
            <a:ahLst/>
            <a:cxnLst/>
            <a:rect l="l" t="t" r="r" b="b"/>
            <a:pathLst>
              <a:path w="8543925" h="5286554">
                <a:moveTo>
                  <a:pt x="0" y="0"/>
                </a:moveTo>
                <a:lnTo>
                  <a:pt x="8543924" y="0"/>
                </a:lnTo>
                <a:lnTo>
                  <a:pt x="8543924" y="5286554"/>
                </a:lnTo>
                <a:lnTo>
                  <a:pt x="0" y="5286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552957" y="4659816"/>
            <a:ext cx="3735043" cy="5627184"/>
          </a:xfrm>
          <a:custGeom>
            <a:avLst/>
            <a:gdLst/>
            <a:ahLst/>
            <a:cxnLst/>
            <a:rect l="l" t="t" r="r" b="b"/>
            <a:pathLst>
              <a:path w="3735043" h="5627184">
                <a:moveTo>
                  <a:pt x="0" y="0"/>
                </a:moveTo>
                <a:lnTo>
                  <a:pt x="3735043" y="0"/>
                </a:lnTo>
                <a:lnTo>
                  <a:pt x="3735043" y="5627184"/>
                </a:lnTo>
                <a:lnTo>
                  <a:pt x="0" y="5627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42455" y="4461813"/>
            <a:ext cx="5398887" cy="5690527"/>
          </a:xfrm>
          <a:custGeom>
            <a:avLst/>
            <a:gdLst/>
            <a:ahLst/>
            <a:cxnLst/>
            <a:rect l="l" t="t" r="r" b="b"/>
            <a:pathLst>
              <a:path w="5398887" h="5690527">
                <a:moveTo>
                  <a:pt x="0" y="0"/>
                </a:moveTo>
                <a:lnTo>
                  <a:pt x="5398887" y="0"/>
                </a:lnTo>
                <a:lnTo>
                  <a:pt x="5398887" y="5690526"/>
                </a:lnTo>
                <a:lnTo>
                  <a:pt x="0" y="5690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6758428"/>
            <a:ext cx="2252708" cy="3393911"/>
          </a:xfrm>
          <a:custGeom>
            <a:avLst/>
            <a:gdLst/>
            <a:ahLst/>
            <a:cxnLst/>
            <a:rect l="l" t="t" r="r" b="b"/>
            <a:pathLst>
              <a:path w="2252708" h="3393911">
                <a:moveTo>
                  <a:pt x="0" y="0"/>
                </a:moveTo>
                <a:lnTo>
                  <a:pt x="2252708" y="0"/>
                </a:lnTo>
                <a:lnTo>
                  <a:pt x="2252708" y="3393911"/>
                </a:lnTo>
                <a:lnTo>
                  <a:pt x="0" y="3393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30002" y="0"/>
            <a:ext cx="3413998" cy="5143500"/>
          </a:xfrm>
          <a:custGeom>
            <a:avLst/>
            <a:gdLst/>
            <a:ahLst/>
            <a:cxnLst/>
            <a:rect l="l" t="t" r="r" b="b"/>
            <a:pathLst>
              <a:path w="3413998" h="5143500">
                <a:moveTo>
                  <a:pt x="0" y="0"/>
                </a:moveTo>
                <a:lnTo>
                  <a:pt x="3413998" y="0"/>
                </a:lnTo>
                <a:lnTo>
                  <a:pt x="341399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000743">
            <a:off x="331825" y="-269144"/>
            <a:ext cx="1589058" cy="2394061"/>
          </a:xfrm>
          <a:custGeom>
            <a:avLst/>
            <a:gdLst/>
            <a:ahLst/>
            <a:cxnLst/>
            <a:rect l="l" t="t" r="r" b="b"/>
            <a:pathLst>
              <a:path w="1589058" h="2394061">
                <a:moveTo>
                  <a:pt x="0" y="0"/>
                </a:moveTo>
                <a:lnTo>
                  <a:pt x="1589058" y="0"/>
                </a:lnTo>
                <a:lnTo>
                  <a:pt x="1589058" y="2394061"/>
                </a:lnTo>
                <a:lnTo>
                  <a:pt x="0" y="2394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316" y="0"/>
            <a:ext cx="18047368" cy="102870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79012" y="268585"/>
            <a:ext cx="16558636" cy="387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31"/>
              </a:lnSpc>
              <a:spcBef>
                <a:spcPct val="0"/>
              </a:spcBef>
            </a:pPr>
            <a:r>
              <a:rPr lang="en-US" sz="7379">
                <a:solidFill>
                  <a:srgbClr val="000000"/>
                </a:solidFill>
                <a:latin typeface="Forum"/>
              </a:rPr>
              <a:t>3. NA SANKACH JEŹDZIMY PRZODEM, </a:t>
            </a:r>
          </a:p>
          <a:p>
            <a:pPr marL="0" lvl="0" indent="0" algn="ctr">
              <a:lnSpc>
                <a:spcPts val="10331"/>
              </a:lnSpc>
              <a:spcBef>
                <a:spcPct val="0"/>
              </a:spcBef>
            </a:pPr>
            <a:r>
              <a:rPr lang="en-US" sz="7379">
                <a:solidFill>
                  <a:srgbClr val="000000"/>
                </a:solidFill>
                <a:latin typeface="Forum"/>
              </a:rPr>
              <a:t>W BEZPIECZNEJ ODLEGŁOŚCI OD INNYCH </a:t>
            </a:r>
          </a:p>
          <a:p>
            <a:pPr marL="0" lvl="0" indent="0" algn="ctr">
              <a:lnSpc>
                <a:spcPts val="10331"/>
              </a:lnSpc>
              <a:spcBef>
                <a:spcPct val="0"/>
              </a:spcBef>
            </a:pPr>
            <a:r>
              <a:rPr lang="en-US" sz="7379">
                <a:solidFill>
                  <a:srgbClr val="000000"/>
                </a:solidFill>
                <a:latin typeface="Forum"/>
              </a:rPr>
              <a:t>I Z DALA OD JEZDNI.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512" y="5425898"/>
            <a:ext cx="21144863" cy="6231190"/>
            <a:chOff x="0" y="0"/>
            <a:chExt cx="5569017" cy="16411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69017" cy="1641136"/>
            </a:xfrm>
            <a:custGeom>
              <a:avLst/>
              <a:gdLst/>
              <a:ahLst/>
              <a:cxnLst/>
              <a:rect l="l" t="t" r="r" b="b"/>
              <a:pathLst>
                <a:path w="5569017" h="1641136">
                  <a:moveTo>
                    <a:pt x="0" y="0"/>
                  </a:moveTo>
                  <a:lnTo>
                    <a:pt x="5569017" y="0"/>
                  </a:lnTo>
                  <a:lnTo>
                    <a:pt x="5569017" y="1641136"/>
                  </a:lnTo>
                  <a:lnTo>
                    <a:pt x="0" y="1641136"/>
                  </a:lnTo>
                  <a:close/>
                </a:path>
              </a:pathLst>
            </a:custGeom>
            <a:solidFill>
              <a:srgbClr val="F6FD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69017" cy="1679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2352" y="-3420588"/>
            <a:ext cx="19083638" cy="9490211"/>
            <a:chOff x="0" y="0"/>
            <a:chExt cx="25444851" cy="126536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577876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6089822" y="3743436"/>
            <a:ext cx="30658580" cy="2738247"/>
            <a:chOff x="0" y="0"/>
            <a:chExt cx="8074688" cy="721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688" cy="721185"/>
            </a:xfrm>
            <a:custGeom>
              <a:avLst/>
              <a:gdLst/>
              <a:ahLst/>
              <a:cxnLst/>
              <a:rect l="l" t="t" r="r" b="b"/>
              <a:pathLst>
                <a:path w="8074688" h="721185">
                  <a:moveTo>
                    <a:pt x="4037344" y="0"/>
                  </a:moveTo>
                  <a:cubicBezTo>
                    <a:pt x="1807580" y="0"/>
                    <a:pt x="0" y="161443"/>
                    <a:pt x="0" y="360592"/>
                  </a:cubicBezTo>
                  <a:cubicBezTo>
                    <a:pt x="0" y="559742"/>
                    <a:pt x="1807580" y="721185"/>
                    <a:pt x="4037344" y="721185"/>
                  </a:cubicBezTo>
                  <a:cubicBezTo>
                    <a:pt x="6267107" y="721185"/>
                    <a:pt x="8074688" y="559742"/>
                    <a:pt x="8074688" y="360592"/>
                  </a:cubicBezTo>
                  <a:cubicBezTo>
                    <a:pt x="8074688" y="161443"/>
                    <a:pt x="6267107" y="0"/>
                    <a:pt x="4037344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57002" y="29511"/>
              <a:ext cx="6560684" cy="624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698103" y="383905"/>
            <a:ext cx="2589897" cy="1074807"/>
          </a:xfrm>
          <a:custGeom>
            <a:avLst/>
            <a:gdLst/>
            <a:ahLst/>
            <a:cxnLst/>
            <a:rect l="l" t="t" r="r" b="b"/>
            <a:pathLst>
              <a:path w="2589897" h="1074807">
                <a:moveTo>
                  <a:pt x="2589897" y="0"/>
                </a:moveTo>
                <a:lnTo>
                  <a:pt x="0" y="0"/>
                </a:lnTo>
                <a:lnTo>
                  <a:pt x="0" y="1074808"/>
                </a:lnTo>
                <a:lnTo>
                  <a:pt x="2589897" y="1074808"/>
                </a:lnTo>
                <a:lnTo>
                  <a:pt x="258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395582" y="133376"/>
            <a:ext cx="2842545" cy="1325337"/>
          </a:xfrm>
          <a:custGeom>
            <a:avLst/>
            <a:gdLst/>
            <a:ahLst/>
            <a:cxnLst/>
            <a:rect l="l" t="t" r="r" b="b"/>
            <a:pathLst>
              <a:path w="2842545" h="1325337">
                <a:moveTo>
                  <a:pt x="0" y="0"/>
                </a:moveTo>
                <a:lnTo>
                  <a:pt x="2842545" y="0"/>
                </a:lnTo>
                <a:lnTo>
                  <a:pt x="2842545" y="1325337"/>
                </a:lnTo>
                <a:lnTo>
                  <a:pt x="0" y="1325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21242" y="770264"/>
            <a:ext cx="2300438" cy="3552799"/>
          </a:xfrm>
          <a:custGeom>
            <a:avLst/>
            <a:gdLst/>
            <a:ahLst/>
            <a:cxnLst/>
            <a:rect l="l" t="t" r="r" b="b"/>
            <a:pathLst>
              <a:path w="2300438" h="3552799">
                <a:moveTo>
                  <a:pt x="0" y="0"/>
                </a:moveTo>
                <a:lnTo>
                  <a:pt x="2300438" y="0"/>
                </a:lnTo>
                <a:lnTo>
                  <a:pt x="2300438" y="3552800"/>
                </a:lnTo>
                <a:lnTo>
                  <a:pt x="0" y="3552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047" flipH="1">
            <a:off x="2770245" y="3333826"/>
            <a:ext cx="1932137" cy="794921"/>
          </a:xfrm>
          <a:custGeom>
            <a:avLst/>
            <a:gdLst/>
            <a:ahLst/>
            <a:cxnLst/>
            <a:rect l="l" t="t" r="r" b="b"/>
            <a:pathLst>
              <a:path w="1932137" h="794921">
                <a:moveTo>
                  <a:pt x="1932138" y="0"/>
                </a:moveTo>
                <a:lnTo>
                  <a:pt x="0" y="0"/>
                </a:lnTo>
                <a:lnTo>
                  <a:pt x="0" y="794921"/>
                </a:lnTo>
                <a:lnTo>
                  <a:pt x="1932138" y="794921"/>
                </a:lnTo>
                <a:lnTo>
                  <a:pt x="193213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3795"/>
            </a:stretch>
          </a:blipFill>
        </p:spPr>
      </p:sp>
      <p:sp>
        <p:nvSpPr>
          <p:cNvPr id="15" name="Freeform 15"/>
          <p:cNvSpPr/>
          <p:nvPr/>
        </p:nvSpPr>
        <p:spPr>
          <a:xfrm rot="-76892">
            <a:off x="4615105" y="3377511"/>
            <a:ext cx="1932137" cy="794921"/>
          </a:xfrm>
          <a:custGeom>
            <a:avLst/>
            <a:gdLst/>
            <a:ahLst/>
            <a:cxnLst/>
            <a:rect l="l" t="t" r="r" b="b"/>
            <a:pathLst>
              <a:path w="1932137" h="794921">
                <a:moveTo>
                  <a:pt x="0" y="0"/>
                </a:moveTo>
                <a:lnTo>
                  <a:pt x="1932138" y="0"/>
                </a:lnTo>
                <a:lnTo>
                  <a:pt x="1932138" y="794920"/>
                </a:lnTo>
                <a:lnTo>
                  <a:pt x="0" y="7949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3795"/>
            </a:stretch>
          </a:blipFill>
        </p:spPr>
      </p:sp>
      <p:sp>
        <p:nvSpPr>
          <p:cNvPr id="16" name="Freeform 16"/>
          <p:cNvSpPr/>
          <p:nvPr/>
        </p:nvSpPr>
        <p:spPr>
          <a:xfrm rot="-205549">
            <a:off x="14290751" y="3460430"/>
            <a:ext cx="1956392" cy="804899"/>
          </a:xfrm>
          <a:custGeom>
            <a:avLst/>
            <a:gdLst/>
            <a:ahLst/>
            <a:cxnLst/>
            <a:rect l="l" t="t" r="r" b="b"/>
            <a:pathLst>
              <a:path w="1956392" h="804899">
                <a:moveTo>
                  <a:pt x="0" y="0"/>
                </a:moveTo>
                <a:lnTo>
                  <a:pt x="1956392" y="0"/>
                </a:lnTo>
                <a:lnTo>
                  <a:pt x="1956392" y="804899"/>
                </a:lnTo>
                <a:lnTo>
                  <a:pt x="0" y="8048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3795"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975736" y="3789942"/>
            <a:ext cx="2071558" cy="852281"/>
          </a:xfrm>
          <a:custGeom>
            <a:avLst/>
            <a:gdLst/>
            <a:ahLst/>
            <a:cxnLst/>
            <a:rect l="l" t="t" r="r" b="b"/>
            <a:pathLst>
              <a:path w="2071558" h="852281">
                <a:moveTo>
                  <a:pt x="2071558" y="0"/>
                </a:moveTo>
                <a:lnTo>
                  <a:pt x="0" y="0"/>
                </a:lnTo>
                <a:lnTo>
                  <a:pt x="0" y="852281"/>
                </a:lnTo>
                <a:lnTo>
                  <a:pt x="2071558" y="852281"/>
                </a:lnTo>
                <a:lnTo>
                  <a:pt x="207155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379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093520" y="1242349"/>
            <a:ext cx="956537" cy="1020306"/>
          </a:xfrm>
          <a:custGeom>
            <a:avLst/>
            <a:gdLst/>
            <a:ahLst/>
            <a:cxnLst/>
            <a:rect l="l" t="t" r="r" b="b"/>
            <a:pathLst>
              <a:path w="956537" h="1020306">
                <a:moveTo>
                  <a:pt x="0" y="0"/>
                </a:moveTo>
                <a:lnTo>
                  <a:pt x="956537" y="0"/>
                </a:lnTo>
                <a:lnTo>
                  <a:pt x="956537" y="1020306"/>
                </a:lnTo>
                <a:lnTo>
                  <a:pt x="0" y="10203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9210" y="3643915"/>
            <a:ext cx="1217379" cy="572168"/>
          </a:xfrm>
          <a:custGeom>
            <a:avLst/>
            <a:gdLst/>
            <a:ahLst/>
            <a:cxnLst/>
            <a:rect l="l" t="t" r="r" b="b"/>
            <a:pathLst>
              <a:path w="1217379" h="572168">
                <a:moveTo>
                  <a:pt x="0" y="0"/>
                </a:moveTo>
                <a:lnTo>
                  <a:pt x="1217379" y="0"/>
                </a:lnTo>
                <a:lnTo>
                  <a:pt x="1217379" y="572168"/>
                </a:lnTo>
                <a:lnTo>
                  <a:pt x="0" y="5721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736266" flipH="1">
            <a:off x="6366146" y="849964"/>
            <a:ext cx="1967671" cy="1217497"/>
          </a:xfrm>
          <a:custGeom>
            <a:avLst/>
            <a:gdLst/>
            <a:ahLst/>
            <a:cxnLst/>
            <a:rect l="l" t="t" r="r" b="b"/>
            <a:pathLst>
              <a:path w="1967671" h="1217497">
                <a:moveTo>
                  <a:pt x="1967671" y="0"/>
                </a:moveTo>
                <a:lnTo>
                  <a:pt x="0" y="0"/>
                </a:lnTo>
                <a:lnTo>
                  <a:pt x="0" y="1217497"/>
                </a:lnTo>
                <a:lnTo>
                  <a:pt x="1967671" y="1217497"/>
                </a:lnTo>
                <a:lnTo>
                  <a:pt x="196767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321294">
            <a:off x="1981129" y="6116714"/>
            <a:ext cx="1381798" cy="568500"/>
          </a:xfrm>
          <a:custGeom>
            <a:avLst/>
            <a:gdLst/>
            <a:ahLst/>
            <a:cxnLst/>
            <a:rect l="l" t="t" r="r" b="b"/>
            <a:pathLst>
              <a:path w="1381798" h="568500">
                <a:moveTo>
                  <a:pt x="0" y="0"/>
                </a:moveTo>
                <a:lnTo>
                  <a:pt x="1381798" y="0"/>
                </a:lnTo>
                <a:lnTo>
                  <a:pt x="1381798" y="568500"/>
                </a:lnTo>
                <a:lnTo>
                  <a:pt x="0" y="568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33795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-470885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591452" y="3332689"/>
            <a:ext cx="8371302" cy="7021429"/>
          </a:xfrm>
          <a:custGeom>
            <a:avLst/>
            <a:gdLst/>
            <a:ahLst/>
            <a:cxnLst/>
            <a:rect l="l" t="t" r="r" b="b"/>
            <a:pathLst>
              <a:path w="8371302" h="7021429">
                <a:moveTo>
                  <a:pt x="0" y="0"/>
                </a:moveTo>
                <a:lnTo>
                  <a:pt x="8371301" y="0"/>
                </a:lnTo>
                <a:lnTo>
                  <a:pt x="8371301" y="7021430"/>
                </a:lnTo>
                <a:lnTo>
                  <a:pt x="0" y="70214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3850105" y="101283"/>
            <a:ext cx="14437895" cy="8229600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2828472" y="5558585"/>
            <a:ext cx="4880950" cy="4795534"/>
          </a:xfrm>
          <a:custGeom>
            <a:avLst/>
            <a:gdLst/>
            <a:ahLst/>
            <a:cxnLst/>
            <a:rect l="l" t="t" r="r" b="b"/>
            <a:pathLst>
              <a:path w="4880950" h="4795534">
                <a:moveTo>
                  <a:pt x="0" y="0"/>
                </a:moveTo>
                <a:lnTo>
                  <a:pt x="4880950" y="0"/>
                </a:lnTo>
                <a:lnTo>
                  <a:pt x="4880950" y="4795534"/>
                </a:lnTo>
                <a:lnTo>
                  <a:pt x="0" y="479553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760455" y="5558585"/>
            <a:ext cx="4441863" cy="4795534"/>
          </a:xfrm>
          <a:custGeom>
            <a:avLst/>
            <a:gdLst/>
            <a:ahLst/>
            <a:cxnLst/>
            <a:rect l="l" t="t" r="r" b="b"/>
            <a:pathLst>
              <a:path w="4441863" h="4795534">
                <a:moveTo>
                  <a:pt x="0" y="0"/>
                </a:moveTo>
                <a:lnTo>
                  <a:pt x="4441863" y="0"/>
                </a:lnTo>
                <a:lnTo>
                  <a:pt x="4441863" y="4795534"/>
                </a:lnTo>
                <a:lnTo>
                  <a:pt x="0" y="479553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3419102" y="558067"/>
            <a:ext cx="12279000" cy="3535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26649F"/>
                </a:solidFill>
                <a:latin typeface="Forum"/>
              </a:rPr>
              <a:t>4. LEPIMY BAŁWANA </a:t>
            </a:r>
          </a:p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26649F"/>
                </a:solidFill>
                <a:latin typeface="Forum"/>
              </a:rPr>
              <a:t>I BAWIMY SIĘ </a:t>
            </a:r>
          </a:p>
          <a:p>
            <a:pPr marL="0" lvl="0" indent="0" algn="ctr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C9193B"/>
                </a:solidFill>
                <a:latin typeface="Forum"/>
              </a:rPr>
              <a:t>NIE</a:t>
            </a:r>
            <a:r>
              <a:rPr lang="en-US" sz="6699">
                <a:solidFill>
                  <a:srgbClr val="26649F"/>
                </a:solidFill>
                <a:latin typeface="Forum"/>
              </a:rPr>
              <a:t> W POBLIŻU ULICY.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-4546919" y="-470885"/>
            <a:ext cx="14437895" cy="822960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302733" y="6815058"/>
            <a:ext cx="1443789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0512" y="5425898"/>
            <a:ext cx="21144863" cy="6231190"/>
            <a:chOff x="0" y="0"/>
            <a:chExt cx="5569017" cy="16411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69017" cy="1641136"/>
            </a:xfrm>
            <a:custGeom>
              <a:avLst/>
              <a:gdLst/>
              <a:ahLst/>
              <a:cxnLst/>
              <a:rect l="l" t="t" r="r" b="b"/>
              <a:pathLst>
                <a:path w="5569017" h="1641136">
                  <a:moveTo>
                    <a:pt x="0" y="0"/>
                  </a:moveTo>
                  <a:lnTo>
                    <a:pt x="5569017" y="0"/>
                  </a:lnTo>
                  <a:lnTo>
                    <a:pt x="5569017" y="1641136"/>
                  </a:lnTo>
                  <a:lnTo>
                    <a:pt x="0" y="1641136"/>
                  </a:lnTo>
                  <a:close/>
                </a:path>
              </a:pathLst>
            </a:custGeom>
            <a:solidFill>
              <a:srgbClr val="F6FDF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569017" cy="1679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2352" y="-3420588"/>
            <a:ext cx="19083638" cy="9490211"/>
            <a:chOff x="0" y="0"/>
            <a:chExt cx="25444851" cy="126536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577876" y="0"/>
              <a:ext cx="13866975" cy="12653615"/>
            </a:xfrm>
            <a:custGeom>
              <a:avLst/>
              <a:gdLst/>
              <a:ahLst/>
              <a:cxnLst/>
              <a:rect l="l" t="t" r="r" b="b"/>
              <a:pathLst>
                <a:path w="13866975" h="12653615">
                  <a:moveTo>
                    <a:pt x="0" y="0"/>
                  </a:moveTo>
                  <a:lnTo>
                    <a:pt x="13866975" y="0"/>
                  </a:lnTo>
                  <a:lnTo>
                    <a:pt x="13866975" y="12653615"/>
                  </a:lnTo>
                  <a:lnTo>
                    <a:pt x="0" y="12653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2000"/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6089822" y="3743436"/>
            <a:ext cx="30658580" cy="2738247"/>
            <a:chOff x="0" y="0"/>
            <a:chExt cx="8074688" cy="7211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74688" cy="721185"/>
            </a:xfrm>
            <a:custGeom>
              <a:avLst/>
              <a:gdLst/>
              <a:ahLst/>
              <a:cxnLst/>
              <a:rect l="l" t="t" r="r" b="b"/>
              <a:pathLst>
                <a:path w="8074688" h="721185">
                  <a:moveTo>
                    <a:pt x="4037344" y="0"/>
                  </a:moveTo>
                  <a:cubicBezTo>
                    <a:pt x="1807580" y="0"/>
                    <a:pt x="0" y="161443"/>
                    <a:pt x="0" y="360592"/>
                  </a:cubicBezTo>
                  <a:cubicBezTo>
                    <a:pt x="0" y="559742"/>
                    <a:pt x="1807580" y="721185"/>
                    <a:pt x="4037344" y="721185"/>
                  </a:cubicBezTo>
                  <a:cubicBezTo>
                    <a:pt x="6267107" y="721185"/>
                    <a:pt x="8074688" y="559742"/>
                    <a:pt x="8074688" y="360592"/>
                  </a:cubicBezTo>
                  <a:cubicBezTo>
                    <a:pt x="8074688" y="161443"/>
                    <a:pt x="6267107" y="0"/>
                    <a:pt x="4037344" y="0"/>
                  </a:cubicBezTo>
                  <a:close/>
                </a:path>
              </a:pathLst>
            </a:custGeom>
            <a:solidFill>
              <a:srgbClr val="F6FD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57002" y="29511"/>
              <a:ext cx="6560684" cy="624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5698103" y="383905"/>
            <a:ext cx="2589897" cy="1074807"/>
          </a:xfrm>
          <a:custGeom>
            <a:avLst/>
            <a:gdLst/>
            <a:ahLst/>
            <a:cxnLst/>
            <a:rect l="l" t="t" r="r" b="b"/>
            <a:pathLst>
              <a:path w="2589897" h="1074807">
                <a:moveTo>
                  <a:pt x="2589897" y="0"/>
                </a:moveTo>
                <a:lnTo>
                  <a:pt x="0" y="0"/>
                </a:lnTo>
                <a:lnTo>
                  <a:pt x="0" y="1074808"/>
                </a:lnTo>
                <a:lnTo>
                  <a:pt x="2589897" y="1074808"/>
                </a:lnTo>
                <a:lnTo>
                  <a:pt x="258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395582" y="133376"/>
            <a:ext cx="2842545" cy="1325337"/>
          </a:xfrm>
          <a:custGeom>
            <a:avLst/>
            <a:gdLst/>
            <a:ahLst/>
            <a:cxnLst/>
            <a:rect l="l" t="t" r="r" b="b"/>
            <a:pathLst>
              <a:path w="2842545" h="1325337">
                <a:moveTo>
                  <a:pt x="0" y="0"/>
                </a:moveTo>
                <a:lnTo>
                  <a:pt x="2842545" y="0"/>
                </a:lnTo>
                <a:lnTo>
                  <a:pt x="2842545" y="1325337"/>
                </a:lnTo>
                <a:lnTo>
                  <a:pt x="0" y="13253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4047" flipH="1">
            <a:off x="2770245" y="3333826"/>
            <a:ext cx="1932137" cy="794921"/>
          </a:xfrm>
          <a:custGeom>
            <a:avLst/>
            <a:gdLst/>
            <a:ahLst/>
            <a:cxnLst/>
            <a:rect l="l" t="t" r="r" b="b"/>
            <a:pathLst>
              <a:path w="1932137" h="794921">
                <a:moveTo>
                  <a:pt x="1932138" y="0"/>
                </a:moveTo>
                <a:lnTo>
                  <a:pt x="0" y="0"/>
                </a:lnTo>
                <a:lnTo>
                  <a:pt x="0" y="794921"/>
                </a:lnTo>
                <a:lnTo>
                  <a:pt x="1932138" y="794921"/>
                </a:lnTo>
                <a:lnTo>
                  <a:pt x="193213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4" name="Freeform 14"/>
          <p:cNvSpPr/>
          <p:nvPr/>
        </p:nvSpPr>
        <p:spPr>
          <a:xfrm rot="-76892">
            <a:off x="4615105" y="3377511"/>
            <a:ext cx="1932137" cy="794921"/>
          </a:xfrm>
          <a:custGeom>
            <a:avLst/>
            <a:gdLst/>
            <a:ahLst/>
            <a:cxnLst/>
            <a:rect l="l" t="t" r="r" b="b"/>
            <a:pathLst>
              <a:path w="1932137" h="794921">
                <a:moveTo>
                  <a:pt x="0" y="0"/>
                </a:moveTo>
                <a:lnTo>
                  <a:pt x="1932138" y="0"/>
                </a:lnTo>
                <a:lnTo>
                  <a:pt x="1932138" y="794920"/>
                </a:lnTo>
                <a:lnTo>
                  <a:pt x="0" y="794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5" name="Freeform 15"/>
          <p:cNvSpPr/>
          <p:nvPr/>
        </p:nvSpPr>
        <p:spPr>
          <a:xfrm rot="-205549">
            <a:off x="14290751" y="3460430"/>
            <a:ext cx="1956392" cy="804899"/>
          </a:xfrm>
          <a:custGeom>
            <a:avLst/>
            <a:gdLst/>
            <a:ahLst/>
            <a:cxnLst/>
            <a:rect l="l" t="t" r="r" b="b"/>
            <a:pathLst>
              <a:path w="1956392" h="804899">
                <a:moveTo>
                  <a:pt x="0" y="0"/>
                </a:moveTo>
                <a:lnTo>
                  <a:pt x="1956392" y="0"/>
                </a:lnTo>
                <a:lnTo>
                  <a:pt x="1956392" y="804899"/>
                </a:lnTo>
                <a:lnTo>
                  <a:pt x="0" y="8048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975736" y="3789942"/>
            <a:ext cx="2071558" cy="852281"/>
          </a:xfrm>
          <a:custGeom>
            <a:avLst/>
            <a:gdLst/>
            <a:ahLst/>
            <a:cxnLst/>
            <a:rect l="l" t="t" r="r" b="b"/>
            <a:pathLst>
              <a:path w="2071558" h="852281">
                <a:moveTo>
                  <a:pt x="2071558" y="0"/>
                </a:moveTo>
                <a:lnTo>
                  <a:pt x="0" y="0"/>
                </a:lnTo>
                <a:lnTo>
                  <a:pt x="0" y="852281"/>
                </a:lnTo>
                <a:lnTo>
                  <a:pt x="2071558" y="852281"/>
                </a:lnTo>
                <a:lnTo>
                  <a:pt x="207155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093520" y="1242349"/>
            <a:ext cx="956537" cy="1020306"/>
          </a:xfrm>
          <a:custGeom>
            <a:avLst/>
            <a:gdLst/>
            <a:ahLst/>
            <a:cxnLst/>
            <a:rect l="l" t="t" r="r" b="b"/>
            <a:pathLst>
              <a:path w="956537" h="1020306">
                <a:moveTo>
                  <a:pt x="0" y="0"/>
                </a:moveTo>
                <a:lnTo>
                  <a:pt x="956537" y="0"/>
                </a:lnTo>
                <a:lnTo>
                  <a:pt x="956537" y="1020306"/>
                </a:lnTo>
                <a:lnTo>
                  <a:pt x="0" y="1020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9210" y="3643915"/>
            <a:ext cx="1217379" cy="572168"/>
          </a:xfrm>
          <a:custGeom>
            <a:avLst/>
            <a:gdLst/>
            <a:ahLst/>
            <a:cxnLst/>
            <a:rect l="l" t="t" r="r" b="b"/>
            <a:pathLst>
              <a:path w="1217379" h="572168">
                <a:moveTo>
                  <a:pt x="0" y="0"/>
                </a:moveTo>
                <a:lnTo>
                  <a:pt x="1217379" y="0"/>
                </a:lnTo>
                <a:lnTo>
                  <a:pt x="1217379" y="572168"/>
                </a:lnTo>
                <a:lnTo>
                  <a:pt x="0" y="5721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-736266" flipH="1">
            <a:off x="6366146" y="849964"/>
            <a:ext cx="1967671" cy="1217497"/>
          </a:xfrm>
          <a:custGeom>
            <a:avLst/>
            <a:gdLst/>
            <a:ahLst/>
            <a:cxnLst/>
            <a:rect l="l" t="t" r="r" b="b"/>
            <a:pathLst>
              <a:path w="1967671" h="1217497">
                <a:moveTo>
                  <a:pt x="1967671" y="0"/>
                </a:moveTo>
                <a:lnTo>
                  <a:pt x="0" y="0"/>
                </a:lnTo>
                <a:lnTo>
                  <a:pt x="0" y="1217497"/>
                </a:lnTo>
                <a:lnTo>
                  <a:pt x="1967671" y="1217497"/>
                </a:lnTo>
                <a:lnTo>
                  <a:pt x="1967671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321294">
            <a:off x="1981129" y="6116714"/>
            <a:ext cx="1381798" cy="568500"/>
          </a:xfrm>
          <a:custGeom>
            <a:avLst/>
            <a:gdLst/>
            <a:ahLst/>
            <a:cxnLst/>
            <a:rect l="l" t="t" r="r" b="b"/>
            <a:pathLst>
              <a:path w="1381798" h="568500">
                <a:moveTo>
                  <a:pt x="0" y="0"/>
                </a:moveTo>
                <a:lnTo>
                  <a:pt x="1381798" y="0"/>
                </a:lnTo>
                <a:lnTo>
                  <a:pt x="1381798" y="568500"/>
                </a:lnTo>
                <a:lnTo>
                  <a:pt x="0" y="568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3379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23829" y="1096929"/>
            <a:ext cx="18526594" cy="10560158"/>
          </a:xfrm>
          <a:custGeom>
            <a:avLst/>
            <a:gdLst/>
            <a:ahLst/>
            <a:cxnLst/>
            <a:rect l="l" t="t" r="r" b="b"/>
            <a:pathLst>
              <a:path w="18526594" h="10560158">
                <a:moveTo>
                  <a:pt x="0" y="0"/>
                </a:moveTo>
                <a:lnTo>
                  <a:pt x="18526594" y="0"/>
                </a:lnTo>
                <a:lnTo>
                  <a:pt x="18526594" y="10560158"/>
                </a:lnTo>
                <a:lnTo>
                  <a:pt x="0" y="105601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-1031898" y="332362"/>
            <a:ext cx="20136196" cy="3777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201161"/>
                </a:solidFill>
                <a:latin typeface="Forum"/>
              </a:rPr>
              <a:t>5. NA ŁYŻWACH JEŹDZIMY W WYZNACZONYCH MIEJSCACH </a:t>
            </a: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201161"/>
                </a:solidFill>
                <a:latin typeface="Forum"/>
              </a:rPr>
              <a:t>I NA LODOWISKACH.</a:t>
            </a:r>
          </a:p>
          <a:p>
            <a:pPr algn="ctr">
              <a:lnSpc>
                <a:spcPts val="7559"/>
              </a:lnSpc>
            </a:pPr>
            <a:endParaRPr lang="en-US" sz="5399">
              <a:solidFill>
                <a:srgbClr val="201161"/>
              </a:solidFill>
              <a:latin typeface="Forum"/>
            </a:endParaRPr>
          </a:p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232121"/>
                </a:solidFill>
                <a:latin typeface="Forum"/>
              </a:rPr>
              <a:t>NIE WCHODZIMY NA ZAMARZNIĘTE ZBIORNIKI WODNE!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Winter Cloud"/>
          <p:cNvSpPr/>
          <p:nvPr/>
        </p:nvSpPr>
        <p:spPr>
          <a:xfrm flipH="1">
            <a:off x="15698103" y="383905"/>
            <a:ext cx="2589897" cy="1074807"/>
          </a:xfrm>
          <a:custGeom>
            <a:avLst/>
            <a:gdLst/>
            <a:ahLst/>
            <a:cxnLst/>
            <a:rect l="l" t="t" r="r" b="b"/>
            <a:pathLst>
              <a:path w="2589897" h="1074807">
                <a:moveTo>
                  <a:pt x="2589897" y="0"/>
                </a:moveTo>
                <a:lnTo>
                  <a:pt x="0" y="0"/>
                </a:lnTo>
                <a:lnTo>
                  <a:pt x="0" y="1074808"/>
                </a:lnTo>
                <a:lnTo>
                  <a:pt x="2589897" y="1074808"/>
                </a:lnTo>
                <a:lnTo>
                  <a:pt x="2589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Snowflake Border"/>
          <p:cNvSpPr/>
          <p:nvPr/>
        </p:nvSpPr>
        <p:spPr>
          <a:xfrm rot="-10800000">
            <a:off x="0" y="165064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75691" y="4279864"/>
            <a:ext cx="11628029" cy="5348893"/>
          </a:xfrm>
          <a:custGeom>
            <a:avLst/>
            <a:gdLst/>
            <a:ahLst/>
            <a:cxnLst/>
            <a:rect l="l" t="t" r="r" b="b"/>
            <a:pathLst>
              <a:path w="11628029" h="5348893">
                <a:moveTo>
                  <a:pt x="0" y="0"/>
                </a:moveTo>
                <a:lnTo>
                  <a:pt x="11628029" y="0"/>
                </a:lnTo>
                <a:lnTo>
                  <a:pt x="11628029" y="5348893"/>
                </a:lnTo>
                <a:lnTo>
                  <a:pt x="0" y="5348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 descr="Snow Fall Winter"/>
          <p:cNvSpPr/>
          <p:nvPr/>
        </p:nvSpPr>
        <p:spPr>
          <a:xfrm rot="-205549">
            <a:off x="7426212" y="2586210"/>
            <a:ext cx="666333" cy="274143"/>
          </a:xfrm>
          <a:custGeom>
            <a:avLst/>
            <a:gdLst/>
            <a:ahLst/>
            <a:cxnLst/>
            <a:rect l="l" t="t" r="r" b="b"/>
            <a:pathLst>
              <a:path w="666333" h="274143">
                <a:moveTo>
                  <a:pt x="0" y="0"/>
                </a:moveTo>
                <a:lnTo>
                  <a:pt x="666333" y="0"/>
                </a:lnTo>
                <a:lnTo>
                  <a:pt x="666333" y="274143"/>
                </a:lnTo>
                <a:lnTo>
                  <a:pt x="0" y="274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3379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0316" y="507241"/>
            <a:ext cx="17625274" cy="360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A437B"/>
                </a:solidFill>
                <a:latin typeface="Forum"/>
              </a:rPr>
              <a:t>6. PODCZAS RZUCANIA ŚNIEŻKAMI, </a:t>
            </a:r>
          </a:p>
          <a:p>
            <a:pPr marL="0" lvl="0" indent="0"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A437B"/>
                </a:solidFill>
                <a:latin typeface="Forum"/>
              </a:rPr>
              <a:t>CELUJEMY PONIŻEJ TWARZY.</a:t>
            </a:r>
          </a:p>
          <a:p>
            <a:pPr marL="0" lvl="0" indent="0"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A437B"/>
                </a:solidFill>
                <a:latin typeface="Forum"/>
              </a:rPr>
              <a:t>UPEWNIAMY SIĘ, ŻE ŚNIEG JEST MIĘKKI, NIE MA W NIM LODU </a:t>
            </a:r>
          </a:p>
          <a:p>
            <a:pPr marL="0" lvl="0" indent="0"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A437B"/>
                </a:solidFill>
                <a:latin typeface="Forum"/>
              </a:rPr>
              <a:t>I NIE ZROBIMY NIKOMU KRZYWDY.</a:t>
            </a:r>
          </a:p>
        </p:txBody>
      </p:sp>
      <p:sp>
        <p:nvSpPr>
          <p:cNvPr id="7" name="Freeform 7" descr="Snowflake Border"/>
          <p:cNvSpPr/>
          <p:nvPr/>
        </p:nvSpPr>
        <p:spPr>
          <a:xfrm>
            <a:off x="12231620" y="5759157"/>
            <a:ext cx="5513970" cy="4114800"/>
          </a:xfrm>
          <a:custGeom>
            <a:avLst/>
            <a:gdLst/>
            <a:ahLst/>
            <a:cxnLst/>
            <a:rect l="l" t="t" r="r" b="b"/>
            <a:pathLst>
              <a:path w="5513970" h="411480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316" y="0"/>
            <a:ext cx="18167684" cy="103555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Winter Cloud"/>
          <p:cNvSpPr/>
          <p:nvPr/>
        </p:nvSpPr>
        <p:spPr>
          <a:xfrm flipH="1">
            <a:off x="15698103" y="383905"/>
            <a:ext cx="2589897" cy="1074807"/>
          </a:xfrm>
          <a:custGeom>
            <a:avLst/>
            <a:gdLst/>
            <a:ahLst/>
            <a:cxnLst/>
            <a:rect l="l" t="t" r="r" b="b"/>
            <a:pathLst>
              <a:path w="2589897" h="1074807">
                <a:moveTo>
                  <a:pt x="2589897" y="0"/>
                </a:moveTo>
                <a:lnTo>
                  <a:pt x="0" y="0"/>
                </a:lnTo>
                <a:lnTo>
                  <a:pt x="0" y="1074808"/>
                </a:lnTo>
                <a:lnTo>
                  <a:pt x="2589897" y="1074808"/>
                </a:lnTo>
                <a:lnTo>
                  <a:pt x="2589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Snowflake Border"/>
          <p:cNvSpPr/>
          <p:nvPr/>
        </p:nvSpPr>
        <p:spPr>
          <a:xfrm rot="2523861">
            <a:off x="-461974" y="3273117"/>
            <a:ext cx="7636719" cy="5698902"/>
          </a:xfrm>
          <a:custGeom>
            <a:avLst/>
            <a:gdLst/>
            <a:ahLst/>
            <a:cxnLst/>
            <a:rect l="l" t="t" r="r" b="b"/>
            <a:pathLst>
              <a:path w="7636719" h="5698902">
                <a:moveTo>
                  <a:pt x="0" y="0"/>
                </a:moveTo>
                <a:lnTo>
                  <a:pt x="7636719" y="0"/>
                </a:lnTo>
                <a:lnTo>
                  <a:pt x="7636719" y="5698901"/>
                </a:lnTo>
                <a:lnTo>
                  <a:pt x="0" y="5698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 descr="Snow Fall Winter"/>
          <p:cNvSpPr/>
          <p:nvPr/>
        </p:nvSpPr>
        <p:spPr>
          <a:xfrm rot="-205549">
            <a:off x="7426212" y="2586210"/>
            <a:ext cx="666333" cy="274143"/>
          </a:xfrm>
          <a:custGeom>
            <a:avLst/>
            <a:gdLst/>
            <a:ahLst/>
            <a:cxnLst/>
            <a:rect l="l" t="t" r="r" b="b"/>
            <a:pathLst>
              <a:path w="666333" h="274143">
                <a:moveTo>
                  <a:pt x="0" y="0"/>
                </a:moveTo>
                <a:lnTo>
                  <a:pt x="666333" y="0"/>
                </a:lnTo>
                <a:lnTo>
                  <a:pt x="666333" y="274143"/>
                </a:lnTo>
                <a:lnTo>
                  <a:pt x="0" y="274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337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09234" y="0"/>
            <a:ext cx="9144000" cy="4410948"/>
          </a:xfrm>
          <a:custGeom>
            <a:avLst/>
            <a:gdLst/>
            <a:ahLst/>
            <a:cxnLst/>
            <a:rect l="l" t="t" r="r" b="b"/>
            <a:pathLst>
              <a:path w="9144000" h="4410948">
                <a:moveTo>
                  <a:pt x="0" y="0"/>
                </a:moveTo>
                <a:lnTo>
                  <a:pt x="9144000" y="0"/>
                </a:lnTo>
                <a:lnTo>
                  <a:pt x="9144000" y="4410948"/>
                </a:lnTo>
                <a:lnTo>
                  <a:pt x="0" y="44109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76" b="-467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40874" y="2566546"/>
            <a:ext cx="6223635" cy="8229600"/>
          </a:xfrm>
          <a:custGeom>
            <a:avLst/>
            <a:gdLst/>
            <a:ahLst/>
            <a:cxnLst/>
            <a:rect l="l" t="t" r="r" b="b"/>
            <a:pathLst>
              <a:path w="6223635" h="8229600">
                <a:moveTo>
                  <a:pt x="0" y="0"/>
                </a:moveTo>
                <a:lnTo>
                  <a:pt x="6223635" y="0"/>
                </a:lnTo>
                <a:lnTo>
                  <a:pt x="62236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62178" y="6953075"/>
            <a:ext cx="3086112" cy="3086112"/>
          </a:xfrm>
          <a:custGeom>
            <a:avLst/>
            <a:gdLst/>
            <a:ahLst/>
            <a:cxnLst/>
            <a:rect l="l" t="t" r="r" b="b"/>
            <a:pathLst>
              <a:path w="3086112" h="3086112">
                <a:moveTo>
                  <a:pt x="0" y="0"/>
                </a:moveTo>
                <a:lnTo>
                  <a:pt x="3086112" y="0"/>
                </a:lnTo>
                <a:lnTo>
                  <a:pt x="3086112" y="3086112"/>
                </a:lnTo>
                <a:lnTo>
                  <a:pt x="0" y="30861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0800000">
            <a:off x="12357234" y="3297158"/>
            <a:ext cx="609600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59913" y="317230"/>
            <a:ext cx="7920711" cy="2063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299">
                <a:solidFill>
                  <a:srgbClr val="000000"/>
                </a:solidFill>
                <a:latin typeface="Forum"/>
              </a:rPr>
              <a:t>7. UWAŻAMY </a:t>
            </a:r>
          </a:p>
          <a:p>
            <a:pPr marL="0" lvl="0" indent="0" algn="ctr">
              <a:lnSpc>
                <a:spcPts val="8189"/>
              </a:lnSpc>
              <a:spcBef>
                <a:spcPct val="0"/>
              </a:spcBef>
            </a:pPr>
            <a:r>
              <a:rPr lang="en-US" sz="6299">
                <a:solidFill>
                  <a:srgbClr val="000000"/>
                </a:solidFill>
                <a:latin typeface="Forum"/>
              </a:rPr>
              <a:t>NA ZWISAJĄCE SOPLE.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</Words>
  <Application>Microsoft Office PowerPoint</Application>
  <PresentationFormat>Niestandardowy</PresentationFormat>
  <Paragraphs>59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Forum</vt:lpstr>
      <vt:lpstr>Arial</vt:lpstr>
      <vt:lpstr>Open Sans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Bezpieczne ferie</dc:title>
  <dc:creator>48607</dc:creator>
  <cp:lastModifiedBy>48607</cp:lastModifiedBy>
  <cp:revision>2</cp:revision>
  <dcterms:created xsi:type="dcterms:W3CDTF">2006-08-16T00:00:00Z</dcterms:created>
  <dcterms:modified xsi:type="dcterms:W3CDTF">2024-02-11T19:39:25Z</dcterms:modified>
  <dc:identifier>DAF5a6PxrzI</dc:identifier>
</cp:coreProperties>
</file>