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8A34D-0137-4212-9D6B-A1616520625E}" type="datetimeFigureOut">
              <a:rPr lang="pl-PL" smtClean="0"/>
              <a:pPr/>
              <a:t>2016-05-11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43085-F1A8-48C6-814E-23E8CF02E46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FDB230-6755-43A3-8002-02AA716371CD}" type="datetimeFigureOut">
              <a:rPr lang="pl-PL" smtClean="0"/>
              <a:pPr/>
              <a:t>2016-05-11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E61C39-B93B-4B3A-B155-72860462EFE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klasa%202\Pulpit\Kasia%20Tetela\One%20direction%20-%20live%20while%20we're%20young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14546" y="1071546"/>
            <a:ext cx="6172200" cy="1894362"/>
          </a:xfrm>
        </p:spPr>
        <p:txBody>
          <a:bodyPr/>
          <a:lstStyle/>
          <a:p>
            <a:pPr algn="ctr"/>
            <a:r>
              <a:rPr lang="pl-PL" dirty="0" smtClean="0"/>
              <a:t>My school</a:t>
            </a:r>
            <a:br>
              <a:rPr lang="pl-PL" dirty="0" smtClean="0"/>
            </a:br>
            <a:r>
              <a:rPr lang="pl-PL" dirty="0" smtClean="0"/>
              <a:t>Primary School im. Stefana Żeromskiego in Chmielnik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Katarzyna Tetela kl.6 „c”</a:t>
            </a:r>
            <a:endParaRPr lang="pl-PL" dirty="0"/>
          </a:p>
        </p:txBody>
      </p:sp>
      <p:pic>
        <p:nvPicPr>
          <p:cNvPr id="4" name="One direction - live while we're yo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07167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85918" y="85723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</a:t>
            </a:r>
            <a:r>
              <a:rPr lang="pl-PL" b="1" dirty="0" smtClean="0"/>
              <a:t>he school changing rooms </a:t>
            </a:r>
          </a:p>
          <a:p>
            <a:endParaRPr lang="pl-PL" dirty="0"/>
          </a:p>
        </p:txBody>
      </p:sp>
      <p:pic>
        <p:nvPicPr>
          <p:cNvPr id="48130" name="Picture 2" descr="C:\Users\W7HP\Desktop\Kasi szkoła\1453038175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78199">
            <a:off x="731340" y="1691430"/>
            <a:ext cx="3101661" cy="2326246"/>
          </a:xfrm>
          <a:prstGeom prst="rect">
            <a:avLst/>
          </a:prstGeom>
          <a:noFill/>
        </p:spPr>
      </p:pic>
      <p:pic>
        <p:nvPicPr>
          <p:cNvPr id="48131" name="Picture 3" descr="C:\Users\W7HP\Desktop\Kasi szkoła\1453038176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2596">
            <a:off x="5018660" y="1453397"/>
            <a:ext cx="2914650" cy="3886200"/>
          </a:xfrm>
          <a:prstGeom prst="rect">
            <a:avLst/>
          </a:prstGeom>
          <a:noFill/>
        </p:spPr>
      </p:pic>
      <p:pic>
        <p:nvPicPr>
          <p:cNvPr id="48132" name="Picture 4" descr="C:\Users\W7HP\Desktop\Kasi szkoła\14530381765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9865">
            <a:off x="2786050" y="3267047"/>
            <a:ext cx="1857388" cy="24765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00232" y="714356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N</a:t>
            </a:r>
            <a:r>
              <a:rPr lang="en-US" b="1" dirty="0" smtClean="0"/>
              <a:t>ewspaper made by students of our school </a:t>
            </a:r>
          </a:p>
          <a:p>
            <a:endParaRPr lang="pl-PL" dirty="0"/>
          </a:p>
        </p:txBody>
      </p:sp>
      <p:pic>
        <p:nvPicPr>
          <p:cNvPr id="49154" name="Picture 2" descr="C:\Users\W7HP\Desktop\Kasi szkoła\1453038177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14011">
            <a:off x="434945" y="1644518"/>
            <a:ext cx="3409948" cy="2557460"/>
          </a:xfrm>
          <a:prstGeom prst="rect">
            <a:avLst/>
          </a:prstGeom>
          <a:noFill/>
        </p:spPr>
      </p:pic>
      <p:pic>
        <p:nvPicPr>
          <p:cNvPr id="49155" name="Picture 3" descr="C:\Users\W7HP\Desktop\Kasi szkoła\1453038179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8500">
            <a:off x="5036271" y="1574556"/>
            <a:ext cx="3429024" cy="2571768"/>
          </a:xfrm>
          <a:prstGeom prst="rect">
            <a:avLst/>
          </a:prstGeom>
          <a:noFill/>
        </p:spPr>
      </p:pic>
      <p:pic>
        <p:nvPicPr>
          <p:cNvPr id="49156" name="Picture 4" descr="C:\Users\W7HP\Desktop\Kasi szkoła\14530381534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00438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2976" y="42860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A</a:t>
            </a:r>
            <a:r>
              <a:rPr lang="en-US" b="1" dirty="0" err="1" smtClean="0"/>
              <a:t>rt</a:t>
            </a:r>
            <a:r>
              <a:rPr lang="en-US" b="1" dirty="0" smtClean="0"/>
              <a:t> works of students of our school</a:t>
            </a:r>
            <a:r>
              <a:rPr lang="en-US" dirty="0" smtClean="0"/>
              <a:t> </a:t>
            </a:r>
          </a:p>
          <a:p>
            <a:endParaRPr lang="pl-PL" dirty="0"/>
          </a:p>
        </p:txBody>
      </p:sp>
      <p:pic>
        <p:nvPicPr>
          <p:cNvPr id="50178" name="Picture 2" descr="C:\Users\W7HP\Desktop\Kasi szkoła\1453038177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55428">
            <a:off x="1247541" y="1653782"/>
            <a:ext cx="2760745" cy="3680993"/>
          </a:xfrm>
          <a:prstGeom prst="rect">
            <a:avLst/>
          </a:prstGeom>
          <a:noFill/>
        </p:spPr>
      </p:pic>
      <p:pic>
        <p:nvPicPr>
          <p:cNvPr id="50179" name="Picture 3" descr="C:\Users\W7HP\Desktop\Kasi szkoła\1453038177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0797">
            <a:off x="4616327" y="1947777"/>
            <a:ext cx="291465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57290" y="428604"/>
            <a:ext cx="6000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Sports Pupils of our school and take an active part in sports competitions. They stimulate social development and personal child, are a source of fun and success, allow for the acquisition and improvement of ambition and shape appropriate attitudes of sports: Mastering, discipline, tolerance and respect for others. </a:t>
            </a:r>
          </a:p>
          <a:p>
            <a:endParaRPr lang="pl-PL" dirty="0"/>
          </a:p>
        </p:txBody>
      </p:sp>
      <p:pic>
        <p:nvPicPr>
          <p:cNvPr id="51202" name="Picture 2" descr="DSC02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22872">
            <a:off x="590332" y="2632143"/>
            <a:ext cx="2380484" cy="1586992"/>
          </a:xfrm>
          <a:prstGeom prst="rect">
            <a:avLst/>
          </a:prstGeom>
          <a:noFill/>
        </p:spPr>
      </p:pic>
      <p:pic>
        <p:nvPicPr>
          <p:cNvPr id="51204" name="Picture 4" descr="DSC03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9636">
            <a:off x="1830644" y="3876760"/>
            <a:ext cx="2411650" cy="1808739"/>
          </a:xfrm>
          <a:prstGeom prst="rect">
            <a:avLst/>
          </a:prstGeom>
          <a:noFill/>
        </p:spPr>
      </p:pic>
      <p:pic>
        <p:nvPicPr>
          <p:cNvPr id="51206" name="Picture 6" descr="SDC108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1320">
            <a:off x="3947869" y="2930719"/>
            <a:ext cx="2228855" cy="1671643"/>
          </a:xfrm>
          <a:prstGeom prst="rect">
            <a:avLst/>
          </a:prstGeom>
          <a:noFill/>
        </p:spPr>
      </p:pic>
      <p:pic>
        <p:nvPicPr>
          <p:cNvPr id="51208" name="Picture 8" descr="P5230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52064">
            <a:off x="5816456" y="4240209"/>
            <a:ext cx="2228856" cy="1671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85918" y="1571612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</a:t>
            </a:r>
            <a:r>
              <a:rPr lang="pl-PL" sz="7200" dirty="0" smtClean="0"/>
              <a:t>HE</a:t>
            </a:r>
            <a:r>
              <a:rPr lang="en-US" sz="7200" dirty="0" smtClean="0"/>
              <a:t> END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643042" y="385762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Thank </a:t>
            </a:r>
            <a:r>
              <a:rPr lang="en-US" dirty="0" smtClean="0"/>
              <a:t>you for your attention</a:t>
            </a:r>
            <a:r>
              <a:rPr lang="pl-PL" dirty="0" smtClean="0"/>
              <a:t>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Uśmiechnięta buźka 3"/>
          <p:cNvSpPr/>
          <p:nvPr/>
        </p:nvSpPr>
        <p:spPr>
          <a:xfrm>
            <a:off x="642910" y="571480"/>
            <a:ext cx="1357322" cy="121444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Uśmiechnięta buźka 4"/>
          <p:cNvSpPr/>
          <p:nvPr/>
        </p:nvSpPr>
        <p:spPr>
          <a:xfrm>
            <a:off x="6858016" y="2643182"/>
            <a:ext cx="1785950" cy="164307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Uśmiechnięta buźka 5"/>
          <p:cNvSpPr/>
          <p:nvPr/>
        </p:nvSpPr>
        <p:spPr>
          <a:xfrm>
            <a:off x="2000232" y="4857760"/>
            <a:ext cx="857256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odernizacjaroku.org.pl/File/Section/image/obiekty_Ietap_2015/63_chmielnik_bois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6991350" cy="47720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1538" y="571480"/>
            <a:ext cx="6643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history of the modern </a:t>
            </a:r>
            <a:r>
              <a:rPr lang="pl-PL" dirty="0" smtClean="0"/>
              <a:t>P</a:t>
            </a:r>
            <a:r>
              <a:rPr lang="en-US" dirty="0" err="1" smtClean="0"/>
              <a:t>rimary</a:t>
            </a:r>
            <a:r>
              <a:rPr lang="en-US" dirty="0" smtClean="0"/>
              <a:t> </a:t>
            </a:r>
            <a:r>
              <a:rPr lang="pl-PL" dirty="0" smtClean="0"/>
              <a:t>S</a:t>
            </a:r>
            <a:r>
              <a:rPr lang="en-US" dirty="0" err="1" smtClean="0"/>
              <a:t>chool</a:t>
            </a:r>
            <a:r>
              <a:rPr lang="en-US" dirty="0" smtClean="0"/>
              <a:t> in </a:t>
            </a:r>
            <a:r>
              <a:rPr lang="en-US" dirty="0" err="1" smtClean="0"/>
              <a:t>Chmielnik</a:t>
            </a:r>
            <a:r>
              <a:rPr lang="pl-PL" dirty="0" smtClean="0"/>
              <a:t> </a:t>
            </a:r>
            <a:r>
              <a:rPr lang="en-US" dirty="0" smtClean="0"/>
              <a:t>starts right after</a:t>
            </a:r>
            <a:r>
              <a:rPr lang="pl-PL" dirty="0" smtClean="0"/>
              <a:t> The</a:t>
            </a:r>
            <a:r>
              <a:rPr lang="en-US" dirty="0" smtClean="0"/>
              <a:t> II World War . In February 1945 in the school building at Railway Street (later </a:t>
            </a:r>
            <a:r>
              <a:rPr lang="en-US" dirty="0" err="1" smtClean="0"/>
              <a:t>Mielczarski</a:t>
            </a:r>
            <a:r>
              <a:rPr lang="en-US" dirty="0" smtClean="0"/>
              <a:t>) held the records for the school (the children of </a:t>
            </a:r>
            <a:r>
              <a:rPr lang="en-US" dirty="0" err="1" smtClean="0"/>
              <a:t>Chmielnik</a:t>
            </a:r>
            <a:r>
              <a:rPr lang="en-US" dirty="0" smtClean="0"/>
              <a:t>, </a:t>
            </a:r>
            <a:r>
              <a:rPr lang="en-US" dirty="0" err="1" smtClean="0"/>
              <a:t>Suchowola</a:t>
            </a:r>
            <a:r>
              <a:rPr lang="en-US" dirty="0" smtClean="0"/>
              <a:t>, </a:t>
            </a:r>
            <a:r>
              <a:rPr lang="pl-PL" dirty="0" err="1" smtClean="0"/>
              <a:t>Dezyde</a:t>
            </a:r>
            <a:r>
              <a:rPr lang="en-US" dirty="0" smtClean="0"/>
              <a:t>r</a:t>
            </a:r>
            <a:r>
              <a:rPr lang="pl-PL" dirty="0" smtClean="0"/>
              <a:t>ów</a:t>
            </a:r>
            <a:r>
              <a:rPr lang="en-US" dirty="0" smtClean="0"/>
              <a:t> and </a:t>
            </a:r>
            <a:r>
              <a:rPr lang="en-US" dirty="0" err="1" smtClean="0"/>
              <a:t>Andrzejówk</a:t>
            </a:r>
            <a:r>
              <a:rPr lang="pl-PL" dirty="0" smtClean="0"/>
              <a:t>a</a:t>
            </a:r>
            <a:r>
              <a:rPr lang="en-US" dirty="0" smtClean="0"/>
              <a:t>). The building of the pre-war school No. 1 is not suitable, however, for learning due to the destruction of the war. It was started on the renovation, and soon after his graduation from the children began.</a:t>
            </a:r>
            <a:endParaRPr lang="pl-PL" dirty="0"/>
          </a:p>
        </p:txBody>
      </p:sp>
      <p:pic>
        <p:nvPicPr>
          <p:cNvPr id="41986" name="Picture 2" descr="https://encrypted-tbn0.gstatic.com/images?q=tbn:ANd9GcRv8s1M2A-ebYJKViUPbvK22SFJ5SHBIw4ZbXXeb2uVz7m3cIF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4"/>
            <a:ext cx="4714908" cy="303697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928794" y="21429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History of our school</a:t>
            </a:r>
            <a:endParaRPr lang="pl-PL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8" y="1357298"/>
            <a:ext cx="69294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On </a:t>
            </a:r>
            <a:r>
              <a:rPr lang="en-US" dirty="0" smtClean="0"/>
              <a:t>20-23 September 1951 took place in the school </a:t>
            </a:r>
            <a:r>
              <a:rPr lang="en-US" dirty="0" smtClean="0"/>
              <a:t>of</a:t>
            </a:r>
            <a:r>
              <a:rPr lang="pl-PL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famous strike of children, which was a response to </a:t>
            </a:r>
            <a:r>
              <a:rPr lang="en-US" dirty="0" smtClean="0"/>
              <a:t>the </a:t>
            </a:r>
            <a:r>
              <a:rPr lang="en-US" dirty="0" smtClean="0"/>
              <a:t>release. Edward </a:t>
            </a:r>
            <a:r>
              <a:rPr lang="en-US" dirty="0" err="1" smtClean="0"/>
              <a:t>Materski</a:t>
            </a:r>
            <a:r>
              <a:rPr lang="en-US" dirty="0" smtClean="0"/>
              <a:t> (later Bishop). He was also a response to the lack of teaching religion 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en-US" dirty="0" smtClean="0"/>
              <a:t> school. </a:t>
            </a:r>
            <a:r>
              <a:rPr lang="en-US" dirty="0" smtClean="0"/>
              <a:t>Restored </a:t>
            </a:r>
            <a:r>
              <a:rPr lang="en-US" dirty="0" smtClean="0"/>
              <a:t>teachings of religion. Pre-war classrooms </a:t>
            </a:r>
            <a:r>
              <a:rPr lang="en-US" dirty="0" smtClean="0"/>
              <a:t>were</a:t>
            </a:r>
            <a:r>
              <a:rPr lang="pl-PL" dirty="0" smtClean="0"/>
              <a:t> </a:t>
            </a:r>
            <a:r>
              <a:rPr lang="en-US" dirty="0" smtClean="0"/>
              <a:t>not </a:t>
            </a:r>
            <a:r>
              <a:rPr lang="en-US" dirty="0" smtClean="0"/>
              <a:t>able to secure all of your educational needs therefore, in 1963, part of the premises of the School </a:t>
            </a:r>
            <a:r>
              <a:rPr lang="en-US" dirty="0" smtClean="0"/>
              <a:t>organized</a:t>
            </a:r>
            <a:r>
              <a:rPr lang="pl-PL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second primary school and it has eight </a:t>
            </a:r>
            <a:r>
              <a:rPr lang="en-US" dirty="0" smtClean="0"/>
              <a:t>classes </a:t>
            </a:r>
            <a:r>
              <a:rPr lang="en-US" dirty="0" smtClean="0"/>
              <a:t>of instruction. In 1973/74 combines both schools, creating a Communal School </a:t>
            </a:r>
            <a:r>
              <a:rPr lang="en-US" dirty="0" err="1" smtClean="0"/>
              <a:t>Chmielnik</a:t>
            </a:r>
            <a:r>
              <a:rPr lang="en-US" dirty="0" smtClean="0"/>
              <a:t> in Bulk. May 27, 1979,</a:t>
            </a:r>
            <a:endParaRPr lang="pl-PL" dirty="0" smtClean="0"/>
          </a:p>
          <a:p>
            <a:pPr algn="just"/>
            <a:r>
              <a:rPr lang="en-US" dirty="0" smtClean="0"/>
              <a:t> the school received the name of Stefan Żeromski. </a:t>
            </a:r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071670" y="0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pl-PL" sz="3200" b="1" dirty="0"/>
              <a:t>T</a:t>
            </a:r>
            <a:r>
              <a:rPr lang="en-US" sz="3200" b="1" dirty="0" smtClean="0"/>
              <a:t>he coat of arms of our school</a:t>
            </a:r>
          </a:p>
          <a:p>
            <a:endParaRPr lang="pl-PL" dirty="0"/>
          </a:p>
        </p:txBody>
      </p:sp>
      <p:pic>
        <p:nvPicPr>
          <p:cNvPr id="39942" name="Picture 6" descr="C:\Users\W7HP\Desktop\Kasi szkoła\1453038173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3771906" cy="42772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43174" y="1785926"/>
            <a:ext cx="4143404" cy="34163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 today, our science,</a:t>
            </a:r>
            <a:endParaRPr lang="pl-PL" dirty="0" smtClean="0"/>
          </a:p>
          <a:p>
            <a:pPr algn="ctr"/>
            <a:r>
              <a:rPr lang="en-US" dirty="0" smtClean="0"/>
              <a:t> After reaching high expertise</a:t>
            </a:r>
            <a:endParaRPr lang="pl-PL" dirty="0" smtClean="0"/>
          </a:p>
          <a:p>
            <a:pPr algn="ctr"/>
            <a:r>
              <a:rPr lang="en-US" dirty="0" smtClean="0"/>
              <a:t> in zeal, </a:t>
            </a:r>
            <a:endParaRPr lang="pl-PL" dirty="0" smtClean="0"/>
          </a:p>
          <a:p>
            <a:pPr algn="ctr"/>
            <a:r>
              <a:rPr lang="en-US" dirty="0" smtClean="0"/>
              <a:t>be smart work conscientiously, </a:t>
            </a:r>
            <a:endParaRPr lang="pl-PL" dirty="0" smtClean="0"/>
          </a:p>
          <a:p>
            <a:pPr algn="ctr"/>
            <a:r>
              <a:rPr lang="en-US" dirty="0" smtClean="0"/>
              <a:t>and learn, learn perseverance </a:t>
            </a:r>
            <a:endParaRPr lang="pl-PL" dirty="0" smtClean="0"/>
          </a:p>
          <a:p>
            <a:pPr algn="ctr"/>
            <a:r>
              <a:rPr lang="en-US" dirty="0" smtClean="0"/>
              <a:t>in life it will be for you, </a:t>
            </a:r>
            <a:endParaRPr lang="pl-PL" dirty="0" smtClean="0"/>
          </a:p>
          <a:p>
            <a:pPr algn="ctr"/>
            <a:r>
              <a:rPr lang="en-US" dirty="0" smtClean="0"/>
              <a:t>without your knowledge and </a:t>
            </a:r>
            <a:endParaRPr lang="pl-PL" dirty="0" smtClean="0"/>
          </a:p>
          <a:p>
            <a:pPr algn="ctr"/>
            <a:r>
              <a:rPr lang="en-US" dirty="0" smtClean="0"/>
              <a:t>without profession. </a:t>
            </a:r>
            <a:br>
              <a:rPr lang="en-US" dirty="0" smtClean="0"/>
            </a:br>
            <a:r>
              <a:rPr lang="en-US" dirty="0" smtClean="0"/>
              <a:t>Wise needed is everywhere, it is the future of the nation.</a:t>
            </a:r>
            <a:endParaRPr lang="pl-PL" dirty="0" smtClean="0"/>
          </a:p>
          <a:p>
            <a:pPr algn="ctr"/>
            <a:r>
              <a:rPr lang="en-US" dirty="0" smtClean="0"/>
              <a:t>Wise needed is everywhere, it is the future of the nation.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928794" y="785794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N</a:t>
            </a:r>
            <a:r>
              <a:rPr lang="en-US" b="1" dirty="0" smtClean="0"/>
              <a:t>ational anthem of our school 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28794" y="428604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teachers of our school </a:t>
            </a:r>
          </a:p>
          <a:p>
            <a:endParaRPr lang="pl-PL" dirty="0"/>
          </a:p>
        </p:txBody>
      </p:sp>
      <p:pic>
        <p:nvPicPr>
          <p:cNvPr id="43010" name="Picture 2" descr="http://www.zeromszczaki.net/images/stories/grono%20bmp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002283" cy="2304877"/>
          </a:xfrm>
          <a:prstGeom prst="rect">
            <a:avLst/>
          </a:prstGeom>
          <a:noFill/>
        </p:spPr>
      </p:pic>
      <p:pic>
        <p:nvPicPr>
          <p:cNvPr id="1026" name="Picture 2" descr="F:\MSZ_0763 k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143247"/>
            <a:ext cx="6072230" cy="32169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43042" y="71435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Patron of our school </a:t>
            </a:r>
          </a:p>
          <a:p>
            <a:pPr algn="ctr"/>
            <a:endParaRPr lang="pl-PL" dirty="0"/>
          </a:p>
        </p:txBody>
      </p:sp>
      <p:pic>
        <p:nvPicPr>
          <p:cNvPr id="46082" name="Picture 2" descr="C:\Users\W7HP\Desktop\Kasi szkoła\1453038154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5363">
            <a:off x="460493" y="1247100"/>
            <a:ext cx="2486022" cy="3314696"/>
          </a:xfrm>
          <a:prstGeom prst="rect">
            <a:avLst/>
          </a:prstGeom>
          <a:noFill/>
        </p:spPr>
      </p:pic>
      <p:pic>
        <p:nvPicPr>
          <p:cNvPr id="46083" name="Picture 3" descr="C:\Users\W7HP\Desktop\Kasi szkoła\1453038172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0101">
            <a:off x="6143636" y="1285860"/>
            <a:ext cx="2357454" cy="31432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214546" y="564357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Stefan Żeromski </a:t>
            </a:r>
            <a:endParaRPr lang="pl-PL" b="1" dirty="0"/>
          </a:p>
        </p:txBody>
      </p:sp>
      <p:pic>
        <p:nvPicPr>
          <p:cNvPr id="46085" name="Picture 5" descr="Stefan &amp;Zdot;eroms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59087">
            <a:off x="3214678" y="2071678"/>
            <a:ext cx="2908415" cy="30670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85918" y="71435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</a:t>
            </a:r>
            <a:r>
              <a:rPr lang="pl-PL" b="1" dirty="0" smtClean="0"/>
              <a:t>chool corridors</a:t>
            </a:r>
            <a:endParaRPr lang="pl-PL" b="1" dirty="0"/>
          </a:p>
        </p:txBody>
      </p:sp>
      <p:pic>
        <p:nvPicPr>
          <p:cNvPr id="47106" name="Picture 2" descr="C:\Users\W7HP\Desktop\Kasi szkoła\1453038174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45328">
            <a:off x="1180242" y="1677535"/>
            <a:ext cx="2147462" cy="2863282"/>
          </a:xfrm>
          <a:prstGeom prst="rect">
            <a:avLst/>
          </a:prstGeom>
          <a:noFill/>
        </p:spPr>
      </p:pic>
      <p:pic>
        <p:nvPicPr>
          <p:cNvPr id="47107" name="Picture 3" descr="C:\Users\W7HP\Desktop\Kasi szkoła\14530381746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2424">
            <a:off x="5171986" y="1708850"/>
            <a:ext cx="3193021" cy="2394766"/>
          </a:xfrm>
          <a:prstGeom prst="rect">
            <a:avLst/>
          </a:prstGeom>
          <a:noFill/>
        </p:spPr>
      </p:pic>
      <p:pic>
        <p:nvPicPr>
          <p:cNvPr id="47109" name="Picture 5" descr="C:\Users\W7HP\Desktop\Kasi szkoła\1453038175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071810"/>
            <a:ext cx="3381399" cy="25360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374</Words>
  <Application>Microsoft Office PowerPoint</Application>
  <PresentationFormat>Pokaz na ekranie (4:3)</PresentationFormat>
  <Paragraphs>28</Paragraphs>
  <Slides>14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Wykusz</vt:lpstr>
      <vt:lpstr>My school Primary School im. Stefana Żeromskiego in Chmielnik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 Primary School im. Stefana Żeromskiego in Chmielnik</dc:title>
  <dc:creator>W7HP</dc:creator>
  <cp:lastModifiedBy>Lenovo</cp:lastModifiedBy>
  <cp:revision>21</cp:revision>
  <dcterms:created xsi:type="dcterms:W3CDTF">2016-01-27T17:31:00Z</dcterms:created>
  <dcterms:modified xsi:type="dcterms:W3CDTF">2016-05-11T19:46:19Z</dcterms:modified>
</cp:coreProperties>
</file>