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8" r:id="rId8"/>
    <p:sldId id="269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667-63C2-4528-9B7E-C7EE4E3EE58C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6A40-A3E2-4C14-8AE6-06325693A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72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667-63C2-4528-9B7E-C7EE4E3EE58C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6A40-A3E2-4C14-8AE6-06325693A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57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667-63C2-4528-9B7E-C7EE4E3EE58C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6A40-A3E2-4C14-8AE6-06325693ABC8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928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667-63C2-4528-9B7E-C7EE4E3EE58C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6A40-A3E2-4C14-8AE6-06325693A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763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667-63C2-4528-9B7E-C7EE4E3EE58C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6A40-A3E2-4C14-8AE6-06325693ABC8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8634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667-63C2-4528-9B7E-C7EE4E3EE58C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6A40-A3E2-4C14-8AE6-06325693A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438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667-63C2-4528-9B7E-C7EE4E3EE58C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6A40-A3E2-4C14-8AE6-06325693A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035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667-63C2-4528-9B7E-C7EE4E3EE58C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6A40-A3E2-4C14-8AE6-06325693A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3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667-63C2-4528-9B7E-C7EE4E3EE58C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6A40-A3E2-4C14-8AE6-06325693A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77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667-63C2-4528-9B7E-C7EE4E3EE58C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6A40-A3E2-4C14-8AE6-06325693A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95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667-63C2-4528-9B7E-C7EE4E3EE58C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6A40-A3E2-4C14-8AE6-06325693A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4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667-63C2-4528-9B7E-C7EE4E3EE58C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6A40-A3E2-4C14-8AE6-06325693A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48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667-63C2-4528-9B7E-C7EE4E3EE58C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6A40-A3E2-4C14-8AE6-06325693A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87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667-63C2-4528-9B7E-C7EE4E3EE58C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6A40-A3E2-4C14-8AE6-06325693A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41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667-63C2-4528-9B7E-C7EE4E3EE58C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6A40-A3E2-4C14-8AE6-06325693A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8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667-63C2-4528-9B7E-C7EE4E3EE58C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6A40-A3E2-4C14-8AE6-06325693A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35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E5667-63C2-4528-9B7E-C7EE4E3EE58C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B66A40-A3E2-4C14-8AE6-06325693A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24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ke.gov.pl/images/_EGZAMIN_OSMOKLASISTY/2026/komunikaty/20250820%20E8%20Komunikat%20o%20dostosowaniach%202026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8172" y="2404534"/>
            <a:ext cx="8795831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EGZAMIN ÓSMOKLASISTY </a:t>
            </a:r>
            <a:br>
              <a:rPr lang="pl-PL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 2026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7067" y="4800600"/>
            <a:ext cx="7766936" cy="3471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b="1" dirty="0"/>
              <a:t>Szkoła Podstawowa nr 33 w Gdyni</a:t>
            </a:r>
          </a:p>
        </p:txBody>
      </p:sp>
    </p:spTree>
    <p:extLst>
      <p:ext uri="{BB962C8B-B14F-4D97-AF65-F5344CB8AC3E}">
        <p14:creationId xmlns:p14="http://schemas.microsoft.com/office/powerpoint/2010/main" val="222890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Egzamin główny: 11–13 maja 2026 r.</a:t>
            </a:r>
          </a:p>
          <a:p>
            <a:r>
              <a:rPr lang="pl-PL" dirty="0"/>
              <a:t>Informacje o dostosowaniach: do 26 września 2025 r.</a:t>
            </a:r>
          </a:p>
          <a:p>
            <a:r>
              <a:rPr lang="pl-PL" dirty="0"/>
              <a:t>Dokumenty PPP: do 15 października 2025 r.</a:t>
            </a:r>
          </a:p>
          <a:p>
            <a:r>
              <a:rPr lang="pl-PL" dirty="0"/>
              <a:t>Decyzja rodziców: do 25 listopada 2025 r.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234224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21208" y="219456"/>
            <a:ext cx="6947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LINKI I ŹRÓDŁA INFORMACJI:</a:t>
            </a:r>
          </a:p>
        </p:txBody>
      </p:sp>
      <p:sp>
        <p:nvSpPr>
          <p:cNvPr id="3" name="Prostokąt 2"/>
          <p:cNvSpPr/>
          <p:nvPr/>
        </p:nvSpPr>
        <p:spPr>
          <a:xfrm>
            <a:off x="384048" y="896112"/>
            <a:ext cx="875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Centralna Komisja Egzaminacyjna (CKE):</a:t>
            </a:r>
          </a:p>
          <a:p>
            <a:r>
              <a:rPr lang="pl-PL" dirty="0"/>
              <a:t>https://cke.gov.pl/egzamin-osmoklasisty/harmonogram-komunikaty-i-</a:t>
            </a:r>
          </a:p>
          <a:p>
            <a:r>
              <a:rPr lang="pl-PL" dirty="0"/>
              <a:t>informacje/</a:t>
            </a:r>
          </a:p>
        </p:txBody>
      </p:sp>
    </p:spTree>
    <p:extLst>
      <p:ext uri="{BB962C8B-B14F-4D97-AF65-F5344CB8AC3E}">
        <p14:creationId xmlns:p14="http://schemas.microsoft.com/office/powerpoint/2010/main" val="420953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-363626"/>
            <a:ext cx="8110728" cy="787748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68552" y="173736"/>
            <a:ext cx="9144000" cy="1432995"/>
          </a:xfrm>
        </p:spPr>
        <p:txBody>
          <a:bodyPr>
            <a:normAutofit/>
          </a:bodyPr>
          <a:lstStyle/>
          <a:p>
            <a:r>
              <a:rPr lang="pl-PL" sz="4400" dirty="0">
                <a:solidFill>
                  <a:srgbClr val="C00000"/>
                </a:solidFill>
              </a:rPr>
              <a:t>Egzamin Ósmoklasisty 2026: Wspieramy nasze dzieci!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8640" y="1606731"/>
            <a:ext cx="10041339" cy="3276165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/>
                </a:solidFill>
              </a:rPr>
              <a:t>                                                              Wstęp do kluczowego etapu edukacji</a:t>
            </a:r>
          </a:p>
          <a:p>
            <a:pPr marL="342900" indent="-216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tx1"/>
                </a:solidFill>
              </a:rPr>
              <a:t>Egzamin Ósmoklasisty to obowiązkowy egzamin kończący szkołę podstawową.</a:t>
            </a:r>
          </a:p>
          <a:p>
            <a:pPr marL="342900" indent="-216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tx1"/>
                </a:solidFill>
              </a:rPr>
              <a:t>Nie można go nie zdać — nie ma progu zdawalności. Wynik procentowy, który dziecko osiągnie, ma znaczenie podczas rekrutacji do szkół ponadpodstawowych.</a:t>
            </a:r>
          </a:p>
          <a:p>
            <a:pPr marL="342900" indent="-216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tx1"/>
                </a:solidFill>
              </a:rPr>
              <a:t>Wyniki egzaminu to obok ocen na świadectwie oraz innych osiągnięć jeden z kluczowych elementów, które brane są pod uwagę w rekrutacji do liceów, techników czy szkół branżowych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69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987552" y="594360"/>
            <a:ext cx="8156448" cy="6007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Informacje ogólne o egzaminie w 2026 r</a:t>
            </a:r>
          </a:p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Egzamin jest obowiązkowy, co oznacza, że każdy uczeń klasy ósmej musi do niego przystąpić, aby ukończyć szkołę. Egzamin odbywa się w maju. Uczeń, który z przyczyn losowych lub zdrowotnych nie przystąpi do egzaminu w tym terminie, przystępuje do niego w czerwcu. </a:t>
            </a:r>
          </a:p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Egzamin ma formę pisemną.</a:t>
            </a:r>
          </a:p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Nie jest określony minimalny wynik, jaki uczeń powinien uzyskać, dlatego egzaminu ósmoklasisty nie można nie zdać.</a:t>
            </a:r>
          </a:p>
          <a:p>
            <a:pPr lvl="0" algn="just">
              <a:lnSpc>
                <a:spcPct val="150000"/>
              </a:lnSpc>
            </a:pPr>
            <a:r>
              <a:rPr lang="pl-PL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Egzamin składa się z trzech przedmiotów: języka polskiego,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matematyki i języka obcego nowożytnego (w naszej szkole język angielski)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Egzamin jest przeprowadzany przez trzy kolejne dni – od 11 do 13 maja 2026 r.</a:t>
            </a:r>
          </a:p>
          <a:p>
            <a:pPr algn="just">
              <a:lnSpc>
                <a:spcPct val="150000"/>
              </a:lnSpc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2276856" y="5724144"/>
            <a:ext cx="1563624" cy="109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maja 2026 r.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poniedziałek godz. 9.00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język polski             150 minut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586478" y="5760720"/>
            <a:ext cx="1563624" cy="10972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maja 2026 r.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wtorek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godz. 9.00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matematyka                  125 minut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6896100" y="5724144"/>
            <a:ext cx="1563624" cy="10972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maja 2026 r. 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środa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godz. 9.00 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język obcy                    110 minut</a:t>
            </a:r>
          </a:p>
        </p:txBody>
      </p:sp>
    </p:spTree>
    <p:extLst>
      <p:ext uri="{BB962C8B-B14F-4D97-AF65-F5344CB8AC3E}">
        <p14:creationId xmlns:p14="http://schemas.microsoft.com/office/powerpoint/2010/main" val="242372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6862"/>
          </a:xfrm>
        </p:spPr>
        <p:txBody>
          <a:bodyPr>
            <a:normAutofit fontScale="90000"/>
          </a:bodyPr>
          <a:lstStyle/>
          <a:p>
            <a:r>
              <a:rPr lang="pl-PL" dirty="0"/>
              <a:t>Termin dodatkowy: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77334" y="1728133"/>
            <a:ext cx="8596668" cy="4313230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język polski – 8 czerwca 2026 (poniedziałek), godz. 9:00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matematyka – 9 czerwca 2026 (wtorek), godz. 9:00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język obcy nowożytny – 10 czerwca 2026 (środa), godz. 9:00</a:t>
            </a:r>
          </a:p>
        </p:txBody>
      </p:sp>
      <p:sp>
        <p:nvSpPr>
          <p:cNvPr id="5" name="Prostokąt 4"/>
          <p:cNvSpPr/>
          <p:nvPr/>
        </p:nvSpPr>
        <p:spPr>
          <a:xfrm>
            <a:off x="677334" y="3538728"/>
            <a:ext cx="8466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Kto zdaje egzamin w terminie dodatkowym?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uczniowie, którzy nie przystąpili do egzaminu ósmoklasisty z danego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przedmiotu lub przedmiotów z przyczyn losowych bądź zdrowotnych;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uczniowie, którzy przerwali, albo którym przerwano i unieważniono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egzamin ósmoklasisty z danego przedmiotu lub przedmiotów (również z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przyczyn losowych lub zdrowotnych).</a:t>
            </a:r>
          </a:p>
        </p:txBody>
      </p:sp>
    </p:spTree>
    <p:extLst>
      <p:ext uri="{BB962C8B-B14F-4D97-AF65-F5344CB8AC3E}">
        <p14:creationId xmlns:p14="http://schemas.microsoft.com/office/powerpoint/2010/main" val="274689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720"/>
          </a:xfrm>
        </p:spPr>
        <p:txBody>
          <a:bodyPr/>
          <a:lstStyle/>
          <a:p>
            <a:r>
              <a:rPr lang="pl-PL" dirty="0"/>
              <a:t>Ważne terminy organizacyjne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417321"/>
            <a:ext cx="8596668" cy="4624042"/>
          </a:xfrm>
        </p:spPr>
        <p:txBody>
          <a:bodyPr>
            <a:noAutofit/>
          </a:bodyPr>
          <a:lstStyle/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26 września 2025 – szkoła informuje o dostosowaniach – podczas zebrania  z rodzicami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30 września 2025 – złożenie przez uczniów deklaracji wskazującej wybór języka nowożytnego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15 października 2025 – rodzice dostarczają dokumenty PPP oraz zaświadczenie o stanie zdrowia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20 listopada 2025 – szkoła informuje na piśmie rodziców o wskazanych sposobach dostosowania form i/lub warunków przeprowadzania egzaminu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25 listopada 2025 – decyzja rodziców o korzystaniu lub niekorzystaniu ze wskazanych sposobów dostosowania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11 lutego 2026 – pisemna informacja o zmianie języka nowożytnego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29 kwietnia 2026 – przekazanie informacji o zmianie języka w przypadku laureatów lub finalistów olimpiad przedmiotowych oraz laureatów konkursów przedmiotowych</a:t>
            </a:r>
          </a:p>
        </p:txBody>
      </p:sp>
    </p:spTree>
    <p:extLst>
      <p:ext uri="{BB962C8B-B14F-4D97-AF65-F5344CB8AC3E}">
        <p14:creationId xmlns:p14="http://schemas.microsoft.com/office/powerpoint/2010/main" val="74787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7067" y="384048"/>
            <a:ext cx="7766936" cy="539496"/>
          </a:xfrm>
        </p:spPr>
        <p:txBody>
          <a:bodyPr/>
          <a:lstStyle/>
          <a:p>
            <a:pPr algn="ctr"/>
            <a:r>
              <a:rPr lang="pl-PL" sz="2400" dirty="0">
                <a:solidFill>
                  <a:schemeClr val="accent2"/>
                </a:solidFill>
              </a:rPr>
              <a:t>DOSTOSOWANIA NA EGZAMINIE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7067" y="1216152"/>
            <a:ext cx="7766936" cy="489203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Dostosowanie </a:t>
            </a:r>
            <a:r>
              <a:rPr lang="pl-PL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egzaminu ósmoklasisty polega na przygotowaniu odrębnych arkuszy dostosowanych do potrzeb i możliwości zdających.</a:t>
            </a:r>
          </a:p>
          <a:p>
            <a:pPr algn="just">
              <a:spcBef>
                <a:spcPts val="0"/>
              </a:spcBef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Dostosowanie </a:t>
            </a:r>
            <a:r>
              <a:rPr lang="pl-PL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warunków 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przeprowadzania egzaminu ósmoklasisty polega między innymi na:</a:t>
            </a:r>
          </a:p>
          <a:p>
            <a:pPr algn="just">
              <a:spcBef>
                <a:spcPts val="0"/>
              </a:spcBef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zminimalizowaniu ograniczeń wynikających z niepełnosprawności, niedostosowania społecznego lub zagrożenia niedostosowaniem społecznym ucznia</a:t>
            </a:r>
          </a:p>
          <a:p>
            <a:pPr algn="just">
              <a:spcBef>
                <a:spcPts val="0"/>
              </a:spcBef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zapewnieniu uczniowi miejsca pracy odpowiedniego do jego potrzeb edukacyjnych oraz możliwości psychofizycznych</a:t>
            </a:r>
          </a:p>
          <a:p>
            <a:pPr algn="just">
              <a:spcBef>
                <a:spcPts val="0"/>
              </a:spcBef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wykorzystaniu odpowiedniego sprzętu specjalistycznego, środków dydaktycznych lub urządzenia telekomunikacyjnego wyposażonego w aplikację mobilną służącą do monitorowania stanu zdrowia ucznia</a:t>
            </a:r>
          </a:p>
          <a:p>
            <a:pPr algn="just">
              <a:spcBef>
                <a:spcPts val="0"/>
              </a:spcBef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odpowiednim przedłużeniu czasu przewidzianego na przeprowadzenie egzaminu ósmoklasisty</a:t>
            </a:r>
          </a:p>
          <a:p>
            <a:pPr algn="just">
              <a:spcBef>
                <a:spcPts val="0"/>
              </a:spcBef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ustaleniu zasad oceniania rozwiązań zadań wykorzystywanych do przeprowadzania egzaminu ósmoklasisty, o których mowa w art. 9a ust. 2 pkt 2 ustawy o systemie oświaty, uwzględniających potrzeby edukacyjne oraz możliwości psychofizyczne ucznia</a:t>
            </a:r>
          </a:p>
          <a:p>
            <a:pPr algn="just">
              <a:spcBef>
                <a:spcPts val="0"/>
              </a:spcBef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zapewnieniu obecności i pomocy w czasie egzaminu ósmoklasisty nauczyciela wspomagającego ucznia w czytaniu lub pisaniu3 lub specjalisty odpowiednio z zakresu danego rodzaju niepełnosprawności, niedostosowania społecznego lub zagrożenia niedostosowaniem społecznym, jeżeli jest to niezbędne do uzyskania właściwego kontaktu z uczniem lub pomocy w obsłudze sprzętu specjalistycznego, środków dydaktycznych lub urządzenia telekomunikacyjnego wyposażonego w aplikację mobilną służącą do monitorowania stanu zdrowia ucznia.</a:t>
            </a:r>
          </a:p>
          <a:p>
            <a:pPr algn="just"/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Rodzice składają dokumenty do 15 października 2025.</a:t>
            </a:r>
          </a:p>
          <a:p>
            <a:pPr algn="just"/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Ostateczne potwierdzenie do 25 listopada 2025</a:t>
            </a:r>
          </a:p>
        </p:txBody>
      </p:sp>
    </p:spTree>
    <p:extLst>
      <p:ext uri="{BB962C8B-B14F-4D97-AF65-F5344CB8AC3E}">
        <p14:creationId xmlns:p14="http://schemas.microsoft.com/office/powerpoint/2010/main" val="368602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 </a:t>
            </a:r>
            <a:br>
              <a:rPr lang="pl-PL" dirty="0"/>
            </a:br>
            <a:r>
              <a:rPr lang="pl-PL" dirty="0"/>
              <a:t>Jak przygotowujemy uczniów w naszej szkole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 	W naszej szkole dokładamy wszelkich starań, aby nasi uczniowie byli jak najlepiej przygotowani do tego wyzwania.</a:t>
            </a:r>
          </a:p>
          <a:p>
            <a:r>
              <a:rPr lang="pl-PL" dirty="0"/>
              <a:t> 	Organizujemy dodatkowe zajęcia przygotowujące do egzaminu ósmoklasisty z języka polskiego, matematyki i języka angielskiego, aby usystematyzować wiedzę i uzupełnić ewentualne braki. zapoznać uczniów z arkuszem egzaminacyjnym i formułą zadań. </a:t>
            </a:r>
          </a:p>
          <a:p>
            <a:r>
              <a:rPr lang="pl-PL" dirty="0"/>
              <a:t>   Przeprowadzamy próbne egzaminy (listopad, marzec): Regularnie przeprowadzamy próbne egzaminy, które symulują realne warunki. Dzięki temu uczniowie oswajają się z formą egzaminu i mogą sprawdzić, na jakim etapie przygotowań się znajdują. Egzamin próbny w marcu odbywa się zgodnie z wszystkimi procedurami, aby ograniczyć stres w maju.</a:t>
            </a:r>
          </a:p>
          <a:p>
            <a:r>
              <a:rPr lang="pl-PL" dirty="0"/>
              <a:t>    Wsparcie psychologiczne: Rozumiemy, że egzamin to duży stres. Nasi psycholodzy, pedagog i pedagog specjalny są do dyspozycji uczniów, aby pomóc im radzić sobie z presją i napięciem.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465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Rola rodziców w przygotowaniach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Państwa wsparcie jest nieocenione. Proszę pamiętać, że spokój i pozytywne nastawienie w domu mają ogromny wpływ na samopoczucie dziecka.</a:t>
            </a:r>
          </a:p>
          <a:p>
            <a:r>
              <a:rPr lang="pl-PL" dirty="0"/>
              <a:t>    Zachęcanie i motywacja: Zachęcajcie Państwo swoje dzieci min. aby czytały lektury i regularnie uczęszczały do szkoły. Chwalcie Państwo swoje dzieci za ich wysiłek. Pamiętajcie, że nie zawsze chodzi o perfekcję, a o postępy.</a:t>
            </a:r>
          </a:p>
          <a:p>
            <a:r>
              <a:rPr lang="pl-PL" dirty="0"/>
              <a:t>    Organizowanie czasu: Pomóżcie Państwo w stworzeniu harmonogramu nauki, ale pamiętajcie, żeby nie było to pasmo samych powtórek. Ważne, aby znalazł się czas na odpoczynek i ulubione hobby.</a:t>
            </a:r>
          </a:p>
          <a:p>
            <a:r>
              <a:rPr lang="pl-PL" dirty="0"/>
              <a:t>    Zdrowy tryb życia: Zadbajcie Państwo o regularny sen, zdrową dietę i aktywność fizyczną swoich dzieci, ponieważ ma to kluczowe znaczenie dla koncentracji i dobrego samopoczucia.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842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03504" y="649224"/>
            <a:ext cx="8842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SZCZEGÓŁOWE DOSTOSOWANIA - Komunikat dyrektora Centralnej Komisji Egzaminacyjnej z 20 sierpnia 2025 r. w sprawie szczegółowych sposobów dostosowania warunków i form przeprowadzania egzaminu ósmoklasisty w roku szkolnym 2025/2026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>
                <a:hlinkClick r:id="rId2"/>
              </a:rPr>
              <a:t>https://cke.gov.pl/images/_EGZAMIN_OSMOKLASISTY/2026/komunikaty/20250820%20E8%20Komunikat%20o%20dostosowaniach%202026.pdf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251995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Niestandardowy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00"/>
      </a:hlink>
      <a:folHlink>
        <a:srgbClr val="00000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</TotalTime>
  <Words>1068</Words>
  <Application>Microsoft Office PowerPoint</Application>
  <PresentationFormat>Panoramiczny</PresentationFormat>
  <Paragraphs>77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Trebuchet MS</vt:lpstr>
      <vt:lpstr>Wingdings</vt:lpstr>
      <vt:lpstr>Wingdings 3</vt:lpstr>
      <vt:lpstr>Faseta</vt:lpstr>
      <vt:lpstr>EGZAMIN ÓSMOKLASISTY  MAJ 2026</vt:lpstr>
      <vt:lpstr>Egzamin Ósmoklasisty 2026: Wspieramy nasze dzieci!</vt:lpstr>
      <vt:lpstr>Prezentacja programu PowerPoint</vt:lpstr>
      <vt:lpstr>Termin dodatkowy: </vt:lpstr>
      <vt:lpstr>Ważne terminy organizacyjne</vt:lpstr>
      <vt:lpstr>DOSTOSOWANIA NA EGZAMINIE</vt:lpstr>
      <vt:lpstr>  Jak przygotowujemy uczniów w naszej szkole</vt:lpstr>
      <vt:lpstr>Rola rodziców w przygotowaniach </vt:lpstr>
      <vt:lpstr>Prezentacja programu PowerPoint</vt:lpstr>
      <vt:lpstr>Podsumowanie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Egzamin Ósmoklasisty 2026: Wspieramy Nasze dzieci!</dc:title>
  <dc:creator>XXX</dc:creator>
  <cp:lastModifiedBy>Iwona Anna Paterska</cp:lastModifiedBy>
  <cp:revision>16</cp:revision>
  <dcterms:created xsi:type="dcterms:W3CDTF">2025-09-07T14:56:13Z</dcterms:created>
  <dcterms:modified xsi:type="dcterms:W3CDTF">2025-09-10T12:49:28Z</dcterms:modified>
</cp:coreProperties>
</file>