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346678-5616-4E61-AD6C-46C08C35F7A5}" type="datetimeFigureOut">
              <a:rPr lang="pl-PL" smtClean="0"/>
              <a:t>2020-05-09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E902E89-6090-42D4-B192-D9632BEEA07A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endParaRPr lang="pl-PL" sz="4800" i="1" dirty="0">
              <a:latin typeface="Bradley Hand ITC" panose="03070402050302030203" pitchFamily="66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endParaRPr lang="pl-PL" sz="6000" dirty="0" smtClean="0">
              <a:latin typeface="AR BERKLEY" panose="02000000000000000000" pitchFamily="2" charset="0"/>
            </a:endParaRPr>
          </a:p>
          <a:p>
            <a:pPr algn="ctr"/>
            <a:r>
              <a:rPr lang="pl-PL" sz="6000" b="1" i="1" dirty="0" smtClean="0">
                <a:latin typeface="Comic Sans MS" panose="030F0702030302020204" pitchFamily="66" charset="0"/>
              </a:rPr>
              <a:t>Francja</a:t>
            </a:r>
            <a:endParaRPr lang="pl-PL" sz="6000" b="1" i="1" dirty="0">
              <a:latin typeface="Comic Sans MS" panose="030F0702030302020204" pitchFamily="66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340552"/>
            <a:ext cx="5340350" cy="3338696"/>
          </a:xfrm>
        </p:spPr>
      </p:pic>
    </p:spTree>
    <p:extLst>
      <p:ext uri="{BB962C8B-B14F-4D97-AF65-F5344CB8AC3E}">
        <p14:creationId xmlns:p14="http://schemas.microsoft.com/office/powerpoint/2010/main" val="120932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i="1" dirty="0" smtClean="0">
                <a:latin typeface="Comic Sans MS" panose="030F0702030302020204" pitchFamily="66" charset="0"/>
              </a:rPr>
              <a:t>Paryż</a:t>
            </a:r>
            <a:endParaRPr lang="pl-PL" sz="4000" i="1" dirty="0">
              <a:latin typeface="Comic Sans MS" panose="030F0702030302020204" pitchFamily="66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To stolica Francji. Jest głównie kojarzony z tym krajem. To stolica nie tylko tego państwa, ale również mody. Paryżanki są uważane za najlepiej ubrane kobiety.</a:t>
            </a:r>
          </a:p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Małe, wąskie uliczki, po których możemy podróżować dodają  temu miejscu przytulny klimat.</a:t>
            </a:r>
          </a:p>
          <a:p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413685"/>
            <a:ext cx="5340350" cy="3192429"/>
          </a:xfrm>
        </p:spPr>
      </p:pic>
    </p:spTree>
    <p:extLst>
      <p:ext uri="{BB962C8B-B14F-4D97-AF65-F5344CB8AC3E}">
        <p14:creationId xmlns:p14="http://schemas.microsoft.com/office/powerpoint/2010/main" val="107128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i="1" dirty="0" smtClean="0">
                <a:latin typeface="Comic Sans MS" panose="030F0702030302020204" pitchFamily="66" charset="0"/>
              </a:rPr>
              <a:t>Miejsca warte uwagi</a:t>
            </a:r>
            <a:endParaRPr lang="pl-PL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Wieża Eiffla </a:t>
            </a:r>
          </a:p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Luwr</a:t>
            </a:r>
          </a:p>
          <a:p>
            <a:pPr algn="ctr"/>
            <a:r>
              <a:rPr lang="pl-PL" i="1" dirty="0">
                <a:latin typeface="Comic Sans MS" panose="030F0702030302020204" pitchFamily="66" charset="0"/>
              </a:rPr>
              <a:t>B</a:t>
            </a:r>
            <a:r>
              <a:rPr lang="pl-PL" i="1" dirty="0" smtClean="0">
                <a:latin typeface="Comic Sans MS" panose="030F0702030302020204" pitchFamily="66" charset="0"/>
              </a:rPr>
              <a:t>azylika </a:t>
            </a:r>
            <a:r>
              <a:rPr lang="pl-PL" i="1" dirty="0" err="1" smtClean="0">
                <a:latin typeface="Comic Sans MS" panose="030F0702030302020204" pitchFamily="66" charset="0"/>
              </a:rPr>
              <a:t>Sacre</a:t>
            </a:r>
            <a:r>
              <a:rPr lang="pl-PL" i="1" dirty="0" smtClean="0">
                <a:latin typeface="Comic Sans MS" panose="030F0702030302020204" pitchFamily="66" charset="0"/>
              </a:rPr>
              <a:t> </a:t>
            </a:r>
            <a:r>
              <a:rPr lang="pl-PL" i="1" dirty="0" err="1" smtClean="0">
                <a:latin typeface="Comic Sans MS" panose="030F0702030302020204" pitchFamily="66" charset="0"/>
              </a:rPr>
              <a:t>Coeu</a:t>
            </a:r>
            <a:endParaRPr lang="pl-PL" i="1" dirty="0" smtClean="0">
              <a:latin typeface="Comic Sans MS" panose="030F0702030302020204" pitchFamily="66" charset="0"/>
            </a:endParaRPr>
          </a:p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Wersal</a:t>
            </a:r>
          </a:p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Lazurowe Wybrzeże</a:t>
            </a:r>
          </a:p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Normandia, </a:t>
            </a:r>
          </a:p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Prowansja </a:t>
            </a:r>
          </a:p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Zamki nad Loara</a:t>
            </a:r>
          </a:p>
          <a:p>
            <a:pPr algn="ctr"/>
            <a:endParaRPr lang="pl-PL" i="1" dirty="0">
              <a:latin typeface="Comic Sans MS" panose="030F0702030302020204" pitchFamily="66" charset="0"/>
            </a:endParaRPr>
          </a:p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A to tylko niektóre miejsca, bo jest ich znacznie więcej. Każde ma swój urok.</a:t>
            </a:r>
            <a:endParaRPr lang="pl-PL" i="1" dirty="0">
              <a:latin typeface="Comic Sans MS" panose="030F0702030302020204" pitchFamily="66" charset="0"/>
            </a:endParaRPr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925" y="609600"/>
            <a:ext cx="4800600" cy="4800600"/>
          </a:xfrm>
        </p:spPr>
      </p:pic>
    </p:spTree>
    <p:extLst>
      <p:ext uri="{BB962C8B-B14F-4D97-AF65-F5344CB8AC3E}">
        <p14:creationId xmlns:p14="http://schemas.microsoft.com/office/powerpoint/2010/main" val="286487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600" i="1" dirty="0" smtClean="0">
                <a:latin typeface="Comic Sans MS" panose="030F0702030302020204" pitchFamily="66" charset="0"/>
              </a:rPr>
              <a:t>Kultura</a:t>
            </a:r>
            <a:endParaRPr lang="pl-PL" sz="3600" i="1" dirty="0">
              <a:latin typeface="Comic Sans MS" panose="030F0702030302020204" pitchFamily="66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Francja kojarzy się najczęściej z wysoko rozwiniętą  kultura i sztuka, a także elegancja.  Nie bez powodu nazywana jest stolicą mody.</a:t>
            </a:r>
          </a:p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Do najpopularniejszych sportów należy jazda na rowerze, rugby i piłka  nożna, a także tenis, jeździectwo i żeglarstwo.</a:t>
            </a:r>
          </a:p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Najważniejszym świętem narodowym Francji jest dzień 14 lipca, rocznica zburzenia Bastylii. W całym kraju odbywają się z tej okazji liczne festyny, koncerty, fajerwerki, ludzie bawią się i tańczą na ulicach.</a:t>
            </a:r>
            <a:endParaRPr lang="pl-PL" i="1" dirty="0">
              <a:latin typeface="Comic Sans MS" panose="030F0702030302020204" pitchFamily="66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287" y="2195512"/>
            <a:ext cx="2809875" cy="1628775"/>
          </a:xfrm>
        </p:spPr>
      </p:pic>
    </p:spTree>
    <p:extLst>
      <p:ext uri="{BB962C8B-B14F-4D97-AF65-F5344CB8AC3E}">
        <p14:creationId xmlns:p14="http://schemas.microsoft.com/office/powerpoint/2010/main" val="1804465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600" i="1" dirty="0" smtClean="0">
                <a:latin typeface="Comic Sans MS" panose="030F0702030302020204" pitchFamily="66" charset="0"/>
              </a:rPr>
              <a:t>Jedzenie</a:t>
            </a:r>
            <a:endParaRPr lang="pl-PL" sz="3600" i="1" dirty="0">
              <a:latin typeface="Comic Sans MS" panose="030F0702030302020204" pitchFamily="66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b="1" i="1" dirty="0" smtClean="0">
                <a:latin typeface="Comic Sans MS" panose="030F0702030302020204" pitchFamily="66" charset="0"/>
              </a:rPr>
              <a:t>Śniadanie-</a:t>
            </a:r>
            <a:r>
              <a:rPr lang="pl-PL" i="1" dirty="0" smtClean="0">
                <a:latin typeface="Comic Sans MS" panose="030F0702030302020204" pitchFamily="66" charset="0"/>
              </a:rPr>
              <a:t>  składa się zazwyczaj z bagietki lub croissanta (rogalika) z dżemem lub masłem oraz kawy lub czekolady, które podawane są w małych miseczkach, by dzięki temu móc w nich zamaczać bagietkę.</a:t>
            </a:r>
          </a:p>
          <a:p>
            <a:pPr algn="ctr"/>
            <a:endParaRPr lang="pl-PL" i="1" dirty="0">
              <a:latin typeface="Comic Sans MS" panose="030F0702030302020204" pitchFamily="66" charset="0"/>
            </a:endParaRPr>
          </a:p>
          <a:p>
            <a:pPr algn="ctr"/>
            <a:r>
              <a:rPr lang="pl-PL" b="1" i="1" dirty="0" smtClean="0">
                <a:latin typeface="Comic Sans MS" panose="030F0702030302020204" pitchFamily="66" charset="0"/>
              </a:rPr>
              <a:t>Obiad-</a:t>
            </a:r>
            <a:r>
              <a:rPr lang="pl-PL" i="1" dirty="0" smtClean="0">
                <a:latin typeface="Comic Sans MS" panose="030F0702030302020204" pitchFamily="66" charset="0"/>
              </a:rPr>
              <a:t> spożywany między południem a godziną 14. Jest posiłkiem obfitym, kilkudaniowym: najpierw podawane są przystawki (</a:t>
            </a:r>
            <a:r>
              <a:rPr lang="pl-PL" i="1" dirty="0" err="1" smtClean="0">
                <a:latin typeface="Comic Sans MS" panose="030F0702030302020204" pitchFamily="66" charset="0"/>
              </a:rPr>
              <a:t>entrée</a:t>
            </a:r>
            <a:r>
              <a:rPr lang="pl-PL" i="1" dirty="0" smtClean="0">
                <a:latin typeface="Comic Sans MS" panose="030F0702030302020204" pitchFamily="66" charset="0"/>
              </a:rPr>
              <a:t>), potem danie główne, sery, deser i kawa.</a:t>
            </a:r>
          </a:p>
          <a:p>
            <a:pPr algn="ctr"/>
            <a:endParaRPr lang="pl-PL" i="1" dirty="0">
              <a:latin typeface="Comic Sans MS" panose="030F0702030302020204" pitchFamily="66" charset="0"/>
            </a:endParaRPr>
          </a:p>
          <a:p>
            <a:pPr algn="ctr"/>
            <a:r>
              <a:rPr lang="pl-PL" b="1" i="1" dirty="0" smtClean="0">
                <a:latin typeface="Comic Sans MS" panose="030F0702030302020204" pitchFamily="66" charset="0"/>
              </a:rPr>
              <a:t>Kolacja-</a:t>
            </a:r>
            <a:r>
              <a:rPr lang="pl-PL" i="1" dirty="0" smtClean="0">
                <a:latin typeface="Comic Sans MS" panose="030F0702030302020204" pitchFamily="66" charset="0"/>
              </a:rPr>
              <a:t> spożywana jest dość późno – między 20 a 22 i trwa zazwyczaj dość długo. Podawane są dania na ciepło.</a:t>
            </a:r>
          </a:p>
          <a:p>
            <a:pPr algn="ctr"/>
            <a:endParaRPr lang="pl-PL" i="1" dirty="0">
              <a:latin typeface="Comic Sans MS" panose="030F0702030302020204" pitchFamily="66" charset="0"/>
            </a:endParaRPr>
          </a:p>
          <a:p>
            <a:pPr algn="ctr"/>
            <a:r>
              <a:rPr lang="pl-PL" i="1" dirty="0" smtClean="0">
                <a:latin typeface="Comic Sans MS" panose="030F0702030302020204" pitchFamily="66" charset="0"/>
              </a:rPr>
              <a:t>Podczas posiłków zawsze pije się wodę, nalewaną prosto z kranu, a do obiadu także wino, które ostatnio coraz częściej bywa zastępowane piwem. Francuzi uważają, że każdy posiłek trzeba zakończyć kawałkiem sera.</a:t>
            </a:r>
            <a:endParaRPr lang="pl-PL" i="1" dirty="0">
              <a:latin typeface="Comic Sans MS" panose="030F0702030302020204" pitchFamily="66" charset="0"/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550" y="723900"/>
            <a:ext cx="2419350" cy="4572000"/>
          </a:xfrm>
        </p:spPr>
      </p:pic>
    </p:spTree>
    <p:extLst>
      <p:ext uri="{BB962C8B-B14F-4D97-AF65-F5344CB8AC3E}">
        <p14:creationId xmlns:p14="http://schemas.microsoft.com/office/powerpoint/2010/main" val="331051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i="1" dirty="0" smtClean="0"/>
              <a:t>Dziękuję za uwagę.</a:t>
            </a:r>
          </a:p>
          <a:p>
            <a:pPr algn="ctr"/>
            <a:endParaRPr lang="pl-PL" sz="2800" b="1" i="1" dirty="0"/>
          </a:p>
          <a:p>
            <a:pPr algn="ctr"/>
            <a:r>
              <a:rPr lang="pl-PL" sz="2800" b="1" i="1" dirty="0" smtClean="0"/>
              <a:t>Majka </a:t>
            </a:r>
            <a:r>
              <a:rPr lang="pl-PL" sz="2800" b="1" i="1" dirty="0" err="1" smtClean="0"/>
              <a:t>Parus</a:t>
            </a:r>
            <a:endParaRPr lang="pl-PL" sz="2800" b="1" i="1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550" y="723900"/>
            <a:ext cx="2419350" cy="4572000"/>
          </a:xfrm>
        </p:spPr>
      </p:pic>
    </p:spTree>
    <p:extLst>
      <p:ext uri="{BB962C8B-B14F-4D97-AF65-F5344CB8AC3E}">
        <p14:creationId xmlns:p14="http://schemas.microsoft.com/office/powerpoint/2010/main" val="2355315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</TotalTime>
  <Words>296</Words>
  <Application>Microsoft Office PowerPoint</Application>
  <PresentationFormat>Pokaz na ekranie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Wędrówka</vt:lpstr>
      <vt:lpstr>Prezentacja programu PowerPoint</vt:lpstr>
      <vt:lpstr>Paryż</vt:lpstr>
      <vt:lpstr>Miejsca warte uwagi</vt:lpstr>
      <vt:lpstr>Kultura</vt:lpstr>
      <vt:lpstr>Jedzenie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Osobisty</dc:creator>
  <cp:lastModifiedBy>Osobisty</cp:lastModifiedBy>
  <cp:revision>5</cp:revision>
  <dcterms:created xsi:type="dcterms:W3CDTF">2020-05-09T11:29:59Z</dcterms:created>
  <dcterms:modified xsi:type="dcterms:W3CDTF">2020-05-09T12:15:06Z</dcterms:modified>
</cp:coreProperties>
</file>