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>
    <p:dissolv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96E34D1-C412-449B-8D8C-3272D675551D}" type="datetimeFigureOut">
              <a:rPr lang="pl-PL" smtClean="0"/>
              <a:t>11.05.2020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3CD21C2-6BF8-4AE3-A0D0-1E69960A3594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dissolve/>
    <p:sndAc>
      <p:stSnd>
        <p:snd r:embed="rId13" name="camera.wav"/>
      </p:stSnd>
    </p:sndAc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Hiszpania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/>
              <a:t>Kultura i obyczaje</a:t>
            </a:r>
            <a:endParaRPr lang="pl-PL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/>
          <a:lstStyle/>
          <a:p>
            <a:pPr algn="ctr"/>
            <a:r>
              <a:rPr lang="pl-PL" dirty="0" smtClean="0"/>
              <a:t>Hiszpania to piękny kraj</a:t>
            </a:r>
            <a:endParaRPr lang="pl-PL" dirty="0"/>
          </a:p>
        </p:txBody>
      </p:sp>
      <p:pic>
        <p:nvPicPr>
          <p:cNvPr id="5" name="Symbol zastępczy obrazu 4" descr="costa_dorada_Zdjecie_0000013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817" r="581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 smtClean="0"/>
              <a:t>W </a:t>
            </a:r>
            <a:r>
              <a:rPr lang="pl-PL" sz="2000" dirty="0" err="1" smtClean="0"/>
              <a:t>Hiszpani</a:t>
            </a:r>
            <a:r>
              <a:rPr lang="pl-PL" sz="2000" dirty="0" smtClean="0"/>
              <a:t> ludność wynosi ok. 47 milionów</a:t>
            </a:r>
            <a:endParaRPr lang="pl-PL" sz="20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1973_Fill_670_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6504" r="6504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87624" y="5877272"/>
            <a:ext cx="7333488" cy="7200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2400" dirty="0" err="1" smtClean="0"/>
              <a:t>Patatas</a:t>
            </a:r>
            <a:r>
              <a:rPr lang="pl-PL" sz="2400" dirty="0" smtClean="0"/>
              <a:t> </a:t>
            </a:r>
            <a:r>
              <a:rPr lang="pl-PL" sz="2400" dirty="0" err="1" smtClean="0"/>
              <a:t>brevas</a:t>
            </a:r>
            <a:endParaRPr lang="pl-PL" sz="2400" dirty="0" smtClean="0"/>
          </a:p>
          <a:p>
            <a:pPr algn="ctr"/>
            <a:r>
              <a:rPr lang="pl-PL" sz="2400" dirty="0" smtClean="0"/>
              <a:t>Jedna z hiszpańskich potraw</a:t>
            </a:r>
            <a:endParaRPr lang="pl-PL" sz="24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000" dirty="0" err="1" smtClean="0"/>
              <a:t>Costa</a:t>
            </a:r>
            <a:r>
              <a:rPr lang="pl-PL" sz="2000" dirty="0" smtClean="0"/>
              <a:t> </a:t>
            </a:r>
            <a:r>
              <a:rPr lang="pl-PL" sz="2000" dirty="0" err="1" smtClean="0"/>
              <a:t>brava</a:t>
            </a:r>
            <a:r>
              <a:rPr lang="pl-PL" sz="2000" dirty="0" smtClean="0"/>
              <a:t> czyli hiszpańskie </a:t>
            </a:r>
            <a:r>
              <a:rPr lang="pl-PL" sz="2000" dirty="0" err="1" smtClean="0"/>
              <a:t>wybrzerze</a:t>
            </a:r>
            <a:endParaRPr lang="pl-PL" sz="2000" dirty="0"/>
          </a:p>
        </p:txBody>
      </p:sp>
      <p:pic>
        <p:nvPicPr>
          <p:cNvPr id="7" name="Symbol zastępczy obrazu 6" descr="costa_brava_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6580" r="16580"/>
          <a:stretch>
            <a:fillRect/>
          </a:stretch>
        </p:blipFill>
        <p:spPr/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stock-photo-old-tank-of-soviet-union-from-world-war-ii-in-a-park-104050867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3747" r="374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sz="1600" dirty="0" smtClean="0"/>
              <a:t>Ciekawostka</a:t>
            </a:r>
          </a:p>
          <a:p>
            <a:pPr algn="ctr"/>
            <a:r>
              <a:rPr lang="pl-PL" dirty="0" smtClean="0"/>
              <a:t>Hiszpania nie brała udziału w 1 i 2 wojnie światowej</a:t>
            </a:r>
            <a:endParaRPr lang="pl-PL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costa_blanca_Zdjecie_00000179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817" r="5817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600" dirty="0" smtClean="0"/>
              <a:t>Czy wiesz że… </a:t>
            </a:r>
          </a:p>
          <a:p>
            <a:pPr algn="ctr"/>
            <a:r>
              <a:rPr lang="pl-PL" sz="1600" dirty="0" smtClean="0"/>
              <a:t>W </a:t>
            </a:r>
            <a:r>
              <a:rPr lang="pl-PL" sz="1600" dirty="0" err="1" smtClean="0"/>
              <a:t>Hiszpani</a:t>
            </a:r>
            <a:r>
              <a:rPr lang="pl-PL" sz="1600" dirty="0" smtClean="0"/>
              <a:t> mieszka ok. 45 tys. polaków</a:t>
            </a:r>
            <a:endParaRPr lang="pl-PL" sz="1600" dirty="0"/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Piękny kraj to… Hiszpania</a:t>
            </a:r>
            <a:endParaRPr lang="pl-PL" dirty="0"/>
          </a:p>
        </p:txBody>
      </p:sp>
      <p:pic>
        <p:nvPicPr>
          <p:cNvPr id="5" name="Symbol zastępczy zawartości 4" descr="blanes_138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4104456" cy="5040560"/>
          </a:xfrm>
        </p:spPr>
      </p:pic>
      <p:pic>
        <p:nvPicPr>
          <p:cNvPr id="6" name="Symbol zastępczy zawartości 5" descr="andaluzja_2345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484784"/>
            <a:ext cx="4038600" cy="5040560"/>
          </a:xfr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Wybrzerze</a:t>
            </a:r>
            <a:r>
              <a:rPr lang="pl-PL" dirty="0" smtClean="0"/>
              <a:t> </a:t>
            </a:r>
            <a:r>
              <a:rPr lang="pl-PL" smtClean="0"/>
              <a:t>vs </a:t>
            </a:r>
            <a:r>
              <a:rPr lang="pl-PL" dirty="0" smtClean="0"/>
              <a:t>miasto</a:t>
            </a:r>
            <a:endParaRPr lang="pl-PL" dirty="0"/>
          </a:p>
        </p:txBody>
      </p:sp>
      <p:pic>
        <p:nvPicPr>
          <p:cNvPr id="5" name="Symbol zastępczy zawartości 4" descr="alicante_229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00808"/>
            <a:ext cx="4038600" cy="4824536"/>
          </a:xfrm>
        </p:spPr>
      </p:pic>
      <p:pic>
        <p:nvPicPr>
          <p:cNvPr id="6" name="Symbol zastępczy zawartości 5" descr="andaluzja_2349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700808"/>
            <a:ext cx="4038600" cy="4824536"/>
          </a:xfrm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59</Words>
  <Application>Microsoft Office PowerPoint</Application>
  <PresentationFormat>Pokaz na ekranie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Energetyczny</vt:lpstr>
      <vt:lpstr>Hiszpania </vt:lpstr>
      <vt:lpstr>Hiszpania to piękny kraj</vt:lpstr>
      <vt:lpstr>Slajd 3</vt:lpstr>
      <vt:lpstr>Slajd 4</vt:lpstr>
      <vt:lpstr>Slajd 5</vt:lpstr>
      <vt:lpstr>Slajd 6</vt:lpstr>
      <vt:lpstr>Piękny kraj to… Hiszpania</vt:lpstr>
      <vt:lpstr>Wybrzerze vs miasto</vt:lpstr>
    </vt:vector>
  </TitlesOfParts>
  <Company>Hell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Hiszpania</dc:title>
  <dc:creator>HP</dc:creator>
  <cp:lastModifiedBy>HP</cp:lastModifiedBy>
  <cp:revision>5</cp:revision>
  <dcterms:created xsi:type="dcterms:W3CDTF">2020-05-11T05:42:53Z</dcterms:created>
  <dcterms:modified xsi:type="dcterms:W3CDTF">2020-05-11T06:25:12Z</dcterms:modified>
</cp:coreProperties>
</file>