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F1FE47-83F2-4EDC-A8CB-D37EDE4455DE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1FA1F7-AACB-4E86-8610-5A4EBF3AA73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Pielmieni – rosyjskie pierożki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Tydzień Języków Obcych (Rosja)</a:t>
            </a:r>
            <a:endParaRPr lang="pl-PL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908720"/>
            <a:ext cx="6183789" cy="481434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Każdą </a:t>
            </a:r>
            <a:r>
              <a:rPr lang="pl-PL" dirty="0"/>
              <a:t>serię umieszczaj w garnku z osoloną, gotującą się wodą. Woda nie powinna mocno </a:t>
            </a:r>
            <a:r>
              <a:rPr lang="pl-PL" dirty="0" err="1"/>
              <a:t>bulgonić</a:t>
            </a:r>
            <a:r>
              <a:rPr lang="pl-PL" dirty="0"/>
              <a:t>. Pierogi wyławiaj po około 5 minutach od ich wypłynięcia na powierzchnię. W ten sposób ugotuj wszystkie pierogi pielmieni. </a:t>
            </a:r>
          </a:p>
        </p:txBody>
      </p:sp>
      <p:pic>
        <p:nvPicPr>
          <p:cNvPr id="10242" name="Picture 2" descr="C:\Users\hinzw\Desktop\Nowy folder (2)\IMG_20200509_15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9385" y="3273543"/>
            <a:ext cx="297290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inzw\Desktop\Nowy folder (2)\IMG_20200509_150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2982" y="3276251"/>
            <a:ext cx="2994630" cy="224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Propozycja podawania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Bardzo popularne </a:t>
            </a:r>
            <a:r>
              <a:rPr lang="pl-PL" dirty="0" smtClean="0"/>
              <a:t>jest podawanie </a:t>
            </a:r>
            <a:r>
              <a:rPr lang="pl-PL" dirty="0"/>
              <a:t>pielmieni z dodatkiem kwaśnej śmietany wymieszanej z octem. Na trzy łyżki śmietany kwaśnej 18 % dajesz łyżeczkę octu spirytusowego 10 %. Śmietanę mieszasz z octem i podajesz obok pierożków. Porcję pielmieni ze śmietaną polecam oprószyć sporą ilością świeżo mielonego pieprzu. </a:t>
            </a:r>
            <a:endParaRPr lang="pl-PL" dirty="0" smtClean="0"/>
          </a:p>
          <a:p>
            <a:r>
              <a:rPr lang="pl-PL" dirty="0"/>
              <a:t>Część pierogów pielmieni polecam podać w domowym rosole.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Wykonała: </a:t>
            </a:r>
          </a:p>
          <a:p>
            <a:pPr marL="0" indent="0">
              <a:buNone/>
            </a:pPr>
            <a:r>
              <a:rPr lang="pl-PL" dirty="0" smtClean="0"/>
              <a:t>Wiktoria Hin</a:t>
            </a:r>
            <a:r>
              <a:rPr lang="pl-PL" dirty="0"/>
              <a:t>z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4261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 rot="-60000">
            <a:off x="1124789" y="721757"/>
            <a:ext cx="2789968" cy="1075487"/>
          </a:xfrm>
        </p:spPr>
        <p:txBody>
          <a:bodyPr/>
          <a:lstStyle/>
          <a:p>
            <a:r>
              <a:rPr lang="pl-PL" dirty="0" smtClean="0"/>
              <a:t>Składniki (ciasto)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500g mąki pszennej </a:t>
            </a:r>
          </a:p>
          <a:p>
            <a:r>
              <a:rPr lang="pl-PL" dirty="0" smtClean="0"/>
              <a:t>1 szklanka gorącej wody </a:t>
            </a:r>
          </a:p>
          <a:p>
            <a:r>
              <a:rPr lang="pl-PL" dirty="0" smtClean="0"/>
              <a:t>4 łyżeczki oleju-50ml</a:t>
            </a:r>
          </a:p>
          <a:p>
            <a:r>
              <a:rPr lang="pl-PL" dirty="0" smtClean="0"/>
              <a:t>½ łyżeczki soli </a:t>
            </a:r>
            <a:endParaRPr lang="pl-PL" dirty="0"/>
          </a:p>
        </p:txBody>
      </p:sp>
      <p:pic>
        <p:nvPicPr>
          <p:cNvPr id="4098" name="Picture 2" descr="C:\Users\hinzw\Desktop\received_2432746802208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0" y="2492896"/>
            <a:ext cx="3582144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 rot="-60000">
            <a:off x="1240193" y="1075980"/>
            <a:ext cx="2670599" cy="780755"/>
          </a:xfrm>
        </p:spPr>
        <p:txBody>
          <a:bodyPr/>
          <a:lstStyle/>
          <a:p>
            <a:r>
              <a:rPr lang="pl-PL" dirty="0" smtClean="0"/>
              <a:t>Składniki (farsz)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300g mielonej wołowiny </a:t>
            </a:r>
          </a:p>
          <a:p>
            <a:r>
              <a:rPr lang="pl-PL" dirty="0" smtClean="0"/>
              <a:t>300g mielonej wieprzowiny </a:t>
            </a:r>
          </a:p>
          <a:p>
            <a:r>
              <a:rPr lang="pl-PL" dirty="0" smtClean="0"/>
              <a:t>½ średniej cebuli – 140g</a:t>
            </a:r>
          </a:p>
          <a:p>
            <a:r>
              <a:rPr lang="pl-PL" dirty="0" smtClean="0"/>
              <a:t>2 ząbki czosnku </a:t>
            </a:r>
          </a:p>
          <a:p>
            <a:r>
              <a:rPr lang="pl-PL" dirty="0" smtClean="0"/>
              <a:t>2 łyżki oleju lub 1 łyżka smalcu </a:t>
            </a:r>
          </a:p>
          <a:p>
            <a:r>
              <a:rPr lang="pl-PL" dirty="0" smtClean="0"/>
              <a:t>1 żółtko jajka </a:t>
            </a:r>
          </a:p>
          <a:p>
            <a:r>
              <a:rPr lang="pl-PL" dirty="0" smtClean="0"/>
              <a:t>50 ml bulionu </a:t>
            </a:r>
          </a:p>
          <a:p>
            <a:r>
              <a:rPr lang="pl-PL" dirty="0"/>
              <a:t>p</a:t>
            </a:r>
            <a:r>
              <a:rPr lang="pl-PL" dirty="0" smtClean="0"/>
              <a:t>rzyprawy: po płaskiej łyżeczce soli i pieprzu</a:t>
            </a:r>
            <a:endParaRPr lang="pl-PL" dirty="0"/>
          </a:p>
        </p:txBody>
      </p:sp>
      <p:pic>
        <p:nvPicPr>
          <p:cNvPr id="5122" name="Picture 2" descr="C:\Users\hinzw\Desktop\received_85728296144323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5483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Potrzebne przedmioty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Stolnica </a:t>
            </a:r>
          </a:p>
          <a:p>
            <a:r>
              <a:rPr lang="pl-PL" dirty="0" smtClean="0"/>
              <a:t>Wałek </a:t>
            </a:r>
          </a:p>
          <a:p>
            <a:r>
              <a:rPr lang="pl-PL" dirty="0" smtClean="0"/>
              <a:t>Okrągła </a:t>
            </a:r>
            <a:r>
              <a:rPr lang="pl-PL" dirty="0" err="1" smtClean="0"/>
              <a:t>wykrawaczka</a:t>
            </a:r>
            <a:r>
              <a:rPr lang="pl-PL" dirty="0" smtClean="0"/>
              <a:t> do pierogów lub szklanka o średnicy 6-7 cm</a:t>
            </a:r>
          </a:p>
          <a:p>
            <a:r>
              <a:rPr lang="pl-PL" dirty="0" smtClean="0"/>
              <a:t>Szeroki garnek </a:t>
            </a:r>
          </a:p>
          <a:p>
            <a:r>
              <a:rPr lang="pl-PL" dirty="0" smtClean="0"/>
              <a:t>Cedzak do łowienia pierogów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Sposób przygotowania (ciasto)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Do miski przesiej całą mąkę. Dodaj pół łyżeczki soli oraz 4 łyżki oleju. Wlej szklankę gorącej, przegotowanej wody i zamieszaj ciasto łyżką, a następnie zacznij je wyrabiać ręką. </a:t>
            </a:r>
            <a:r>
              <a:rPr lang="pl-PL" dirty="0"/>
              <a:t>Ciasto powinno być miękkie, plastyczne i elastyczne</a:t>
            </a:r>
            <a:r>
              <a:rPr lang="pl-PL" dirty="0" smtClean="0"/>
              <a:t>.</a:t>
            </a:r>
            <a:r>
              <a:rPr lang="pl-PL" dirty="0"/>
              <a:t> Gotową kulę ciasta zawiń w </a:t>
            </a:r>
            <a:r>
              <a:rPr lang="pl-PL" dirty="0" smtClean="0"/>
              <a:t>folię</a:t>
            </a:r>
            <a:r>
              <a:rPr lang="pl-PL" dirty="0"/>
              <a:t> i odłóż na bok, na 30 minut.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Sposób przygotowania (farsz)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Potrzebujesz łącznie 600 gramów mielonego mięsa</a:t>
            </a:r>
            <a:r>
              <a:rPr lang="pl-PL" dirty="0" smtClean="0"/>
              <a:t>.</a:t>
            </a:r>
            <a:r>
              <a:rPr lang="pl-PL" dirty="0"/>
              <a:t> Połowę sporej cebuli oraz dwa ząbki czosnku obierz i poszatkuj</a:t>
            </a:r>
            <a:r>
              <a:rPr lang="pl-PL" dirty="0" smtClean="0"/>
              <a:t>. Można je podsmażyć na oleju lub smalcu, ale nie trzeba. Dodaj je do mięsa.</a:t>
            </a:r>
            <a:r>
              <a:rPr lang="pl-PL" dirty="0"/>
              <a:t> Dodaj też jedno żółtko jajka oraz po płaskiej łyżeczce soli i pieprzu. Do miski wlej także około 50 ml dowolnego, domowego bulionu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6146" name="Picture 2" descr="C:\Users\hinzw\Desktop\Nowy folder (2)\received_239062070686627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64" y="2119313"/>
            <a:ext cx="2643822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908720"/>
            <a:ext cx="6255797" cy="481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Farsz jest już gotowy a kula ciasta pierogowego odleżała przynajmniej 30 minut. Można zatem zacząć składać pierogi pielmieni. Ciasto odwiń z folii i podziel na 3 części. Dwa kawałki odłóż na bok i przykryj bawełnianą ściereczką, by ciasto nie obsychało. </a:t>
            </a:r>
          </a:p>
        </p:txBody>
      </p:sp>
      <p:pic>
        <p:nvPicPr>
          <p:cNvPr id="7170" name="Picture 2" descr="C:\Users\hinzw\Desktop\Nowy folder (2)\IMG_20200509_143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68" y="3212976"/>
            <a:ext cx="3872472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908720"/>
            <a:ext cx="6255797" cy="481434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Jeden kawałek ciasta rozwałkuj cienko na </a:t>
            </a:r>
            <a:r>
              <a:rPr lang="pl-PL" dirty="0" smtClean="0"/>
              <a:t>stolnicy</a:t>
            </a:r>
            <a:r>
              <a:rPr lang="pl-PL" dirty="0"/>
              <a:t> lekko oprószonym mąką</a:t>
            </a:r>
            <a:r>
              <a:rPr lang="pl-PL" dirty="0" smtClean="0"/>
              <a:t>. </a:t>
            </a:r>
            <a:r>
              <a:rPr lang="pl-PL" dirty="0"/>
              <a:t>Przy pomocy </a:t>
            </a:r>
            <a:r>
              <a:rPr lang="pl-PL" dirty="0" err="1"/>
              <a:t>wykrawaczki</a:t>
            </a:r>
            <a:r>
              <a:rPr lang="pl-PL" dirty="0"/>
              <a:t> o średnicy około 6 cm wycinaj okrągłe placki pod pierogi.  Na środek placka nakładaj około jednej łyżeczki farszu mięsnego. Daję zawsze sporo farszu. Pielmieni mają mieć więcej farszu niż ciasta. </a:t>
            </a:r>
          </a:p>
        </p:txBody>
      </p:sp>
      <p:pic>
        <p:nvPicPr>
          <p:cNvPr id="8194" name="Picture 2" descr="C:\Users\hinzw\Desktop\Nowy folder (2)\IMG_20200509_14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481552" cy="26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908720"/>
            <a:ext cx="6183789" cy="481434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Pierożki składaj na pół i sklejaj boki. Po sklejeniu łączenia zbliż do siebie oba końce i sklej.</a:t>
            </a:r>
          </a:p>
        </p:txBody>
      </p:sp>
      <p:pic>
        <p:nvPicPr>
          <p:cNvPr id="9218" name="Picture 2" descr="C:\Users\hinzw\Desktop\Nowy folder (2)\IMG_20200509_145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20" y="1988840"/>
            <a:ext cx="48909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</TotalTime>
  <Words>370</Words>
  <Application>Microsoft Office PowerPoint</Application>
  <PresentationFormat>Pokaz na ekranie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Pinezka</vt:lpstr>
      <vt:lpstr>Pielmieni – rosyjskie pierożki</vt:lpstr>
      <vt:lpstr>Składniki (ciasto)</vt:lpstr>
      <vt:lpstr>Składniki (farsz)</vt:lpstr>
      <vt:lpstr>Potrzebne przedmioty </vt:lpstr>
      <vt:lpstr>Sposób przygotowania (ciasto)</vt:lpstr>
      <vt:lpstr>Sposób przygotowania (farsz)</vt:lpstr>
      <vt:lpstr>Prezentacja programu PowerPoint</vt:lpstr>
      <vt:lpstr>Prezentacja programu PowerPoint</vt:lpstr>
      <vt:lpstr>Prezentacja programu PowerPoint</vt:lpstr>
      <vt:lpstr>Prezentacja programu PowerPoint</vt:lpstr>
      <vt:lpstr>Propozycja podawania </vt:lpstr>
      <vt:lpstr>Dziękuję za uwagę!!!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Pielmieni – rosyjskie pierożki</dc:title>
  <dc:creator>Wiktoria Hinz</dc:creator>
  <cp:lastModifiedBy>Wiktoria Hinz</cp:lastModifiedBy>
  <cp:revision>1</cp:revision>
  <dcterms:created xsi:type="dcterms:W3CDTF">2020-05-10T10:11:50Z</dcterms:created>
  <dcterms:modified xsi:type="dcterms:W3CDTF">2020-05-10T10:15:55Z</dcterms:modified>
</cp:coreProperties>
</file>