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4" r:id="rId7"/>
    <p:sldId id="275" r:id="rId8"/>
    <p:sldId id="260" r:id="rId9"/>
    <p:sldId id="261" r:id="rId10"/>
    <p:sldId id="27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A8C3FA11-EFBB-4857-BADA-42A97542131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4BCE9871-EB9E-4132-872A-F5F7CAB30C07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Gazpacho</a:t>
            </a:r>
            <a:r>
              <a:rPr lang="pl-PL" dirty="0"/>
              <a:t> </a:t>
            </a:r>
            <a:r>
              <a:rPr lang="pl-PL" dirty="0" smtClean="0"/>
              <a:t>– tradycyjny hiszpański chłodnik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Tydzień Języków Obcych (Hiszpania)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334556" y="643739"/>
            <a:ext cx="2650435" cy="1034022"/>
          </a:xfrm>
        </p:spPr>
        <p:txBody>
          <a:bodyPr/>
          <a:lstStyle/>
          <a:p>
            <a:r>
              <a:rPr lang="pl-PL" dirty="0" smtClean="0"/>
              <a:t>Składniki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1 kg pomidorów</a:t>
            </a:r>
            <a:endParaRPr lang="pl-PL" dirty="0" smtClean="0"/>
          </a:p>
          <a:p>
            <a:r>
              <a:rPr lang="pl-PL" dirty="0"/>
              <a:t>m</a:t>
            </a:r>
            <a:r>
              <a:rPr lang="pl-PL" dirty="0" smtClean="0"/>
              <a:t>ała cebula </a:t>
            </a:r>
            <a:endParaRPr lang="pl-PL" dirty="0" smtClean="0"/>
          </a:p>
          <a:p>
            <a:r>
              <a:rPr lang="pl-PL" dirty="0"/>
              <a:t>s</a:t>
            </a:r>
            <a:r>
              <a:rPr lang="pl-PL" dirty="0" smtClean="0"/>
              <a:t>trąk czerwonej papryki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ół dużego ogórka </a:t>
            </a:r>
            <a:endParaRPr lang="pl-PL" dirty="0" smtClean="0"/>
          </a:p>
          <a:p>
            <a:r>
              <a:rPr lang="pl-PL" dirty="0" smtClean="0"/>
              <a:t>1-2 ząbki czosnku </a:t>
            </a:r>
            <a:endParaRPr lang="pl-PL" dirty="0" smtClean="0"/>
          </a:p>
          <a:p>
            <a:r>
              <a:rPr lang="pl-PL" dirty="0" smtClean="0"/>
              <a:t>kromka pszennego chleba bez skóry (może być bułka)</a:t>
            </a:r>
            <a:endParaRPr lang="pl-PL" dirty="0" smtClean="0"/>
          </a:p>
          <a:p>
            <a:r>
              <a:rPr lang="pl-PL" dirty="0" smtClean="0"/>
              <a:t>łyżka octu z czerwonego wina</a:t>
            </a:r>
            <a:endParaRPr lang="pl-PL" dirty="0" smtClean="0"/>
          </a:p>
          <a:p>
            <a:r>
              <a:rPr lang="pl-PL" dirty="0"/>
              <a:t>ł</a:t>
            </a:r>
            <a:r>
              <a:rPr lang="pl-PL" dirty="0" smtClean="0"/>
              <a:t>yżka oliwy z oliwek </a:t>
            </a:r>
            <a:endParaRPr lang="pl-PL" dirty="0" smtClean="0"/>
          </a:p>
          <a:p>
            <a:r>
              <a:rPr lang="pl-PL" dirty="0"/>
              <a:t>s</a:t>
            </a:r>
            <a:r>
              <a:rPr lang="pl-PL" dirty="0" smtClean="0"/>
              <a:t>zczypta cukru, soli, pieprzu.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4535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Sposób przygotowania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988840"/>
            <a:ext cx="6255797" cy="3734229"/>
          </a:xfrm>
        </p:spPr>
        <p:txBody>
          <a:bodyPr/>
          <a:lstStyle/>
          <a:p>
            <a:r>
              <a:rPr lang="pl-PL" dirty="0" smtClean="0"/>
              <a:t>Pomidory, paprykę, ogórka i cebulę myjemy.</a:t>
            </a:r>
            <a:endParaRPr lang="pl-PL" dirty="0" smtClean="0"/>
          </a:p>
          <a:p>
            <a:r>
              <a:rPr lang="pl-PL" dirty="0" smtClean="0"/>
              <a:t>Z pomidorów zdejmujemy skórkę, kroimy w większą kostkę.</a:t>
            </a:r>
            <a:endParaRPr lang="pl-PL" dirty="0" smtClean="0"/>
          </a:p>
          <a:p>
            <a:r>
              <a:rPr lang="pl-PL" dirty="0" smtClean="0"/>
              <a:t>Z papryki usuwamy nasiona, kroimy na cząstki.</a:t>
            </a:r>
            <a:endParaRPr lang="pl-PL" dirty="0" smtClean="0"/>
          </a:p>
          <a:p>
            <a:r>
              <a:rPr lang="pl-PL" dirty="0" smtClean="0"/>
              <a:t>Ogórka cienko obieramy kroimy na plastry.</a:t>
            </a:r>
            <a:endParaRPr lang="pl-PL" dirty="0" smtClean="0"/>
          </a:p>
          <a:p>
            <a:r>
              <a:rPr lang="pl-PL" dirty="0" smtClean="0"/>
              <a:t>Cebulę obieramy, kroimy na cząstki.</a:t>
            </a:r>
            <a:endParaRPr lang="pl-PL" dirty="0" smtClean="0"/>
          </a:p>
          <a:p>
            <a:r>
              <a:rPr lang="pl-PL" dirty="0" smtClean="0"/>
              <a:t>Czosnek przeciskamy przez praskę.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Wszystkie warzywa wrzucamy do miski, dodajemy pokruszony chleb, miksujemy </a:t>
            </a:r>
            <a:r>
              <a:rPr lang="pl-PL" dirty="0" err="1" smtClean="0"/>
              <a:t>blenderem</a:t>
            </a:r>
            <a:r>
              <a:rPr lang="pl-PL" dirty="0" smtClean="0"/>
              <a:t> na gładką masę, doprawiamy do smaku octem winnym, oliwą z oliwek, solą, pieprzem i cukrem. </a:t>
            </a:r>
            <a:endParaRPr lang="pl-PL" dirty="0" smtClean="0"/>
          </a:p>
          <a:p>
            <a:r>
              <a:rPr lang="pl-PL" dirty="0" smtClean="0"/>
              <a:t>Zupę wkładamy do lodówki i mocno schładzamy (min. 2 godziny)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 rot="-60000">
            <a:off x="1150728" y="1674066"/>
            <a:ext cx="3029274" cy="40500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hinzw\Desktop\received_263711238367876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5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inzw\Desktop\received_2526055117495412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944216" cy="26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inzw\Desktop\received_6257385149914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1954831" cy="26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inzw\Desktop\received_24372898363786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8" y="3481195"/>
            <a:ext cx="2005440" cy="26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inzw\Desktop\received_23647832768459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03290"/>
            <a:ext cx="1993235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hinzw\Desktop\received_24688000985302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69" y="3412421"/>
            <a:ext cx="2056842" cy="27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hinzw\Desktop\received_327834556572322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58" y="3412421"/>
            <a:ext cx="1990537" cy="27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inzw\Desktop\received_553109685345386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756"/>
            <a:ext cx="32291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inzw\Desktop\received_25530745900286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81" y="1232756"/>
            <a:ext cx="3256058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Propozycja podawania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Salsa :pokrojone w kosteczkę warzywa użyte do przygotowania </a:t>
            </a:r>
            <a:r>
              <a:rPr lang="pl-PL" dirty="0" err="1" smtClean="0"/>
              <a:t>gazpacho</a:t>
            </a:r>
            <a:r>
              <a:rPr lang="pl-PL" dirty="0" smtClean="0"/>
              <a:t> +1/2 łyżeczki skórki </a:t>
            </a:r>
            <a:r>
              <a:rPr lang="pl-PL" dirty="0" err="1" smtClean="0"/>
              <a:t>limonki</a:t>
            </a:r>
            <a:r>
              <a:rPr lang="pl-PL" dirty="0" smtClean="0"/>
              <a:t> (lub cytryny) + 1 łyżka soku z </a:t>
            </a:r>
            <a:r>
              <a:rPr lang="pl-PL" dirty="0" err="1" smtClean="0"/>
              <a:t>limonki</a:t>
            </a:r>
            <a:r>
              <a:rPr lang="pl-PL" dirty="0" smtClean="0"/>
              <a:t> (lub cytryny) + łyżeczka oliwy, świeżo zmielony pieprz i świeże zioła. </a:t>
            </a:r>
            <a:endParaRPr lang="pl-PL" dirty="0" smtClean="0"/>
          </a:p>
          <a:p>
            <a:r>
              <a:rPr lang="pl-PL" dirty="0" smtClean="0"/>
              <a:t>Kilka kostek sera feta</a:t>
            </a:r>
            <a:endParaRPr lang="pl-P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nzw\Desktop\Nowy folder\IMG_20200510_09280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002" y="1534318"/>
            <a:ext cx="5022163" cy="37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860032" y="817582"/>
            <a:ext cx="3200236" cy="120248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Dzień później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Wykonali:  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Marcel i Wiktoria Hinz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1129</Words>
  <Application>WPS Presentation</Application>
  <PresentationFormat>Pokaz na ekranie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Rage Italic</vt:lpstr>
      <vt:lpstr>Brush Script MT</vt:lpstr>
      <vt:lpstr>Franklin Gothic Book</vt:lpstr>
      <vt:lpstr>Constantia</vt:lpstr>
      <vt:lpstr>Microsoft YaHei</vt:lpstr>
      <vt:lpstr/>
      <vt:lpstr>Arial Unicode MS</vt:lpstr>
      <vt:lpstr>Calibri</vt:lpstr>
      <vt:lpstr>Pinezka</vt:lpstr>
      <vt:lpstr>Gazpacho – tradycyjny hiszpański chłodnik </vt:lpstr>
      <vt:lpstr>Składniki</vt:lpstr>
      <vt:lpstr>Sposób przygotowania </vt:lpstr>
      <vt:lpstr>PowerPoint 演示文稿</vt:lpstr>
      <vt:lpstr>PowerPoint 演示文稿</vt:lpstr>
      <vt:lpstr>PowerPoint 演示文稿</vt:lpstr>
      <vt:lpstr>Propozycja podawania </vt:lpstr>
      <vt:lpstr>Dzień później </vt:lpstr>
      <vt:lpstr>Dziękuję za uwagę!!!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Gazpacho – tradycyjny hiszpański chłodnik</dc:title>
  <dc:creator>Wiktoria Hinz</dc:creator>
  <cp:lastModifiedBy>hinzw</cp:lastModifiedBy>
  <cp:revision>10</cp:revision>
  <dcterms:created xsi:type="dcterms:W3CDTF">2020-05-10T08:35:00Z</dcterms:created>
  <dcterms:modified xsi:type="dcterms:W3CDTF">2020-05-10T10:16:15Z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1045-11.2.0.9327</vt:lpwstr>
  </property>
</Properties>
</file>