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648620-76ED-9640-A313-7F96892E3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4E2B21-1ECE-8A4F-B9C5-43C7E1F0C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2856B6-4222-014A-9B91-9D00F087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39D40D-2A70-CD4E-91F6-79715DA6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53D5BB-D51F-BC40-B41C-70456692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74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AB4A5-6C12-3E45-91CC-5A194812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942CEB4-979B-F04A-A42E-4816B9D8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FAC0FC-D3CB-AC4E-B199-115CD9ED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49326D-1E0C-0043-99EC-9B51DEFD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A12141-E6ED-614C-91CA-DFB1118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5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C133E54-E61D-2A48-A736-5D6A5C5A5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B76B14-CF21-854C-BE10-7479C73D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78B52F-1998-4F42-BE2A-7C93BE20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A123C6-EC66-394B-A60A-038064DB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420FB3-4DDD-714A-AEFA-8719A470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61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484CAE-025C-D949-9E38-818D1D3C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F885F1-2533-6F44-9CA8-C0780A898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6D5C62-CC92-C04F-8E2C-F1B89833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07F53B-2520-CE4B-A722-53684EAA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DA6383-4846-E343-B270-E690B5B3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40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BA8A62-6F55-F948-AB92-1351E70A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6F5CC7-AC18-BB45-8757-C7D117C8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613DA8-F26D-B24A-90C7-5C54786E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DB99A5-AE1E-5544-AB77-E0199F1A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44736-BDE0-0742-9B8A-EF572B05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34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F529B5-B8DE-DD44-99CE-005E988A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F78BD1-BF27-0B4F-9659-F0DADCC83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89F2AD-C312-4C47-BDC5-00D118D88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CEFF27-1F65-494A-8379-1821A4F6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92648B-98B9-2E43-9DA5-D055D673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8C3A61-0A52-E04E-97D6-F5F67F3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95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434698-78AD-4441-A65C-140495DF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A52023-D67F-E74B-B5BD-2EACBE80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7DDEAA-738E-8048-B6A5-F3B59BDA9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A2E6D6-2C88-A84B-8BB5-841A68712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DD071A9-9732-C04A-A822-EC111DFFF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050185B-EBC0-AB41-9A3D-8ABA8324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5F13F56-A3FE-954A-BD55-F42B6964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AC244EA-7AE5-3E46-B2D1-68B80194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60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D8AF7-5FB2-E44B-A054-8C552FCF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57F7807-5CE0-DD45-9018-B11F4683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3E1E81-6AB9-E949-A1D8-7B6AEB00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C3D27A-FDBC-F84F-B3AC-F3745639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76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0B9EF2F-CA14-7F4C-B05E-B2FE0C6A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04AFB66-0045-144E-A4D0-2E13CF03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068060-2A54-5449-B922-E70A2717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75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239EDC-4C4F-E84D-89FE-2CF8F543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CEA5D2-29AB-6D44-B9AD-66B492043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468B31-5D77-5846-871A-C60A660C3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7ECA04-6D65-CB45-A724-230D6BDE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E3A297-D556-8B4C-949B-996CBE83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57F5F4-E649-E149-854E-EDB350DA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27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8B87-D67F-EB42-AFD0-E15E9597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273A55F-C723-854D-8F3E-4601BEB7E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9995ACF-5C66-8641-AD33-47FD1FF66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895CEF-55C8-564B-AC16-39A42ED9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1BE7AF-5917-594F-9AF6-C89D79D1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8E99DE-31A1-0B4B-AC59-36377A7D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8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65C4E08-E510-C14F-B42E-676B99A9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04F7F4-F98E-0049-BEB3-F764BD857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11C954-E7C4-A945-ACCC-7FECB6AFD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ED36-B822-E147-B1AE-66BE45003581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5658D7-B0E2-9343-9BAC-BF1A6DBCF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B88CC6-F53A-2345-8446-8C8175E2E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B232-38C9-9D42-95C2-D73E87854F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07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client=ms-android-samsung-gj-rev1&amp;cds=0&amp;hl=pl-PL&amp;v=11.7.11.21.arm&amp;sxsrf=ALeKk02GrhHcMsAnDj_0WI_4RGAo5B6PKQ:1589102017688&amp;q=%C3%89mile+Nouguier&amp;stick=H4sIAAAAAAAAAOPgE-LQz9U3MMqyMFTiArFMCs3Li7O0lLOTrfQTi5IzMktSk0tKi1L1i0uKSsEsq9S89My81NSiRaz8hztzM3NSFfzyS9NLM1OLdrAyAgAXWG3XUgAAAA&amp;sa=X&amp;sqi=2&amp;pjf=1&amp;ved=2ahUKEwji34eq-qjpAhVj7aYKHd1OCEsQmxMoAjAVegQIBxAE" TargetMode="External" /><Relationship Id="rId3" Type="http://schemas.openxmlformats.org/officeDocument/2006/relationships/hyperlink" Target="https://www.google.com/search?client=ms-android-samsung-gj-rev1&amp;cds=0&amp;hl=pl-PL&amp;v=11.7.11.21.arm&amp;sxsrf=ALeKk02GrhHcMsAnDj_0WI_4RGAo5B6PKQ:1589102017688&amp;q=stephen+sauvestre&amp;stick=H4sIAAAAAAAAAOPgE-LQz9U3MMqyMFTiArFMjXLKqiy1VLKTrfQTi5IzMktSk0tKi1L1i0uKSsEsK7jwIlbB4pLUgozUPIXixNKyVKCS1B2sjABBpDa8VQAAAA&amp;sa=X&amp;sqi=2&amp;pjf=1&amp;ved=2ahUKEwji34eq-qjpAhVj7aYKHd1OCEsQmxMoADAUegQIBhAC" TargetMode="External" /><Relationship Id="rId7" Type="http://schemas.openxmlformats.org/officeDocument/2006/relationships/hyperlink" Target="https://www.google.com/search?client=ms-android-samsung-gj-rev1&amp;cds=0&amp;hl=pl-PL&amp;v=11.7.11.21.arm&amp;sxsrf=ALeKk02GrhHcMsAnDj_0WI_4RGAo5B6PKQ:1589102017688&amp;q=Maurice+Koechlin&amp;stick=H4sIAAAAAAAAAOPgE-LQz9U3MMqyMFTiBLGMc5KNLLWUs5Ot9BOLkjMyS1KTS0qLUvWLS4pKwSyr1Lz0zLzU1KJFrAK-iaVFmcmpCt75qckZOZl5O1gZAdNQYPZSAAAA&amp;sa=X&amp;sqi=2&amp;pjf=1&amp;ved=2ahUKEwji34eq-qjpAhVj7aYKHd1OCEsQmxMoATAVegQIBxAD" TargetMode="Externa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Relationship Id="rId6" Type="http://schemas.openxmlformats.org/officeDocument/2006/relationships/hyperlink" Target="https://www.google.com/search?client=ms-android-samsung-gj-rev1&amp;cds=0&amp;hl=pl-PL&amp;v=11.7.11.21.arm&amp;sxsrf=ALeKk02GrhHcMsAnDj_0WI_4RGAo5B6PKQ:1589102017688&amp;q=Gustave+Eiffel&amp;stick=H4sIAAAAAAAAAOPgE-LQz9U3MMqyMFQCs4zNCpO0lLOTrfQTi5IzMktSk0tKi1L1i0uKSsEsq9S89My81NSiRax87qXFJYllqQqumWlpqTk7WBkBk90c4k8AAAA&amp;sa=X&amp;sqi=2&amp;pjf=1&amp;ved=2ahUKEwji34eq-qjpAhVj7aYKHd1OCEsQmxMoADAVegQIBxAC" TargetMode="External" /><Relationship Id="rId5" Type="http://schemas.openxmlformats.org/officeDocument/2006/relationships/hyperlink" Target="https://www.google.com/search?client=ms-android-samsung-gj-rev1&amp;cds=0&amp;hl=pl-PL&amp;v=11.7.11.21.arm&amp;sxsrf=ALeKk02GrhHcMsAnDj_0WI_4RGAo5B6PKQ:1589102017688&amp;q=%C3%89mile+Nouguier&amp;stick=H4sIAAAAAAAAAOPgE-LQz9U3MMqyMFTiArFMCs3Li7O0VLKTrfQTi5IzMktSk0tKi1L1i0uKSsEsK7jwIlb-w525mTmpCn75pemlmalFO1gZAY9mPeZTAAAA&amp;sa=X&amp;sqi=2&amp;pjf=1&amp;ved=2ahUKEwji34eq-qjpAhVj7aYKHd1OCEsQmxMoAjAUegQIBhAE" TargetMode="External" /><Relationship Id="rId4" Type="http://schemas.openxmlformats.org/officeDocument/2006/relationships/hyperlink" Target="https://www.google.com/search?client=ms-android-samsung-gj-rev1&amp;cds=0&amp;hl=pl-PL&amp;v=11.7.11.21.arm&amp;sxsrf=ALeKk02GrhHcMsAnDj_0WI_4RGAo5B6PKQ:1589102017688&amp;q=Maurice+Koechlin&amp;stick=H4sIAAAAAAAAAOPgE-LQz9U3MMqyMFTiBLGMc5KNLLVUspOt9BOLkjMyS1KTS0qLUvWLS4pKwSwruPAiVgHfxNKizORUBe_81OSMnMy8HayMAP_MN4VTAAAA&amp;sa=X&amp;sqi=2&amp;pjf=1&amp;ved=2ahUKEwji34eq-qjpAhVj7aYKHd1OCEsQmxMoATAUegQIBhAD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ms-android-samsung-gj-rev1&amp;cds=0&amp;hl=pl-PL&amp;v=11.7.11.21.arm&amp;sxsrf=ALeKk03g8D27SIKqsJhQtr7Nhvk8zve6Ow:1589101707883&amp;q=Chessy&amp;stick=H4sIAAAAAAAAAONgVuLUz9U3sMyuMshdxMrmnJFaXFwJACRvyWMWAAAA&amp;sa=X&amp;sqi=2&amp;pjf=1&amp;ved=2ahUKEwivsamW-ajpAhVphosKHRQdCnAQmxMoADARegQIBBAC" TargetMode="Externa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9.xml" /><Relationship Id="rId5" Type="http://schemas.openxmlformats.org/officeDocument/2006/relationships/hyperlink" Target="https://www.google.com/search?client=ms-android-samsung-gj-rev1&amp;cds=0&amp;hl=pl-PL&amp;v=11.7.11.21.arm&amp;sxsrf=ALeKk03g8D27SIKqsJhQtr7Nhvk8zve6Ow:1589101707883&amp;q=Walt+Disney+Parks+coraz+Resorts&amp;stick=H4sIAAAAAAAAAOPgE-LWT9c3NDI0LEyvyFPi1M_VNzApyS7M1ZLLKLfST87PyUlNLsnMz9PPyU9OBDGKrfLL81KLFrHKhyfmlCi4ZBbnpVYqBCQWZRcrJOcXJVYpBKUW5xeVFO9gZQQAB-wwXl8AAAA&amp;sa=X&amp;sqi=2&amp;pjf=1&amp;ved=2ahUKEwivsamW-ajpAhVphosKHRQdCnAQmxMoADATegQIBhAC" TargetMode="External" /><Relationship Id="rId4" Type="http://schemas.openxmlformats.org/officeDocument/2006/relationships/hyperlink" Target="https://www.google.com/search?client=ms-android-samsung-gj-rev1&amp;cds=0&amp;hl=pl-PL&amp;v=11.7.11.21.arm&amp;sxsrf=ALeKk03g8D27SIKqsJhQtr7Nhvk8zve6Ow:1589101707883&amp;q=Francja&amp;stick=H4sIAAAAAAAAAONgVuLUz9U3SLPIsUxexMruVpSYl5yVCAAg93SYFwAAAA&amp;sa=X&amp;sqi=2&amp;pjf=1&amp;ved=2ahUKEwivsamW-ajpAhVphosKHRQdCnAQmxMoATARegQIBBAD" TargetMode="Externa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1612D3F-A362-0845-9B68-8533A541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              Francja 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0D4C8683-7E9C-8649-9167-641FA8419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6D1E0ED-AD60-3E4A-A418-05F0793039A6}"/>
              </a:ext>
            </a:extLst>
          </p:cNvPr>
          <p:cNvSpPr txBox="1"/>
          <p:nvPr/>
        </p:nvSpPr>
        <p:spPr>
          <a:xfrm>
            <a:off x="3210049" y="2461861"/>
            <a:ext cx="3896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400" b="1" i="1"/>
              <a:t>Francja </a:t>
            </a:r>
          </a:p>
        </p:txBody>
      </p:sp>
    </p:spTree>
    <p:extLst>
      <p:ext uri="{BB962C8B-B14F-4D97-AF65-F5344CB8AC3E}">
        <p14:creationId xmlns:p14="http://schemas.microsoft.com/office/powerpoint/2010/main" val="72099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90DD42-2763-2B48-93B0-2D7D3586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                                </a:t>
            </a:r>
            <a:r>
              <a:rPr lang="pl-PL">
                <a:solidFill>
                  <a:srgbClr val="FF0000"/>
                </a:solidFill>
              </a:rPr>
              <a:t>Francja </a:t>
            </a: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0EA766-A98B-E94F-AB42-7D5E98335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Flaga Francji </a:t>
            </a: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CB430C47-8243-3842-AC9F-984DB68126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964796"/>
            <a:ext cx="5157787" cy="2765146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9C4815C-520A-DD47-9F6B-F9CA686E2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/>
              <a:t>                     Godło Francji </a:t>
            </a:r>
          </a:p>
        </p:txBody>
      </p:sp>
      <p:pic>
        <p:nvPicPr>
          <p:cNvPr id="9" name="Obraz 9">
            <a:extLst>
              <a:ext uri="{FF2B5EF4-FFF2-40B4-BE49-F238E27FC236}">
                <a16:creationId xmlns:a16="http://schemas.microsoft.com/office/drawing/2014/main" id="{CFD69918-E24A-E24C-B0B7-59FFA21D13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92" y="2505075"/>
            <a:ext cx="3760003" cy="3684588"/>
          </a:xfrm>
        </p:spPr>
      </p:pic>
    </p:spTree>
    <p:extLst>
      <p:ext uri="{BB962C8B-B14F-4D97-AF65-F5344CB8AC3E}">
        <p14:creationId xmlns:p14="http://schemas.microsoft.com/office/powerpoint/2010/main" val="39544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305E8-790D-4A4B-A4F7-FC64D971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FF0000"/>
                </a:solidFill>
              </a:rPr>
              <a:t>              Najsłynniejsze miasto w Francji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9B9E6D39-60FD-EC4A-A612-B6F8D5FCD7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8" r="24438"/>
          <a:stretch/>
        </p:blipFill>
        <p:spPr>
          <a:xfrm>
            <a:off x="5335236" y="1257300"/>
            <a:ext cx="6172200" cy="48736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1BD13FA-D2EC-8C4B-9250-8A9D5FAB4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9205" y="2057400"/>
            <a:ext cx="3862820" cy="3536991"/>
          </a:xfrm>
        </p:spPr>
        <p:txBody>
          <a:bodyPr>
            <a:normAutofit fontScale="92500" lnSpcReduction="10000"/>
          </a:bodyPr>
          <a:lstStyle/>
          <a:p>
            <a:r>
              <a:rPr lang="pl-PL"/>
              <a:t>Najbardziej popularne miasto we Francji to  Paryż jest on także stolicą Francji. W Francji znajduje się Wieża Eiffla a także Disneyland. W Paryżu jest około 30 milionów turystów co roku, z tego powodu trzeba uważać na kieszonkowców w Francji często jest ciepła pogoda dlatego tyle turystów odwiedza Francję, jeżeli już mówimy o temacie Paryża To powinniście wiedzieć że w Paryżu jest tylko 1 znak stopu. We Francji jest więcej psów niż dzieci, tam jest psów około czy 300 000. We Francji znajduje się około 1784 kawiarni i 1124 bary. Gdy Paryżu znajduje się ponad 300 stacji metra kilkanaście z nich to zwane stację duchy które nie są używane a czasem nawet nie były nigdy używane, obecnie pełnią funkcje magazynowe lub są to miejsca w których kręci się filmy.</a:t>
            </a:r>
          </a:p>
        </p:txBody>
      </p:sp>
    </p:spTree>
    <p:extLst>
      <p:ext uri="{BB962C8B-B14F-4D97-AF65-F5344CB8AC3E}">
        <p14:creationId xmlns:p14="http://schemas.microsoft.com/office/powerpoint/2010/main" val="375626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AD94E6-79BF-0244-9D34-64404E7C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FF0000"/>
                </a:solidFill>
              </a:rPr>
              <a:t>         Wieża Eiffla </a:t>
            </a:r>
            <a:br>
              <a:rPr lang="pl-PL">
                <a:solidFill>
                  <a:srgbClr val="FF0000"/>
                </a:solidFill>
              </a:rPr>
            </a:br>
            <a:endParaRPr lang="pl-PL">
              <a:solidFill>
                <a:srgbClr val="FF0000"/>
              </a:solidFill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1A6858D6-19F2-6648-9470-335A135984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1" b="17661"/>
          <a:stretch/>
        </p:blipFill>
        <p:spPr/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83F2FB-250E-7546-8AF7-6D532E4F5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Wieża Eiffla – najbardziej znany obiekt architektoniczny Paryża, uznawany za symbol tego miasta i niekiedy całej Francji. Jest najwyższą budowlą w Paryżu i piątą co do wysokości we Francji. W momencie powstania była najwyższą wieżą na świecie.</a:t>
            </a:r>
          </a:p>
          <a:p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Wysokość: 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300 m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Rozpoczęcie budowy: 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28 stycznia 1887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Piętra: 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3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Założenie: 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1887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Architekci: </a:t>
            </a:r>
            <a:r>
              <a:rPr lang="pl-PL" b="0" i="0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3"/>
              </a:rPr>
              <a:t>Stephen Sauvestre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pl-PL" b="0" i="0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4"/>
              </a:rPr>
              <a:t>Maurice Koechlin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pl-PL" b="0" i="0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5"/>
              </a:rPr>
              <a:t>Émile Nouguier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Inżynierowie: </a:t>
            </a:r>
            <a:r>
              <a:rPr lang="pl-PL" b="0" i="0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6"/>
              </a:rPr>
              <a:t>Gustave Eiffel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pl-PL" b="0" i="0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7"/>
              </a:rPr>
              <a:t>Maurice Koechlin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pl-PL" b="0" i="0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8"/>
              </a:rPr>
              <a:t>Émile Nouguier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31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0466ED-4524-CD40-B31D-96C67A21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FF0000"/>
                </a:solidFill>
              </a:rPr>
              <a:t>Disneyland Paris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8F2FB6D7-1968-E14D-ACA6-E3488E67CC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r="15615"/>
          <a:stretch/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6DECE4-F2F5-744C-9E6B-B5A966E22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4845"/>
            <a:ext cx="3932237" cy="3811588"/>
          </a:xfrm>
        </p:spPr>
        <p:txBody>
          <a:bodyPr/>
          <a:lstStyle/>
          <a:p>
            <a:r>
              <a:rPr lang="pl-PL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Disneyland Resort Paris – czwarty otwarty na świecie park rozrywki Walta Disneya. Otwarty 12 kwietnia 1992 roku pod nazwą Euro Disney Resort. Nazwę zmieniono w 1994 roku, by pasowała do romantycznego obrazu związanego z Paryżem, także ze względu na złą reputację, jaka przylgnęła do starej marki.</a:t>
            </a:r>
          </a:p>
          <a:p>
            <a:r>
              <a:rPr lang="pl-PL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Otwarcie: 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12 kwietnia 1992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Powierzchnia: 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19,42 km²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Lokalizacja: </a:t>
            </a:r>
            <a:r>
              <a:rPr lang="pl-PL" b="0" i="0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3"/>
              </a:rPr>
              <a:t>Chessy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pl-PL" b="0" i="0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4"/>
              </a:rPr>
              <a:t>Francja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Liczba gości rocznie: </a:t>
            </a:r>
            <a:r>
              <a:rPr lang="pl-PL" b="0" i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14.8 mln (2017)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Właściciel: </a:t>
            </a:r>
            <a:r>
              <a:rPr lang="pl-PL" b="0" i="0" u="none" strike="noStrike">
                <a:solidFill>
                  <a:srgbClr val="1558D6"/>
                </a:solidFill>
                <a:effectLst/>
                <a:latin typeface="Roboto" panose="02000000000000000000" pitchFamily="2" charset="0"/>
                <a:hlinkClick r:id="rId5"/>
              </a:rPr>
              <a:t>Walt Disney Parks &amp; Resorts</a:t>
            </a:r>
            <a:endParaRPr lang="pl-PL" b="0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82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E438C5-1B75-8543-B0CC-4BCAC3DF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FF0000"/>
                </a:solidFill>
              </a:rPr>
              <a:t>Potrawy Francji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DA6DBB7A-15C0-F746-8366-191CDF1876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r="11831"/>
          <a:stretch/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9AB664E-4C86-B440-9A76-307E9B93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49462"/>
            <a:ext cx="3932237" cy="3811588"/>
          </a:xfrm>
        </p:spPr>
        <p:txBody>
          <a:bodyPr/>
          <a:lstStyle/>
          <a:p>
            <a:r>
              <a:rPr lang="pl-PL" b="0" i="0">
                <a:solidFill>
                  <a:srgbClr val="343434"/>
                </a:solidFill>
                <a:effectLst/>
                <a:latin typeface="Roboto" panose="02000000000000000000" pitchFamily="2" charset="0"/>
              </a:rPr>
              <a:t>Kuchnia francuska to nie tylko żabie udka i ślimaki. To sztuka kulinarna opanowana przez Francuzów do perfekcji. Bogata i różnorodna.  Uznawana przez krytyków jako najlepsza na świecie. Istny raj dla kucharzy i smakoszy. Na nich czeka tutaj słynna tarta, zupa cebulowa, bagietka maczana w ciepłej kawie, żeberka, roladki z dorsza  czy wspaniały crème brûlée.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65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D47D1B-D1EF-6D47-95E5-2494309D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799011" cy="1600200"/>
          </a:xfrm>
        </p:spPr>
        <p:txBody>
          <a:bodyPr/>
          <a:lstStyle/>
          <a:p>
            <a:r>
              <a:rPr lang="pl-PL">
                <a:solidFill>
                  <a:srgbClr val="FF0000"/>
                </a:solidFill>
              </a:rPr>
              <a:t>Stroje we Francji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C408AC-028F-754B-B3DB-1517156AE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0" i="0">
                <a:solidFill>
                  <a:srgbClr val="090909"/>
                </a:solidFill>
                <a:effectLst/>
                <a:latin typeface="Calibri" panose="020F0502020204030204" pitchFamily="34" charset="0"/>
              </a:rPr>
              <a:t>Trudno wyobrazić sobie historię naszej cywilizacji bez Francji i roli, jaką w niej odegrała. Dotyczy to również naszego życia codziennego - mody, perfum oraz szeregu innych dodatków, powiązanych tradycyjnie z eleganckim outfitem. Francuzi kochają prostotę, elegancję bez nadmiaru ozdób oraz staranny dobór markowych dodatków. Warto wiedzieć, że czymś niedopuszczalnym w pojęciu typowego Francuza jest noszenie w widocznym miejscu logo marki odzieżowej, którą mamy aktualnie na sobie. Jest to duży nietakt - afiszowanie się z bogactwem jest uważane za brak dobrych manier.</a:t>
            </a:r>
            <a:endParaRPr lang="pl-PL"/>
          </a:p>
        </p:txBody>
      </p:sp>
      <p:pic>
        <p:nvPicPr>
          <p:cNvPr id="9" name="Obraz 9">
            <a:extLst>
              <a:ext uri="{FF2B5EF4-FFF2-40B4-BE49-F238E27FC236}">
                <a16:creationId xmlns:a16="http://schemas.microsoft.com/office/drawing/2014/main" id="{18EFDAAC-9F2A-F34D-A673-8EBE418820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b="2265"/>
          <a:stretch/>
        </p:blipFill>
        <p:spPr/>
      </p:pic>
    </p:spTree>
    <p:extLst>
      <p:ext uri="{BB962C8B-B14F-4D97-AF65-F5344CB8AC3E}">
        <p14:creationId xmlns:p14="http://schemas.microsoft.com/office/powerpoint/2010/main" val="211075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FEC62074-9853-C34B-92B0-2DDC2CEC37F9}"/>
              </a:ext>
            </a:extLst>
          </p:cNvPr>
          <p:cNvSpPr txBox="1"/>
          <p:nvPr/>
        </p:nvSpPr>
        <p:spPr>
          <a:xfrm flipH="1">
            <a:off x="3881874" y="2242126"/>
            <a:ext cx="49132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5400">
                <a:solidFill>
                  <a:srgbClr val="7030A0"/>
                </a:solidFill>
              </a:rPr>
              <a:t>                   </a:t>
            </a:r>
            <a:r>
              <a:rPr lang="pl-PL" sz="5400">
                <a:solidFill>
                  <a:srgbClr val="7030A0"/>
                </a:solidFill>
                <a:latin typeface="Abadi Extra Light" pitchFamily="2" charset="0"/>
                <a:ea typeface="Abadi Extra Light" pitchFamily="2" charset="0"/>
              </a:rPr>
              <a:t>Koniec </a:t>
            </a:r>
          </a:p>
          <a:p>
            <a:pPr algn="l"/>
            <a:r>
              <a:rPr lang="pl-PL" sz="5400">
                <a:solidFill>
                  <a:srgbClr val="7030A0"/>
                </a:solidFill>
                <a:latin typeface="Abadi Extra Light" pitchFamily="2" charset="0"/>
                <a:ea typeface="Abadi Extra Light" pitchFamily="2" charset="0"/>
              </a:rPr>
              <a:t>Oliwia   Grajek </a:t>
            </a:r>
          </a:p>
        </p:txBody>
      </p:sp>
    </p:spTree>
    <p:extLst>
      <p:ext uri="{BB962C8B-B14F-4D97-AF65-F5344CB8AC3E}">
        <p14:creationId xmlns:p14="http://schemas.microsoft.com/office/powerpoint/2010/main" val="40218007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8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               Francja </vt:lpstr>
      <vt:lpstr>                                 Francja </vt:lpstr>
      <vt:lpstr>              Najsłynniejsze miasto w Francji </vt:lpstr>
      <vt:lpstr>         Wieża Eiffla  </vt:lpstr>
      <vt:lpstr>Disneyland Paris </vt:lpstr>
      <vt:lpstr>Potrawy Francji </vt:lpstr>
      <vt:lpstr>Stroje we Francji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GRECJA</dc:title>
  <dc:creator>oliwiagrajek62@gmail.com</dc:creator>
  <cp:lastModifiedBy>oliwiagrajek62@gmail.com</cp:lastModifiedBy>
  <cp:revision>7</cp:revision>
  <dcterms:created xsi:type="dcterms:W3CDTF">2020-05-07T10:17:40Z</dcterms:created>
  <dcterms:modified xsi:type="dcterms:W3CDTF">2020-05-10T17:23:01Z</dcterms:modified>
</cp:coreProperties>
</file>