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ITC Benguiat Condensed Bold" charset="1" panose="02030806050306020704"/>
      <p:regular r:id="rId27"/>
    </p:embeddedFont>
    <p:embeddedFont>
      <p:font typeface="ITC Benguiat Condensed" charset="1" panose="02030506050306020704"/>
      <p:regular r:id="rId28"/>
    </p:embeddedFont>
    <p:embeddedFont>
      <p:font typeface="The Seasons Bold" charset="1" panose="00000000000000000000"/>
      <p:regular r:id="rId29"/>
    </p:embeddedFont>
    <p:embeddedFont>
      <p:font typeface="ITC Benguiat Condensed Italics" charset="1" panose="02030506050306090704"/>
      <p:regular r:id="rId30"/>
    </p:embeddedFont>
    <p:embeddedFont>
      <p:font typeface="Open Sans Bold" charset="1" panose="020B0806030504020204"/>
      <p:regular r:id="rId31"/>
    </p:embeddedFont>
    <p:embeddedFont>
      <p:font typeface="Art Nuvo UltraRough" charset="1" panose="00000000000000000000"/>
      <p:regular r:id="rId32"/>
    </p:embeddedFont>
    <p:embeddedFont>
      <p:font typeface="Catchy Mager" charset="1" panose="02000506000000020004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10.png" Type="http://schemas.openxmlformats.org/officeDocument/2006/relationships/image"/><Relationship Id="rId4" Target="../media/image27.png" Type="http://schemas.openxmlformats.org/officeDocument/2006/relationships/image"/><Relationship Id="rId5" Target="../media/image11.png" Type="http://schemas.openxmlformats.org/officeDocument/2006/relationships/image"/><Relationship Id="rId6" Target="../media/image17.png" Type="http://schemas.openxmlformats.org/officeDocument/2006/relationships/image"/><Relationship Id="rId7" Target="../media/image32.jpeg" Type="http://schemas.openxmlformats.org/officeDocument/2006/relationships/image"/><Relationship Id="rId8" Target="../media/image3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27.png" Type="http://schemas.openxmlformats.org/officeDocument/2006/relationships/image"/><Relationship Id="rId4" Target="../media/image11.png" Type="http://schemas.openxmlformats.org/officeDocument/2006/relationships/image"/><Relationship Id="rId5" Target="../media/image17.png" Type="http://schemas.openxmlformats.org/officeDocument/2006/relationships/image"/><Relationship Id="rId6" Target="../media/image3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1.png" Type="http://schemas.openxmlformats.org/officeDocument/2006/relationships/image"/><Relationship Id="rId4" Target="../media/image17.png" Type="http://schemas.openxmlformats.org/officeDocument/2006/relationships/image"/><Relationship Id="rId5" Target="../media/image37.jpeg" Type="http://schemas.openxmlformats.org/officeDocument/2006/relationships/image"/><Relationship Id="rId6" Target="../media/image38.jpeg" Type="http://schemas.openxmlformats.org/officeDocument/2006/relationships/image"/><Relationship Id="rId7" Target="../media/image39.jpeg" Type="http://schemas.openxmlformats.org/officeDocument/2006/relationships/image"/><Relationship Id="rId8" Target="../media/image40.jpeg" Type="http://schemas.openxmlformats.org/officeDocument/2006/relationships/image"/><Relationship Id="rId9" Target="../media/image4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6.png" Type="http://schemas.openxmlformats.org/officeDocument/2006/relationships/image"/><Relationship Id="rId4" Target="../media/image4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44.jpeg" Type="http://schemas.openxmlformats.org/officeDocument/2006/relationships/image"/><Relationship Id="rId4" Target="../media/image45.jpeg" Type="http://schemas.openxmlformats.org/officeDocument/2006/relationships/image"/><Relationship Id="rId5" Target="../media/image4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4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4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4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5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jpeg" Type="http://schemas.openxmlformats.org/officeDocument/2006/relationships/image"/><Relationship Id="rId6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jpeg" Type="http://schemas.openxmlformats.org/officeDocument/2006/relationships/image"/><Relationship Id="rId6" Target="../media/image13.jpe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0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17.png" Type="http://schemas.openxmlformats.org/officeDocument/2006/relationships/image"/><Relationship Id="rId4" Target="../media/image20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21.jpeg" Type="http://schemas.openxmlformats.org/officeDocument/2006/relationships/image"/><Relationship Id="rId6" Target="../media/image22.png" Type="http://schemas.openxmlformats.org/officeDocument/2006/relationships/image"/><Relationship Id="rId7" Target="../media/image23.jpeg" Type="http://schemas.openxmlformats.org/officeDocument/2006/relationships/image"/><Relationship Id="rId8" Target="../media/image2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1.png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27.png" Type="http://schemas.openxmlformats.org/officeDocument/2006/relationships/image"/><Relationship Id="rId4" Target="../media/image11.png" Type="http://schemas.openxmlformats.org/officeDocument/2006/relationships/image"/><Relationship Id="rId5" Target="../media/image17.png" Type="http://schemas.openxmlformats.org/officeDocument/2006/relationships/image"/><Relationship Id="rId6" Target="../media/image28.jpeg" Type="http://schemas.openxmlformats.org/officeDocument/2006/relationships/image"/><Relationship Id="rId7" Target="../media/image29.jpeg" Type="http://schemas.openxmlformats.org/officeDocument/2006/relationships/image"/><Relationship Id="rId8" Target="../media/image3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619" y="0"/>
            <a:ext cx="18608578" cy="10142968"/>
          </a:xfrm>
          <a:custGeom>
            <a:avLst/>
            <a:gdLst/>
            <a:ahLst/>
            <a:cxnLst/>
            <a:rect r="r" b="b" t="t" l="l"/>
            <a:pathLst>
              <a:path h="10142968" w="18608578">
                <a:moveTo>
                  <a:pt x="0" y="0"/>
                </a:moveTo>
                <a:lnTo>
                  <a:pt x="18608578" y="0"/>
                </a:lnTo>
                <a:lnTo>
                  <a:pt x="18608578" y="10142968"/>
                </a:lnTo>
                <a:lnTo>
                  <a:pt x="0" y="10142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56" t="0" r="-2556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915396" y="323850"/>
            <a:ext cx="11159507" cy="2194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9"/>
              </a:lnSpc>
            </a:pPr>
          </a:p>
          <a:p>
            <a:pPr algn="ctr">
              <a:lnSpc>
                <a:spcPts val="9327"/>
              </a:lnSpc>
            </a:pPr>
            <a:r>
              <a:rPr lang="en-US" b="true" sz="9922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PATRON ROKU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936669" y="8145912"/>
            <a:ext cx="12595188" cy="1556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 spc="-272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STEFAN ŻEROMSKI 1864-1925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316" r="0" b="-1335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98050" y="1192341"/>
            <a:ext cx="1616679" cy="1106149"/>
          </a:xfrm>
          <a:custGeom>
            <a:avLst/>
            <a:gdLst/>
            <a:ahLst/>
            <a:cxnLst/>
            <a:rect r="r" b="b" t="t" l="l"/>
            <a:pathLst>
              <a:path h="1106149" w="1616679">
                <a:moveTo>
                  <a:pt x="0" y="0"/>
                </a:moveTo>
                <a:lnTo>
                  <a:pt x="1616679" y="0"/>
                </a:lnTo>
                <a:lnTo>
                  <a:pt x="1616679" y="1106149"/>
                </a:lnTo>
                <a:lnTo>
                  <a:pt x="0" y="110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206455">
            <a:off x="15663781" y="7159888"/>
            <a:ext cx="2565098" cy="5117402"/>
          </a:xfrm>
          <a:custGeom>
            <a:avLst/>
            <a:gdLst/>
            <a:ahLst/>
            <a:cxnLst/>
            <a:rect r="r" b="b" t="t" l="l"/>
            <a:pathLst>
              <a:path h="5117402" w="2565098">
                <a:moveTo>
                  <a:pt x="0" y="0"/>
                </a:moveTo>
                <a:lnTo>
                  <a:pt x="2565098" y="0"/>
                </a:lnTo>
                <a:lnTo>
                  <a:pt x="2565098" y="5117402"/>
                </a:lnTo>
                <a:lnTo>
                  <a:pt x="0" y="5117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384701">
            <a:off x="16149488" y="381244"/>
            <a:ext cx="2403514" cy="988445"/>
          </a:xfrm>
          <a:custGeom>
            <a:avLst/>
            <a:gdLst/>
            <a:ahLst/>
            <a:cxnLst/>
            <a:rect r="r" b="b" t="t" l="l"/>
            <a:pathLst>
              <a:path h="988445" w="2403514">
                <a:moveTo>
                  <a:pt x="0" y="0"/>
                </a:moveTo>
                <a:lnTo>
                  <a:pt x="2403514" y="0"/>
                </a:lnTo>
                <a:lnTo>
                  <a:pt x="2403514" y="988445"/>
                </a:lnTo>
                <a:lnTo>
                  <a:pt x="0" y="9884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22562" y="8177254"/>
            <a:ext cx="4524606" cy="1932384"/>
          </a:xfrm>
          <a:custGeom>
            <a:avLst/>
            <a:gdLst/>
            <a:ahLst/>
            <a:cxnLst/>
            <a:rect r="r" b="b" t="t" l="l"/>
            <a:pathLst>
              <a:path h="1932384" w="4524606">
                <a:moveTo>
                  <a:pt x="0" y="0"/>
                </a:moveTo>
                <a:lnTo>
                  <a:pt x="4524607" y="0"/>
                </a:lnTo>
                <a:lnTo>
                  <a:pt x="4524607" y="1932384"/>
                </a:lnTo>
                <a:lnTo>
                  <a:pt x="0" y="1932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88061" y="2023843"/>
            <a:ext cx="7618328" cy="5701842"/>
          </a:xfrm>
          <a:custGeom>
            <a:avLst/>
            <a:gdLst/>
            <a:ahLst/>
            <a:cxnLst/>
            <a:rect r="r" b="b" t="t" l="l"/>
            <a:pathLst>
              <a:path h="5701842" w="7618328">
                <a:moveTo>
                  <a:pt x="0" y="0"/>
                </a:moveTo>
                <a:lnTo>
                  <a:pt x="7618328" y="0"/>
                </a:lnTo>
                <a:lnTo>
                  <a:pt x="7618328" y="5701842"/>
                </a:lnTo>
                <a:lnTo>
                  <a:pt x="0" y="57018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492457" y="3171831"/>
            <a:ext cx="8280398" cy="5589269"/>
          </a:xfrm>
          <a:custGeom>
            <a:avLst/>
            <a:gdLst/>
            <a:ahLst/>
            <a:cxnLst/>
            <a:rect r="r" b="b" t="t" l="l"/>
            <a:pathLst>
              <a:path h="5589269" w="8280398">
                <a:moveTo>
                  <a:pt x="0" y="0"/>
                </a:moveTo>
                <a:lnTo>
                  <a:pt x="8280399" y="0"/>
                </a:lnTo>
                <a:lnTo>
                  <a:pt x="8280399" y="5589269"/>
                </a:lnTo>
                <a:lnTo>
                  <a:pt x="0" y="55892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5188" y="245588"/>
            <a:ext cx="7869689" cy="884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6"/>
              </a:lnSpc>
            </a:pPr>
            <a:r>
              <a:rPr lang="en-US" sz="6800" spc="-231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PISARZ Z CÓRKĄ MONIKĄ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53707" y="1770782"/>
            <a:ext cx="5905094" cy="884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96"/>
              </a:lnSpc>
              <a:spcBef>
                <a:spcPct val="0"/>
              </a:spcBef>
            </a:pPr>
            <a:r>
              <a:rPr lang="en-US" sz="6800" spc="-231" strike="noStrike" u="none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I Z SYNEM ADAMEM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" t="0" r="-79518" b="-11316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10383" y="372805"/>
            <a:ext cx="8934547" cy="5840987"/>
          </a:xfrm>
          <a:custGeom>
            <a:avLst/>
            <a:gdLst/>
            <a:ahLst/>
            <a:cxnLst/>
            <a:rect r="r" b="b" t="t" l="l"/>
            <a:pathLst>
              <a:path h="5840987" w="8934547">
                <a:moveTo>
                  <a:pt x="0" y="0"/>
                </a:moveTo>
                <a:lnTo>
                  <a:pt x="8934547" y="0"/>
                </a:lnTo>
                <a:lnTo>
                  <a:pt x="8934547" y="5840987"/>
                </a:lnTo>
                <a:lnTo>
                  <a:pt x="0" y="5840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09874" y="4111929"/>
            <a:ext cx="8460554" cy="5680658"/>
          </a:xfrm>
          <a:custGeom>
            <a:avLst/>
            <a:gdLst/>
            <a:ahLst/>
            <a:cxnLst/>
            <a:rect r="r" b="b" t="t" l="l"/>
            <a:pathLst>
              <a:path h="5680658" w="8460554">
                <a:moveTo>
                  <a:pt x="0" y="0"/>
                </a:moveTo>
                <a:lnTo>
                  <a:pt x="8460554" y="0"/>
                </a:lnTo>
                <a:lnTo>
                  <a:pt x="8460554" y="5680657"/>
                </a:lnTo>
                <a:lnTo>
                  <a:pt x="0" y="5680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2884" y="1712046"/>
            <a:ext cx="7805549" cy="1581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 spc="-153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WILLA ŻEROMSKIEGO W KONSTANCINIE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383438" y="6672786"/>
            <a:ext cx="8904562" cy="1863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1"/>
              </a:lnSpc>
            </a:pPr>
            <a:r>
              <a:rPr lang="en-US" sz="5301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Rekonstrukcja mieszkania pisarza na Zamku Królewskim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13" t="0" r="-79518" b="-11316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06455">
            <a:off x="15663781" y="7159888"/>
            <a:ext cx="2565098" cy="5117402"/>
          </a:xfrm>
          <a:custGeom>
            <a:avLst/>
            <a:gdLst/>
            <a:ahLst/>
            <a:cxnLst/>
            <a:rect r="r" b="b" t="t" l="l"/>
            <a:pathLst>
              <a:path h="5117402" w="2565098">
                <a:moveTo>
                  <a:pt x="0" y="0"/>
                </a:moveTo>
                <a:lnTo>
                  <a:pt x="2565098" y="0"/>
                </a:lnTo>
                <a:lnTo>
                  <a:pt x="2565098" y="5117402"/>
                </a:lnTo>
                <a:lnTo>
                  <a:pt x="0" y="5117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384701">
            <a:off x="16149488" y="381244"/>
            <a:ext cx="2403514" cy="988445"/>
          </a:xfrm>
          <a:custGeom>
            <a:avLst/>
            <a:gdLst/>
            <a:ahLst/>
            <a:cxnLst/>
            <a:rect r="r" b="b" t="t" l="l"/>
            <a:pathLst>
              <a:path h="988445" w="2403514">
                <a:moveTo>
                  <a:pt x="0" y="0"/>
                </a:moveTo>
                <a:lnTo>
                  <a:pt x="2403514" y="0"/>
                </a:lnTo>
                <a:lnTo>
                  <a:pt x="2403514" y="988445"/>
                </a:lnTo>
                <a:lnTo>
                  <a:pt x="0" y="988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22562" y="8177254"/>
            <a:ext cx="4524606" cy="1932384"/>
          </a:xfrm>
          <a:custGeom>
            <a:avLst/>
            <a:gdLst/>
            <a:ahLst/>
            <a:cxnLst/>
            <a:rect r="r" b="b" t="t" l="l"/>
            <a:pathLst>
              <a:path h="1932384" w="4524606">
                <a:moveTo>
                  <a:pt x="0" y="0"/>
                </a:moveTo>
                <a:lnTo>
                  <a:pt x="4524607" y="0"/>
                </a:lnTo>
                <a:lnTo>
                  <a:pt x="4524607" y="1932384"/>
                </a:lnTo>
                <a:lnTo>
                  <a:pt x="0" y="1932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850374" y="2023843"/>
            <a:ext cx="10755750" cy="7408481"/>
          </a:xfrm>
          <a:custGeom>
            <a:avLst/>
            <a:gdLst/>
            <a:ahLst/>
            <a:cxnLst/>
            <a:rect r="r" b="b" t="t" l="l"/>
            <a:pathLst>
              <a:path h="7408481" w="10755750">
                <a:moveTo>
                  <a:pt x="0" y="0"/>
                </a:moveTo>
                <a:lnTo>
                  <a:pt x="10755749" y="0"/>
                </a:lnTo>
                <a:lnTo>
                  <a:pt x="10755749" y="7408481"/>
                </a:lnTo>
                <a:lnTo>
                  <a:pt x="0" y="7408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627" t="0" r="-5489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33775" y="583558"/>
            <a:ext cx="13752096" cy="144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00"/>
              </a:lnSpc>
            </a:pPr>
            <a:r>
              <a:rPr lang="en-US" sz="10928" spc="-371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BYŁ SUMIENIEM NARODU...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8023" y="2413187"/>
            <a:ext cx="5221415" cy="5917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b="true" sz="4100" spc="-139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STEFAN ŻEROMSKI ZMARŁ 20 LISTOPADA 1925 R. </a:t>
            </a:r>
          </a:p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b="true" sz="4100" spc="-139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ZOSTAŁ POCHOWANY NA CMENTARZU EWANGELICKO-REFOMOWANYM W WARSZAWIE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13" t="0" r="-79518" b="-11316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384701">
            <a:off x="16149488" y="381244"/>
            <a:ext cx="2403514" cy="988445"/>
          </a:xfrm>
          <a:custGeom>
            <a:avLst/>
            <a:gdLst/>
            <a:ahLst/>
            <a:cxnLst/>
            <a:rect r="r" b="b" t="t" l="l"/>
            <a:pathLst>
              <a:path h="988445" w="2403514">
                <a:moveTo>
                  <a:pt x="0" y="0"/>
                </a:moveTo>
                <a:lnTo>
                  <a:pt x="2403514" y="0"/>
                </a:lnTo>
                <a:lnTo>
                  <a:pt x="2403514" y="988445"/>
                </a:lnTo>
                <a:lnTo>
                  <a:pt x="0" y="98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22562" y="8177254"/>
            <a:ext cx="4524606" cy="1932384"/>
          </a:xfrm>
          <a:custGeom>
            <a:avLst/>
            <a:gdLst/>
            <a:ahLst/>
            <a:cxnLst/>
            <a:rect r="r" b="b" t="t" l="l"/>
            <a:pathLst>
              <a:path h="1932384" w="4524606">
                <a:moveTo>
                  <a:pt x="0" y="0"/>
                </a:moveTo>
                <a:lnTo>
                  <a:pt x="4524607" y="0"/>
                </a:lnTo>
                <a:lnTo>
                  <a:pt x="4524607" y="1932384"/>
                </a:lnTo>
                <a:lnTo>
                  <a:pt x="0" y="1932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8061" y="1506001"/>
            <a:ext cx="4219274" cy="5970671"/>
          </a:xfrm>
          <a:custGeom>
            <a:avLst/>
            <a:gdLst/>
            <a:ahLst/>
            <a:cxnLst/>
            <a:rect r="r" b="b" t="t" l="l"/>
            <a:pathLst>
              <a:path h="5970671" w="4219274">
                <a:moveTo>
                  <a:pt x="0" y="0"/>
                </a:moveTo>
                <a:lnTo>
                  <a:pt x="4219274" y="0"/>
                </a:lnTo>
                <a:lnTo>
                  <a:pt x="421927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057415" y="3742917"/>
            <a:ext cx="4693439" cy="6953243"/>
          </a:xfrm>
          <a:custGeom>
            <a:avLst/>
            <a:gdLst/>
            <a:ahLst/>
            <a:cxnLst/>
            <a:rect r="r" b="b" t="t" l="l"/>
            <a:pathLst>
              <a:path h="6953243" w="4693439">
                <a:moveTo>
                  <a:pt x="0" y="0"/>
                </a:moveTo>
                <a:lnTo>
                  <a:pt x="4693439" y="0"/>
                </a:lnTo>
                <a:lnTo>
                  <a:pt x="4693439" y="6953244"/>
                </a:lnTo>
                <a:lnTo>
                  <a:pt x="0" y="69532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07913" y="875466"/>
            <a:ext cx="3747738" cy="6019128"/>
          </a:xfrm>
          <a:custGeom>
            <a:avLst/>
            <a:gdLst/>
            <a:ahLst/>
            <a:cxnLst/>
            <a:rect r="r" b="b" t="t" l="l"/>
            <a:pathLst>
              <a:path h="6019128" w="3747738">
                <a:moveTo>
                  <a:pt x="0" y="0"/>
                </a:moveTo>
                <a:lnTo>
                  <a:pt x="3747737" y="0"/>
                </a:lnTo>
                <a:lnTo>
                  <a:pt x="3747737" y="6019129"/>
                </a:lnTo>
                <a:lnTo>
                  <a:pt x="0" y="60191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456" t="-4161" r="-22436" b="-743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30510" y="2023843"/>
            <a:ext cx="4543700" cy="6429908"/>
          </a:xfrm>
          <a:custGeom>
            <a:avLst/>
            <a:gdLst/>
            <a:ahLst/>
            <a:cxnLst/>
            <a:rect r="r" b="b" t="t" l="l"/>
            <a:pathLst>
              <a:path h="6429908" w="4543700">
                <a:moveTo>
                  <a:pt x="0" y="0"/>
                </a:moveTo>
                <a:lnTo>
                  <a:pt x="4543700" y="0"/>
                </a:lnTo>
                <a:lnTo>
                  <a:pt x="4543700" y="6429908"/>
                </a:lnTo>
                <a:lnTo>
                  <a:pt x="0" y="6429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56492" y="5080744"/>
            <a:ext cx="3549720" cy="5206256"/>
          </a:xfrm>
          <a:custGeom>
            <a:avLst/>
            <a:gdLst/>
            <a:ahLst/>
            <a:cxnLst/>
            <a:rect r="r" b="b" t="t" l="l"/>
            <a:pathLst>
              <a:path h="5206256" w="3549720">
                <a:moveTo>
                  <a:pt x="0" y="0"/>
                </a:moveTo>
                <a:lnTo>
                  <a:pt x="3549720" y="0"/>
                </a:lnTo>
                <a:lnTo>
                  <a:pt x="3549720" y="5206256"/>
                </a:lnTo>
                <a:lnTo>
                  <a:pt x="0" y="5206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-122562" y="560790"/>
            <a:ext cx="18540973" cy="1195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60"/>
              </a:lnSpc>
            </a:pPr>
            <a:r>
              <a:rPr lang="en-US" sz="8000" spc="-272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NAJWAŻNIEJSZE DZIEŁA STEFANA ŻEROMSKIEGO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12068" r="-9339" b="-176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17594" y="4704092"/>
            <a:ext cx="3100737" cy="1990285"/>
          </a:xfrm>
          <a:custGeom>
            <a:avLst/>
            <a:gdLst/>
            <a:ahLst/>
            <a:cxnLst/>
            <a:rect r="r" b="b" t="t" l="l"/>
            <a:pathLst>
              <a:path h="1990285" w="3100737">
                <a:moveTo>
                  <a:pt x="0" y="0"/>
                </a:moveTo>
                <a:lnTo>
                  <a:pt x="3100737" y="0"/>
                </a:lnTo>
                <a:lnTo>
                  <a:pt x="3100737" y="1990285"/>
                </a:lnTo>
                <a:lnTo>
                  <a:pt x="0" y="199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30144" y="2279233"/>
            <a:ext cx="5894823" cy="6840003"/>
          </a:xfrm>
          <a:custGeom>
            <a:avLst/>
            <a:gdLst/>
            <a:ahLst/>
            <a:cxnLst/>
            <a:rect r="r" b="b" t="t" l="l"/>
            <a:pathLst>
              <a:path h="6840003" w="5894823">
                <a:moveTo>
                  <a:pt x="0" y="0"/>
                </a:moveTo>
                <a:lnTo>
                  <a:pt x="5894823" y="0"/>
                </a:lnTo>
                <a:lnTo>
                  <a:pt x="5894823" y="6840003"/>
                </a:lnTo>
                <a:lnTo>
                  <a:pt x="0" y="6840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62" t="-7415" r="0" b="-1377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29867" y="238125"/>
            <a:ext cx="17202969" cy="1507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2"/>
              </a:lnSpc>
            </a:pPr>
            <a:r>
              <a:rPr lang="en-US" sz="11497" spc="-390">
                <a:solidFill>
                  <a:srgbClr val="B7D8F4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PATRON GIMNAZJUM W POLICZNIE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068" r="-9339" b="-176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4827" y="420421"/>
            <a:ext cx="6231067" cy="8179825"/>
          </a:xfrm>
          <a:custGeom>
            <a:avLst/>
            <a:gdLst/>
            <a:ahLst/>
            <a:cxnLst/>
            <a:rect r="r" b="b" t="t" l="l"/>
            <a:pathLst>
              <a:path h="8179825" w="6231067">
                <a:moveTo>
                  <a:pt x="0" y="0"/>
                </a:moveTo>
                <a:lnTo>
                  <a:pt x="6231067" y="0"/>
                </a:lnTo>
                <a:lnTo>
                  <a:pt x="6231067" y="8179826"/>
                </a:lnTo>
                <a:lnTo>
                  <a:pt x="0" y="817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79" t="0" r="-575" b="-842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489486" y="141373"/>
            <a:ext cx="9968896" cy="5788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spc="-272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W 2000 R. STEFANA ŻEROMSKIEGO WYBRANO NA PATRONA GIMNAZJUM W POLICZNIE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068" r="-9339" b="-176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1948" y="1288019"/>
            <a:ext cx="5463528" cy="7710963"/>
          </a:xfrm>
          <a:custGeom>
            <a:avLst/>
            <a:gdLst/>
            <a:ahLst/>
            <a:cxnLst/>
            <a:rect r="r" b="b" t="t" l="l"/>
            <a:pathLst>
              <a:path h="7710963" w="5463528">
                <a:moveTo>
                  <a:pt x="0" y="0"/>
                </a:moveTo>
                <a:lnTo>
                  <a:pt x="5463528" y="0"/>
                </a:lnTo>
                <a:lnTo>
                  <a:pt x="546352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51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41132" y="108001"/>
            <a:ext cx="5783222" cy="7527192"/>
          </a:xfrm>
          <a:custGeom>
            <a:avLst/>
            <a:gdLst/>
            <a:ahLst/>
            <a:cxnLst/>
            <a:rect r="r" b="b" t="t" l="l"/>
            <a:pathLst>
              <a:path h="7527192" w="5783222">
                <a:moveTo>
                  <a:pt x="0" y="0"/>
                </a:moveTo>
                <a:lnTo>
                  <a:pt x="5783222" y="0"/>
                </a:lnTo>
                <a:lnTo>
                  <a:pt x="5783222" y="7527192"/>
                </a:lnTo>
                <a:lnTo>
                  <a:pt x="0" y="7527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41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96795" y="904983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353577" y="6251343"/>
            <a:ext cx="12934423" cy="3575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9"/>
              </a:lnSpc>
            </a:pPr>
            <a:r>
              <a:rPr lang="en-US" sz="6506" b="true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UROCZYSTEGO </a:t>
            </a:r>
            <a:r>
              <a:rPr lang="en-US" b="true" sz="6506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PRZEKAZANIA BUDYNKU GIMNAZJUM DOKANANO 04.02.2002 R.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068" r="-9339" b="-176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78524" y="443100"/>
            <a:ext cx="12869001" cy="7361278"/>
          </a:xfrm>
          <a:custGeom>
            <a:avLst/>
            <a:gdLst/>
            <a:ahLst/>
            <a:cxnLst/>
            <a:rect r="r" b="b" t="t" l="l"/>
            <a:pathLst>
              <a:path h="7361278" w="12869001">
                <a:moveTo>
                  <a:pt x="0" y="0"/>
                </a:moveTo>
                <a:lnTo>
                  <a:pt x="12869002" y="0"/>
                </a:lnTo>
                <a:lnTo>
                  <a:pt x="12869002" y="7361278"/>
                </a:lnTo>
                <a:lnTo>
                  <a:pt x="0" y="7361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9601" b="-3961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53953" y="8013931"/>
            <a:ext cx="15718144" cy="1530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spc="-272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PRZEKAZANIE SZTANDARU 04.02.2002 R.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068" r="-9339" b="-176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2962229" cy="8031654"/>
          </a:xfrm>
          <a:custGeom>
            <a:avLst/>
            <a:gdLst/>
            <a:ahLst/>
            <a:cxnLst/>
            <a:rect r="r" b="b" t="t" l="l"/>
            <a:pathLst>
              <a:path h="8031654" w="12962229">
                <a:moveTo>
                  <a:pt x="0" y="0"/>
                </a:moveTo>
                <a:lnTo>
                  <a:pt x="12962229" y="0"/>
                </a:lnTo>
                <a:lnTo>
                  <a:pt x="12962229" y="8031654"/>
                </a:lnTo>
                <a:lnTo>
                  <a:pt x="0" y="8031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4002" b="-2806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501150" y="7460034"/>
            <a:ext cx="14464143" cy="2331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8"/>
              </a:lnSpc>
              <a:spcBef>
                <a:spcPct val="0"/>
              </a:spcBef>
            </a:pPr>
            <a:r>
              <a:rPr lang="en-US" sz="6327" spc="-215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UROCZYSTOŚCI ZWIĄZANE Z OTWARCIEM BUDYNKU GIMNAZJUM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068" r="-9339" b="-176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47055" y="0"/>
            <a:ext cx="12712245" cy="10287000"/>
          </a:xfrm>
          <a:custGeom>
            <a:avLst/>
            <a:gdLst/>
            <a:ahLst/>
            <a:cxnLst/>
            <a:rect r="r" b="b" t="t" l="l"/>
            <a:pathLst>
              <a:path h="10287000" w="12712245">
                <a:moveTo>
                  <a:pt x="0" y="0"/>
                </a:moveTo>
                <a:lnTo>
                  <a:pt x="12712245" y="0"/>
                </a:lnTo>
                <a:lnTo>
                  <a:pt x="127122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50" r="-7810" b="-45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2140917"/>
            <a:ext cx="5198049" cy="3698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03"/>
              </a:lnSpc>
              <a:spcBef>
                <a:spcPct val="0"/>
              </a:spcBef>
            </a:pPr>
            <a:r>
              <a:rPr lang="en-US" sz="6788" spc="-230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WBIJANIE PAMIĄTKOWYCH GWOŹDZI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068" r="-9339" b="-176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4345" y="3225025"/>
            <a:ext cx="8908097" cy="5748307"/>
          </a:xfrm>
          <a:custGeom>
            <a:avLst/>
            <a:gdLst/>
            <a:ahLst/>
            <a:cxnLst/>
            <a:rect r="r" b="b" t="t" l="l"/>
            <a:pathLst>
              <a:path h="5748307" w="8908097">
                <a:moveTo>
                  <a:pt x="0" y="0"/>
                </a:moveTo>
                <a:lnTo>
                  <a:pt x="8908097" y="0"/>
                </a:lnTo>
                <a:lnTo>
                  <a:pt x="8908097" y="5748306"/>
                </a:lnTo>
                <a:lnTo>
                  <a:pt x="0" y="5748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53" r="0" b="-155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312426" y="247571"/>
            <a:ext cx="7817779" cy="5014319"/>
          </a:xfrm>
          <a:custGeom>
            <a:avLst/>
            <a:gdLst/>
            <a:ahLst/>
            <a:cxnLst/>
            <a:rect r="r" b="b" t="t" l="l"/>
            <a:pathLst>
              <a:path h="5014319" w="7817779">
                <a:moveTo>
                  <a:pt x="0" y="0"/>
                </a:moveTo>
                <a:lnTo>
                  <a:pt x="7817779" y="0"/>
                </a:lnTo>
                <a:lnTo>
                  <a:pt x="7817779" y="5014319"/>
                </a:lnTo>
                <a:lnTo>
                  <a:pt x="0" y="5014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70206" y="857250"/>
            <a:ext cx="9840266" cy="2484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6"/>
              </a:lnSpc>
              <a:spcBef>
                <a:spcPct val="0"/>
              </a:spcBef>
            </a:pPr>
            <a:r>
              <a:rPr lang="en-US" sz="4561" spc="-155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ST</a:t>
            </a:r>
            <a:r>
              <a:rPr lang="en-US" sz="4561" spc="-155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EFAN ŻEROMSKI </a:t>
            </a:r>
          </a:p>
          <a:p>
            <a:pPr algn="ctr">
              <a:lnSpc>
                <a:spcPts val="6386"/>
              </a:lnSpc>
              <a:spcBef>
                <a:spcPct val="0"/>
              </a:spcBef>
            </a:pPr>
            <a:r>
              <a:rPr lang="en-US" sz="4561" spc="-155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URODZIŁ SIĘ 14 PAŹDZIERNIKA 1864 ROKU </a:t>
            </a:r>
          </a:p>
          <a:p>
            <a:pPr algn="ctr">
              <a:lnSpc>
                <a:spcPts val="6386"/>
              </a:lnSpc>
              <a:spcBef>
                <a:spcPct val="0"/>
              </a:spcBef>
            </a:pPr>
            <a:r>
              <a:rPr lang="en-US" sz="4561" spc="-155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W STRAWCZYNIE POD KIELCAMI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312426" y="4338749"/>
            <a:ext cx="7899218" cy="1674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86"/>
              </a:lnSpc>
              <a:spcBef>
                <a:spcPct val="0"/>
              </a:spcBef>
            </a:pPr>
            <a:r>
              <a:rPr lang="en-US" sz="4561" spc="-155" strike="noStrike" u="none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DWOREK ŻEROMSKICH CIEKOTY</a:t>
            </a:r>
          </a:p>
          <a:p>
            <a:pPr algn="ctr" marL="0" indent="0" lvl="0">
              <a:lnSpc>
                <a:spcPts val="638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068" r="-9339" b="-176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1416718" cy="10125685"/>
          </a:xfrm>
          <a:custGeom>
            <a:avLst/>
            <a:gdLst/>
            <a:ahLst/>
            <a:cxnLst/>
            <a:rect r="r" b="b" t="t" l="l"/>
            <a:pathLst>
              <a:path h="10125685" w="11416718">
                <a:moveTo>
                  <a:pt x="0" y="0"/>
                </a:moveTo>
                <a:lnTo>
                  <a:pt x="11416718" y="0"/>
                </a:lnTo>
                <a:lnTo>
                  <a:pt x="11416718" y="10125685"/>
                </a:lnTo>
                <a:lnTo>
                  <a:pt x="0" y="10125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8879" r="0" b="-2728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416718" y="-133350"/>
            <a:ext cx="6587107" cy="5036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5714">
                <a:solidFill>
                  <a:srgbClr val="FFFFFF"/>
                </a:solidFill>
                <a:latin typeface="Catchy Mager"/>
                <a:ea typeface="Catchy Mager"/>
                <a:cs typeface="Catchy Mager"/>
                <a:sym typeface="Catchy Mager"/>
              </a:rPr>
              <a:t>UROCZYS</a:t>
            </a:r>
            <a:r>
              <a:rPr lang="en-US" sz="5714">
                <a:solidFill>
                  <a:srgbClr val="FFFFFF"/>
                </a:solidFill>
                <a:latin typeface="Catchy Mager"/>
                <a:ea typeface="Catchy Mager"/>
                <a:cs typeface="Catchy Mager"/>
                <a:sym typeface="Catchy Mager"/>
              </a:rPr>
              <a:t>TOŚCI ZWIĄZANE Z OTWARCIEM BUDYNKU GIMNAZJUM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142968"/>
          </a:xfrm>
          <a:custGeom>
            <a:avLst/>
            <a:gdLst/>
            <a:ahLst/>
            <a:cxnLst/>
            <a:rect r="r" b="b" t="t" l="l"/>
            <a:pathLst>
              <a:path h="10142968" w="18288000">
                <a:moveTo>
                  <a:pt x="0" y="0"/>
                </a:moveTo>
                <a:lnTo>
                  <a:pt x="18288000" y="0"/>
                </a:lnTo>
                <a:lnTo>
                  <a:pt x="18288000" y="10142968"/>
                </a:lnTo>
                <a:lnTo>
                  <a:pt x="0" y="10142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2" t="0" r="-500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915396" y="323850"/>
            <a:ext cx="11159507" cy="2194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9"/>
              </a:lnSpc>
            </a:pPr>
          </a:p>
          <a:p>
            <a:pPr algn="ctr">
              <a:lnSpc>
                <a:spcPts val="9327"/>
              </a:lnSpc>
            </a:pPr>
            <a:r>
              <a:rPr lang="en-US" b="true" sz="9922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PATRON ROKU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936669" y="8145912"/>
            <a:ext cx="12595188" cy="1556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 spc="-272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STEFAN ŻEROMSKI 1864-1925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620" r="0" b="-1004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00000">
            <a:off x="14914291" y="42018"/>
            <a:ext cx="4690018" cy="3986515"/>
          </a:xfrm>
          <a:custGeom>
            <a:avLst/>
            <a:gdLst/>
            <a:ahLst/>
            <a:cxnLst/>
            <a:rect r="r" b="b" t="t" l="l"/>
            <a:pathLst>
              <a:path h="3986515" w="4690018">
                <a:moveTo>
                  <a:pt x="0" y="0"/>
                </a:moveTo>
                <a:lnTo>
                  <a:pt x="4690018" y="0"/>
                </a:lnTo>
                <a:lnTo>
                  <a:pt x="4690018" y="3986515"/>
                </a:lnTo>
                <a:lnTo>
                  <a:pt x="0" y="3986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07836" y="1213660"/>
            <a:ext cx="6304049" cy="8044640"/>
          </a:xfrm>
          <a:custGeom>
            <a:avLst/>
            <a:gdLst/>
            <a:ahLst/>
            <a:cxnLst/>
            <a:rect r="r" b="b" t="t" l="l"/>
            <a:pathLst>
              <a:path h="8044640" w="6304049">
                <a:moveTo>
                  <a:pt x="0" y="0"/>
                </a:moveTo>
                <a:lnTo>
                  <a:pt x="6304049" y="0"/>
                </a:lnTo>
                <a:lnTo>
                  <a:pt x="6304049" y="8044640"/>
                </a:lnTo>
                <a:lnTo>
                  <a:pt x="0" y="8044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467" r="0" b="-1046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09006" y="1335626"/>
            <a:ext cx="4244022" cy="7615748"/>
          </a:xfrm>
          <a:custGeom>
            <a:avLst/>
            <a:gdLst/>
            <a:ahLst/>
            <a:cxnLst/>
            <a:rect r="r" b="b" t="t" l="l"/>
            <a:pathLst>
              <a:path h="7615748" w="4244022">
                <a:moveTo>
                  <a:pt x="0" y="0"/>
                </a:moveTo>
                <a:lnTo>
                  <a:pt x="4244022" y="0"/>
                </a:lnTo>
                <a:lnTo>
                  <a:pt x="4244022" y="7615748"/>
                </a:lnTo>
                <a:lnTo>
                  <a:pt x="0" y="761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63" t="-3306" r="-1192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9270001"/>
            <a:ext cx="11060220" cy="1016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b="true" sz="5300">
                <a:solidFill>
                  <a:srgbClr val="FCF7D7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RODZICE STEFANA ŻEROMSKIEGO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93407" y="-25882"/>
            <a:ext cx="15763333" cy="112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4"/>
              </a:lnSpc>
              <a:spcBef>
                <a:spcPct val="0"/>
              </a:spcBef>
            </a:pPr>
            <a:r>
              <a:rPr lang="en-US" b="true" sz="5846" spc="-198">
                <a:solidFill>
                  <a:srgbClr val="FCF7D7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“KILKA WSPOMNIEŃ Z LAT MEGO DZIECIŃSTWA...”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12068" r="-9339" b="-1768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8454420">
            <a:off x="14856936" y="7727184"/>
            <a:ext cx="2176475" cy="1489167"/>
          </a:xfrm>
          <a:custGeom>
            <a:avLst/>
            <a:gdLst/>
            <a:ahLst/>
            <a:cxnLst/>
            <a:rect r="r" b="b" t="t" l="l"/>
            <a:pathLst>
              <a:path h="1489167" w="2176475">
                <a:moveTo>
                  <a:pt x="2176475" y="0"/>
                </a:moveTo>
                <a:lnTo>
                  <a:pt x="0" y="0"/>
                </a:lnTo>
                <a:lnTo>
                  <a:pt x="0" y="1489167"/>
                </a:lnTo>
                <a:lnTo>
                  <a:pt x="2176475" y="1489167"/>
                </a:lnTo>
                <a:lnTo>
                  <a:pt x="217647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384701">
            <a:off x="14890289" y="769746"/>
            <a:ext cx="3861209" cy="1587922"/>
          </a:xfrm>
          <a:custGeom>
            <a:avLst/>
            <a:gdLst/>
            <a:ahLst/>
            <a:cxnLst/>
            <a:rect r="r" b="b" t="t" l="l"/>
            <a:pathLst>
              <a:path h="1587922" w="3861209">
                <a:moveTo>
                  <a:pt x="0" y="0"/>
                </a:moveTo>
                <a:lnTo>
                  <a:pt x="3861209" y="0"/>
                </a:lnTo>
                <a:lnTo>
                  <a:pt x="3861209" y="1587922"/>
                </a:lnTo>
                <a:lnTo>
                  <a:pt x="0" y="1587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01711" y="2469171"/>
            <a:ext cx="8788021" cy="6013691"/>
          </a:xfrm>
          <a:custGeom>
            <a:avLst/>
            <a:gdLst/>
            <a:ahLst/>
            <a:cxnLst/>
            <a:rect r="r" b="b" t="t" l="l"/>
            <a:pathLst>
              <a:path h="6013691" w="8788021">
                <a:moveTo>
                  <a:pt x="0" y="0"/>
                </a:moveTo>
                <a:lnTo>
                  <a:pt x="8788021" y="0"/>
                </a:lnTo>
                <a:lnTo>
                  <a:pt x="8788021" y="6013691"/>
                </a:lnTo>
                <a:lnTo>
                  <a:pt x="0" y="6013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7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11343" y="294453"/>
            <a:ext cx="4282907" cy="6681602"/>
          </a:xfrm>
          <a:custGeom>
            <a:avLst/>
            <a:gdLst/>
            <a:ahLst/>
            <a:cxnLst/>
            <a:rect r="r" b="b" t="t" l="l"/>
            <a:pathLst>
              <a:path h="6681602" w="4282907">
                <a:moveTo>
                  <a:pt x="0" y="0"/>
                </a:moveTo>
                <a:lnTo>
                  <a:pt x="4282907" y="0"/>
                </a:lnTo>
                <a:lnTo>
                  <a:pt x="4282907" y="6681603"/>
                </a:lnTo>
                <a:lnTo>
                  <a:pt x="0" y="6681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280980" y="2323892"/>
            <a:ext cx="4425956" cy="6397236"/>
          </a:xfrm>
          <a:custGeom>
            <a:avLst/>
            <a:gdLst/>
            <a:ahLst/>
            <a:cxnLst/>
            <a:rect r="r" b="b" t="t" l="l"/>
            <a:pathLst>
              <a:path h="6397236" w="4425956">
                <a:moveTo>
                  <a:pt x="0" y="0"/>
                </a:moveTo>
                <a:lnTo>
                  <a:pt x="4425955" y="0"/>
                </a:lnTo>
                <a:lnTo>
                  <a:pt x="4425955" y="6397236"/>
                </a:lnTo>
                <a:lnTo>
                  <a:pt x="0" y="63972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21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0" y="19050"/>
            <a:ext cx="13240763" cy="1267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45"/>
              </a:lnSpc>
            </a:pPr>
            <a:r>
              <a:rPr lang="en-US" sz="8500" spc="-289">
                <a:solidFill>
                  <a:srgbClr val="FFFFFF"/>
                </a:solidFill>
                <a:latin typeface="ITC Benguiat Condensed"/>
                <a:ea typeface="ITC Benguiat Condensed"/>
                <a:cs typeface="ITC Benguiat Condensed"/>
                <a:sym typeface="ITC Benguiat Condensed"/>
              </a:rPr>
              <a:t>LATA SZKOLNE ŻER0MSKIEGO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8628" y="8549678"/>
            <a:ext cx="8822351" cy="849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7"/>
              </a:lnSpc>
              <a:spcBef>
                <a:spcPct val="0"/>
              </a:spcBef>
            </a:pPr>
            <a:r>
              <a:rPr lang="en-US" b="true" sz="4398" spc="-149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TABLEAU MATURALNE Z 1886 ROKU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223424" y="7320659"/>
            <a:ext cx="5064576" cy="225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b="true" sz="4100" spc="-139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ŚWIADECTWO STEFANA </a:t>
            </a:r>
          </a:p>
          <a:p>
            <a:pPr algn="ctr">
              <a:lnSpc>
                <a:spcPts val="5740"/>
              </a:lnSpc>
            </a:pPr>
            <a:r>
              <a:rPr lang="en-US" b="true" sz="4100" spc="-139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ŻEROMSKIEGO </a:t>
            </a:r>
          </a:p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b="true" sz="4100" spc="-139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Z III KLASY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961139" y="965432"/>
            <a:ext cx="4947395" cy="1358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7"/>
              </a:lnSpc>
              <a:spcBef>
                <a:spcPct val="0"/>
              </a:spcBef>
            </a:pPr>
            <a:r>
              <a:rPr lang="en-US" b="true" sz="3662" spc="-124">
                <a:solidFill>
                  <a:srgbClr val="FCF7D7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PISARZ W LATACH SZKOLNYCH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13" t="0" r="-79518" b="-11316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85755" y="1028700"/>
            <a:ext cx="1616679" cy="1106149"/>
          </a:xfrm>
          <a:custGeom>
            <a:avLst/>
            <a:gdLst/>
            <a:ahLst/>
            <a:cxnLst/>
            <a:rect r="r" b="b" t="t" l="l"/>
            <a:pathLst>
              <a:path h="1106149" w="1616679">
                <a:moveTo>
                  <a:pt x="0" y="0"/>
                </a:moveTo>
                <a:lnTo>
                  <a:pt x="1616679" y="0"/>
                </a:lnTo>
                <a:lnTo>
                  <a:pt x="1616679" y="1106149"/>
                </a:lnTo>
                <a:lnTo>
                  <a:pt x="0" y="110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22562" y="75856"/>
            <a:ext cx="2302523" cy="1477932"/>
          </a:xfrm>
          <a:custGeom>
            <a:avLst/>
            <a:gdLst/>
            <a:ahLst/>
            <a:cxnLst/>
            <a:rect r="r" b="b" t="t" l="l"/>
            <a:pathLst>
              <a:path h="1477932" w="2302523">
                <a:moveTo>
                  <a:pt x="0" y="0"/>
                </a:moveTo>
                <a:lnTo>
                  <a:pt x="2302524" y="0"/>
                </a:lnTo>
                <a:lnTo>
                  <a:pt x="2302524" y="1477932"/>
                </a:lnTo>
                <a:lnTo>
                  <a:pt x="0" y="1477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22562" y="8177254"/>
            <a:ext cx="4524606" cy="1932384"/>
          </a:xfrm>
          <a:custGeom>
            <a:avLst/>
            <a:gdLst/>
            <a:ahLst/>
            <a:cxnLst/>
            <a:rect r="r" b="b" t="t" l="l"/>
            <a:pathLst>
              <a:path h="1932384" w="4524606">
                <a:moveTo>
                  <a:pt x="0" y="0"/>
                </a:moveTo>
                <a:lnTo>
                  <a:pt x="4524607" y="0"/>
                </a:lnTo>
                <a:lnTo>
                  <a:pt x="4524607" y="1932384"/>
                </a:lnTo>
                <a:lnTo>
                  <a:pt x="0" y="1932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75856"/>
            <a:ext cx="8222529" cy="10033782"/>
          </a:xfrm>
          <a:custGeom>
            <a:avLst/>
            <a:gdLst/>
            <a:ahLst/>
            <a:cxnLst/>
            <a:rect r="r" b="b" t="t" l="l"/>
            <a:pathLst>
              <a:path h="10033782" w="8222529">
                <a:moveTo>
                  <a:pt x="0" y="0"/>
                </a:moveTo>
                <a:lnTo>
                  <a:pt x="8222529" y="0"/>
                </a:lnTo>
                <a:lnTo>
                  <a:pt x="8222529" y="10033782"/>
                </a:lnTo>
                <a:lnTo>
                  <a:pt x="0" y="10033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4251" r="0" b="-1069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714178" y="987711"/>
            <a:ext cx="11573822" cy="9945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0"/>
              </a:lnSpc>
              <a:spcBef>
                <a:spcPct val="0"/>
              </a:spcBef>
            </a:pPr>
            <a:r>
              <a:rPr lang="en-US" sz="6700" i="true" spc="-227">
                <a:solidFill>
                  <a:srgbClr val="FFFFFF"/>
                </a:solidFill>
                <a:latin typeface="ITC Benguiat Condensed Italics"/>
                <a:ea typeface="ITC Benguiat Condensed Italics"/>
                <a:cs typeface="ITC Benguiat Condensed Italics"/>
                <a:sym typeface="ITC Benguiat Condensed Italics"/>
              </a:rPr>
              <a:t>“NAU</a:t>
            </a:r>
            <a:r>
              <a:rPr lang="en-US" sz="6700" i="true" spc="-227">
                <a:solidFill>
                  <a:srgbClr val="FFFFFF"/>
                </a:solidFill>
                <a:latin typeface="ITC Benguiat Condensed Italics"/>
                <a:ea typeface="ITC Benguiat Condensed Italics"/>
                <a:cs typeface="ITC Benguiat Condensed Italics"/>
                <a:sym typeface="ITC Benguiat Condensed Italics"/>
              </a:rPr>
              <a:t>KA JEST JAK NIEZMIERNE MORZE... IM WIĘCEJ JEJ PIJESZ, TYM BARDZIEJ JESTEŚ SPRAGNIONY. KIEDYŚ POZNASZ, JAKA TO JEST ROZKOSZ. UCZ SIĘ TYLKO, CO JEST SIŁ W TOBIE, ŻEBY JEJ ZAKOSZTOWAĆ.”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2562" y="7856271"/>
            <a:ext cx="5276177" cy="2253367"/>
          </a:xfrm>
          <a:custGeom>
            <a:avLst/>
            <a:gdLst/>
            <a:ahLst/>
            <a:cxnLst/>
            <a:rect r="r" b="b" t="t" l="l"/>
            <a:pathLst>
              <a:path h="2253367" w="5276177">
                <a:moveTo>
                  <a:pt x="0" y="0"/>
                </a:moveTo>
                <a:lnTo>
                  <a:pt x="5276178" y="0"/>
                </a:lnTo>
                <a:lnTo>
                  <a:pt x="5276178" y="2253367"/>
                </a:lnTo>
                <a:lnTo>
                  <a:pt x="0" y="2253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06410" y="0"/>
            <a:ext cx="13610956" cy="8671841"/>
          </a:xfrm>
          <a:custGeom>
            <a:avLst/>
            <a:gdLst/>
            <a:ahLst/>
            <a:cxnLst/>
            <a:rect r="r" b="b" t="t" l="l"/>
            <a:pathLst>
              <a:path h="8671841" w="13610956">
                <a:moveTo>
                  <a:pt x="0" y="0"/>
                </a:moveTo>
                <a:lnTo>
                  <a:pt x="13610956" y="0"/>
                </a:lnTo>
                <a:lnTo>
                  <a:pt x="13610956" y="8671841"/>
                </a:lnTo>
                <a:lnTo>
                  <a:pt x="0" y="8671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92" t="-7027" r="0" b="-18104"/>
            </a:stretch>
          </a:blipFill>
          <a:ln w="285750" cap="sq">
            <a:solidFill>
              <a:srgbClr val="482D21"/>
            </a:solidFill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3568227" y="8595641"/>
            <a:ext cx="14549139" cy="1473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52"/>
              </a:lnSpc>
            </a:pPr>
            <a:r>
              <a:rPr lang="en-US" b="true" sz="425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 parku zdroj</a:t>
            </a:r>
            <a:r>
              <a:rPr lang="en-US" b="true" sz="425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owym w Nałęczowie, 1891 rok. Pierwszy od lewej w ostatnim rzędzie stoi Stefan Żeromski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695" y="1183788"/>
            <a:ext cx="6644266" cy="1168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72"/>
              </a:lnSpc>
              <a:spcBef>
                <a:spcPct val="0"/>
              </a:spcBef>
            </a:pPr>
            <a:r>
              <a:rPr lang="en-US" b="true" sz="6051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W NAŁĘCZOWIE...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13" t="0" r="-79518" b="-11316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84445" y="1083734"/>
            <a:ext cx="1616679" cy="1106149"/>
          </a:xfrm>
          <a:custGeom>
            <a:avLst/>
            <a:gdLst/>
            <a:ahLst/>
            <a:cxnLst/>
            <a:rect r="r" b="b" t="t" l="l"/>
            <a:pathLst>
              <a:path h="1106149" w="1616679">
                <a:moveTo>
                  <a:pt x="0" y="0"/>
                </a:moveTo>
                <a:lnTo>
                  <a:pt x="1616679" y="0"/>
                </a:lnTo>
                <a:lnTo>
                  <a:pt x="1616679" y="1106149"/>
                </a:lnTo>
                <a:lnTo>
                  <a:pt x="0" y="1106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384701">
            <a:off x="16149488" y="381244"/>
            <a:ext cx="2403514" cy="988445"/>
          </a:xfrm>
          <a:custGeom>
            <a:avLst/>
            <a:gdLst/>
            <a:ahLst/>
            <a:cxnLst/>
            <a:rect r="r" b="b" t="t" l="l"/>
            <a:pathLst>
              <a:path h="988445" w="2403514">
                <a:moveTo>
                  <a:pt x="0" y="0"/>
                </a:moveTo>
                <a:lnTo>
                  <a:pt x="2403514" y="0"/>
                </a:lnTo>
                <a:lnTo>
                  <a:pt x="2403514" y="988445"/>
                </a:lnTo>
                <a:lnTo>
                  <a:pt x="0" y="988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5718" y="1636808"/>
            <a:ext cx="5469055" cy="6602357"/>
          </a:xfrm>
          <a:custGeom>
            <a:avLst/>
            <a:gdLst/>
            <a:ahLst/>
            <a:cxnLst/>
            <a:rect r="r" b="b" t="t" l="l"/>
            <a:pathLst>
              <a:path h="6602357" w="5469055">
                <a:moveTo>
                  <a:pt x="0" y="0"/>
                </a:moveTo>
                <a:lnTo>
                  <a:pt x="5469055" y="0"/>
                </a:lnTo>
                <a:lnTo>
                  <a:pt x="5469055" y="6602357"/>
                </a:lnTo>
                <a:lnTo>
                  <a:pt x="0" y="6602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123" r="-692" b="-208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2975" y="875466"/>
            <a:ext cx="6614541" cy="8229600"/>
          </a:xfrm>
          <a:custGeom>
            <a:avLst/>
            <a:gdLst/>
            <a:ahLst/>
            <a:cxnLst/>
            <a:rect r="r" b="b" t="t" l="l"/>
            <a:pathLst>
              <a:path h="8229600" w="6614541">
                <a:moveTo>
                  <a:pt x="0" y="0"/>
                </a:moveTo>
                <a:lnTo>
                  <a:pt x="6614541" y="0"/>
                </a:lnTo>
                <a:lnTo>
                  <a:pt x="66145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703414" y="9144000"/>
            <a:ext cx="12881172" cy="962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-190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OKTAWIA RODKIEWICZOWA I STEFAN ŻEROMSKI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303366" y="3000080"/>
            <a:ext cx="4527813" cy="5910402"/>
          </a:xfrm>
          <a:custGeom>
            <a:avLst/>
            <a:gdLst/>
            <a:ahLst/>
            <a:cxnLst/>
            <a:rect r="r" b="b" t="t" l="l"/>
            <a:pathLst>
              <a:path h="5910402" w="4527813">
                <a:moveTo>
                  <a:pt x="0" y="0"/>
                </a:moveTo>
                <a:lnTo>
                  <a:pt x="4527813" y="0"/>
                </a:lnTo>
                <a:lnTo>
                  <a:pt x="4527813" y="5910402"/>
                </a:lnTo>
                <a:lnTo>
                  <a:pt x="0" y="59104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143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864480" y="1365626"/>
            <a:ext cx="6902577" cy="8229600"/>
          </a:xfrm>
          <a:custGeom>
            <a:avLst/>
            <a:gdLst/>
            <a:ahLst/>
            <a:cxnLst/>
            <a:rect r="r" b="b" t="t" l="l"/>
            <a:pathLst>
              <a:path h="8229600" w="6902577">
                <a:moveTo>
                  <a:pt x="0" y="0"/>
                </a:moveTo>
                <a:lnTo>
                  <a:pt x="6902577" y="0"/>
                </a:lnTo>
                <a:lnTo>
                  <a:pt x="69025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251635" y="402917"/>
            <a:ext cx="7579545" cy="962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-190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“SERCE NIENASYCONE”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9051" r="-9339" b="-206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384701">
            <a:off x="16149488" y="381244"/>
            <a:ext cx="2403514" cy="988445"/>
          </a:xfrm>
          <a:custGeom>
            <a:avLst/>
            <a:gdLst/>
            <a:ahLst/>
            <a:cxnLst/>
            <a:rect r="r" b="b" t="t" l="l"/>
            <a:pathLst>
              <a:path h="988445" w="2403514">
                <a:moveTo>
                  <a:pt x="0" y="0"/>
                </a:moveTo>
                <a:lnTo>
                  <a:pt x="2403514" y="0"/>
                </a:lnTo>
                <a:lnTo>
                  <a:pt x="2403514" y="988445"/>
                </a:lnTo>
                <a:lnTo>
                  <a:pt x="0" y="98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483745"/>
            <a:ext cx="5220556" cy="6346320"/>
          </a:xfrm>
          <a:custGeom>
            <a:avLst/>
            <a:gdLst/>
            <a:ahLst/>
            <a:cxnLst/>
            <a:rect r="r" b="b" t="t" l="l"/>
            <a:pathLst>
              <a:path h="6346320" w="5220556">
                <a:moveTo>
                  <a:pt x="0" y="0"/>
                </a:moveTo>
                <a:lnTo>
                  <a:pt x="5220556" y="0"/>
                </a:lnTo>
                <a:lnTo>
                  <a:pt x="5220556" y="6346320"/>
                </a:lnTo>
                <a:lnTo>
                  <a:pt x="0" y="6346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65" r="-6066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87576" y="1616546"/>
            <a:ext cx="5984772" cy="8490214"/>
          </a:xfrm>
          <a:custGeom>
            <a:avLst/>
            <a:gdLst/>
            <a:ahLst/>
            <a:cxnLst/>
            <a:rect r="r" b="b" t="t" l="l"/>
            <a:pathLst>
              <a:path h="8490214" w="5984772">
                <a:moveTo>
                  <a:pt x="0" y="0"/>
                </a:moveTo>
                <a:lnTo>
                  <a:pt x="5984772" y="0"/>
                </a:lnTo>
                <a:lnTo>
                  <a:pt x="5984772" y="8490214"/>
                </a:lnTo>
                <a:lnTo>
                  <a:pt x="0" y="8490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595" t="-6329" r="0" b="-1592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7342983"/>
            <a:ext cx="5413211" cy="2944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5600" spc="-190" strike="noStrike" u="none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BOLESŁAW PRUS-ŚWIADEK NA ŚLUBIE PISARZA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62691" y="653837"/>
            <a:ext cx="5034450" cy="962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  <a:spcBef>
                <a:spcPct val="0"/>
              </a:spcBef>
            </a:pPr>
            <a:r>
              <a:rPr lang="en-US" sz="5600" spc="-190" strike="noStrike" u="none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ODPIS AKTU ŚLUBU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171957"/>
            <a:ext cx="9662691" cy="1020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63"/>
              </a:lnSpc>
            </a:pPr>
            <a:r>
              <a:rPr lang="en-US" sz="6766" i="true" spc="-230">
                <a:solidFill>
                  <a:srgbClr val="FFFFFF"/>
                </a:solidFill>
                <a:latin typeface="ITC Benguiat Condensed Italics"/>
                <a:ea typeface="ITC Benguiat Condensed Italics"/>
                <a:cs typeface="ITC Benguiat Condensed Italics"/>
                <a:sym typeface="ITC Benguiat Condensed Italics"/>
              </a:rPr>
              <a:t>ŚLUB W POLICZNIE </a:t>
            </a:r>
            <a:r>
              <a:rPr lang="en-US" sz="6766" i="true" spc="-230">
                <a:solidFill>
                  <a:srgbClr val="FFFFFF"/>
                </a:solidFill>
                <a:latin typeface="ITC Benguiat Condensed Italics"/>
                <a:ea typeface="ITC Benguiat Condensed Italics"/>
                <a:cs typeface="ITC Benguiat Condensed Italics"/>
                <a:sym typeface="ITC Benguiat Condensed Italics"/>
              </a:rPr>
              <a:t>1892 R.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13" t="0" r="-79518" b="-11316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06455">
            <a:off x="15663781" y="7159888"/>
            <a:ext cx="2565098" cy="5117402"/>
          </a:xfrm>
          <a:custGeom>
            <a:avLst/>
            <a:gdLst/>
            <a:ahLst/>
            <a:cxnLst/>
            <a:rect r="r" b="b" t="t" l="l"/>
            <a:pathLst>
              <a:path h="5117402" w="2565098">
                <a:moveTo>
                  <a:pt x="0" y="0"/>
                </a:moveTo>
                <a:lnTo>
                  <a:pt x="2565098" y="0"/>
                </a:lnTo>
                <a:lnTo>
                  <a:pt x="2565098" y="5117402"/>
                </a:lnTo>
                <a:lnTo>
                  <a:pt x="0" y="5117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384701">
            <a:off x="16149488" y="381244"/>
            <a:ext cx="2403514" cy="988445"/>
          </a:xfrm>
          <a:custGeom>
            <a:avLst/>
            <a:gdLst/>
            <a:ahLst/>
            <a:cxnLst/>
            <a:rect r="r" b="b" t="t" l="l"/>
            <a:pathLst>
              <a:path h="988445" w="2403514">
                <a:moveTo>
                  <a:pt x="0" y="0"/>
                </a:moveTo>
                <a:lnTo>
                  <a:pt x="2403514" y="0"/>
                </a:lnTo>
                <a:lnTo>
                  <a:pt x="2403514" y="988445"/>
                </a:lnTo>
                <a:lnTo>
                  <a:pt x="0" y="988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22562" y="8177254"/>
            <a:ext cx="4524606" cy="1932384"/>
          </a:xfrm>
          <a:custGeom>
            <a:avLst/>
            <a:gdLst/>
            <a:ahLst/>
            <a:cxnLst/>
            <a:rect r="r" b="b" t="t" l="l"/>
            <a:pathLst>
              <a:path h="1932384" w="4524606">
                <a:moveTo>
                  <a:pt x="0" y="0"/>
                </a:moveTo>
                <a:lnTo>
                  <a:pt x="4524607" y="0"/>
                </a:lnTo>
                <a:lnTo>
                  <a:pt x="4524607" y="1932384"/>
                </a:lnTo>
                <a:lnTo>
                  <a:pt x="0" y="1932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4496" y="178905"/>
            <a:ext cx="6614393" cy="5676258"/>
          </a:xfrm>
          <a:custGeom>
            <a:avLst/>
            <a:gdLst/>
            <a:ahLst/>
            <a:cxnLst/>
            <a:rect r="r" b="b" t="t" l="l"/>
            <a:pathLst>
              <a:path h="5676258" w="6614393">
                <a:moveTo>
                  <a:pt x="0" y="0"/>
                </a:moveTo>
                <a:lnTo>
                  <a:pt x="6614393" y="0"/>
                </a:lnTo>
                <a:lnTo>
                  <a:pt x="6614393" y="5676258"/>
                </a:lnTo>
                <a:lnTo>
                  <a:pt x="0" y="56762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513" t="0" r="-875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79498" y="882072"/>
            <a:ext cx="8533697" cy="5311002"/>
          </a:xfrm>
          <a:custGeom>
            <a:avLst/>
            <a:gdLst/>
            <a:ahLst/>
            <a:cxnLst/>
            <a:rect r="r" b="b" t="t" l="l"/>
            <a:pathLst>
              <a:path h="5311002" w="8533697">
                <a:moveTo>
                  <a:pt x="0" y="0"/>
                </a:moveTo>
                <a:lnTo>
                  <a:pt x="8533697" y="0"/>
                </a:lnTo>
                <a:lnTo>
                  <a:pt x="8533697" y="5311002"/>
                </a:lnTo>
                <a:lnTo>
                  <a:pt x="0" y="5311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673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650456" y="4512327"/>
            <a:ext cx="4407631" cy="5480902"/>
          </a:xfrm>
          <a:custGeom>
            <a:avLst/>
            <a:gdLst/>
            <a:ahLst/>
            <a:cxnLst/>
            <a:rect r="r" b="b" t="t" l="l"/>
            <a:pathLst>
              <a:path h="5480902" w="4407631">
                <a:moveTo>
                  <a:pt x="0" y="0"/>
                </a:moveTo>
                <a:lnTo>
                  <a:pt x="4407631" y="0"/>
                </a:lnTo>
                <a:lnTo>
                  <a:pt x="4407631" y="5480902"/>
                </a:lnTo>
                <a:lnTo>
                  <a:pt x="0" y="54809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0445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627528" y="-2070"/>
            <a:ext cx="9157787" cy="884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b="true" sz="4500" spc="-153">
                <a:solidFill>
                  <a:srgbClr val="FFFFFF"/>
                </a:solidFill>
                <a:latin typeface="ITC Benguiat Condensed Bold"/>
                <a:ea typeface="ITC Benguiat Condensed Bold"/>
                <a:cs typeface="ITC Benguiat Condensed Bold"/>
                <a:sym typeface="ITC Benguiat Condensed Bold"/>
              </a:rPr>
              <a:t>RAPPERSWIL, WARSZAWA, ZAKOPANE...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01457" y="4872420"/>
            <a:ext cx="4317432" cy="705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W ZAKOPANEM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888248" y="5291506"/>
            <a:ext cx="6058082" cy="705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spc="-139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PISARZ W TRAKCIE PRACY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07447" y="9180085"/>
            <a:ext cx="8293650" cy="962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-190">
                <a:solidFill>
                  <a:srgbClr val="FFFFFF"/>
                </a:solidFill>
                <a:latin typeface="Art Nuvo UltraRough"/>
                <a:ea typeface="Art Nuvo UltraRough"/>
                <a:cs typeface="Art Nuvo UltraRough"/>
                <a:sym typeface="Art Nuvo UltraRough"/>
              </a:rPr>
              <a:t>PODCZAS POBYTU W SZWAJCARII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DAG4NxiwIGU</dc:identifier>
  <dcterms:modified xsi:type="dcterms:W3CDTF">2011-08-01T06:04:30Z</dcterms:modified>
  <cp:revision>1</cp:revision>
  <dc:title>ROK STEFANA ŻEROMSKIEGO</dc:title>
</cp:coreProperties>
</file>