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390" r:id="rId1"/>
    <p:sldMasterId id="2147483689" r:id="rId2"/>
  </p:sldMasterIdLst>
  <p:sldIdLst>
    <p:sldId id="256" r:id="rId3"/>
    <p:sldId id="264" r:id="rId4"/>
    <p:sldId id="269" r:id="rId5"/>
    <p:sldId id="270" r:id="rId6"/>
    <p:sldId id="266" r:id="rId7"/>
    <p:sldId id="271" r:id="rId8"/>
    <p:sldId id="267" r:id="rId9"/>
    <p:sldId id="268" r:id="rId10"/>
    <p:sldId id="272" r:id="rId11"/>
    <p:sldId id="274" r:id="rId12"/>
    <p:sldId id="275" r:id="rId13"/>
    <p:sldId id="273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F2D5F0-83AB-70CB-5177-526B7C596BC2}" v="4" dt="2020-05-28T10:05:11.666"/>
    <p1510:client id="{2A6BB923-C162-0064-52E5-AD35C9020FBB}" v="357" dt="2020-05-28T08:48:08.414"/>
    <p1510:client id="{36A91B90-0826-2732-162B-0D0E41277F78}" v="243" dt="2020-05-28T15:43:23.164"/>
    <p1510:client id="{559EBA81-E91F-F522-D608-ADA0A5233111}" v="524" dt="2020-05-28T15:23:33.555"/>
    <p1510:client id="{66754881-9E88-93F1-187B-618E4ABBDE4F}" v="697" dt="2020-06-02T21:57:16.214"/>
    <p1510:client id="{6A39059F-6EA0-2617-DC55-CC92EDAEFD86}" v="182" dt="2020-05-28T06:16:33.384"/>
    <p1510:client id="{92A5E117-888B-A8A4-F9B0-9D100A092164}" v="50" dt="2020-06-02T19:01:33.921"/>
    <p1510:client id="{94D571E4-29F2-D38A-5570-35CEF1E4936B}" v="8" dt="2020-05-31T18:20:48.821"/>
    <p1510:client id="{AFCA49A5-1927-7BBF-F520-F2BC767B34FB}" v="168" dt="2020-06-02T21:56:15.599"/>
    <p1510:client id="{E1DE9794-115C-F30A-822C-03B7C873AADB}" v="7" dt="2020-06-01T05:17:55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5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397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74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023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=""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1949891" y="527562"/>
            <a:ext cx="5244219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1570" y="1591056"/>
            <a:ext cx="4279392" cy="3264408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928616"/>
            <a:ext cx="4279392" cy="996696"/>
          </a:xfrm>
        </p:spPr>
        <p:txBody>
          <a:bodyPr/>
          <a:lstStyle>
            <a:lvl1pPr marL="0" indent="0" algn="l">
              <a:buNone/>
              <a:defRPr sz="1350" cap="all" baseline="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=""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2" y="315111"/>
            <a:ext cx="2266157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11680"/>
            <a:ext cx="78867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1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=""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5407362" y="0"/>
            <a:ext cx="3107988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78991"/>
            <a:ext cx="3950208" cy="3136392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279395"/>
            <a:ext cx="3950208" cy="1500187"/>
          </a:xfrm>
        </p:spPr>
        <p:txBody>
          <a:bodyPr/>
          <a:lstStyle>
            <a:lvl1pPr marL="0" indent="0">
              <a:buNone/>
              <a:defRPr sz="1350" cap="all" baseline="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6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=""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2" y="315111"/>
            <a:ext cx="2266157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011680"/>
            <a:ext cx="370332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4316" y="2011680"/>
            <a:ext cx="370332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5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=""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2" y="315111"/>
            <a:ext cx="2266157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>
            <a:normAutofit/>
          </a:bodyPr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2011680"/>
            <a:ext cx="3703320" cy="950976"/>
          </a:xfrm>
        </p:spPr>
        <p:txBody>
          <a:bodyPr anchor="b">
            <a:normAutofit/>
          </a:bodyPr>
          <a:lstStyle>
            <a:lvl1pPr marL="0" indent="0">
              <a:buNone/>
              <a:defRPr sz="1575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3127248"/>
            <a:ext cx="370332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14316" y="2011680"/>
            <a:ext cx="3703320" cy="950976"/>
          </a:xfrm>
        </p:spPr>
        <p:txBody>
          <a:bodyPr anchor="b">
            <a:normAutofit/>
          </a:bodyPr>
          <a:lstStyle>
            <a:lvl1pPr marL="0" indent="0">
              <a:buNone/>
              <a:defRPr sz="1575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14316" y="3127248"/>
            <a:ext cx="370332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7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=""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477230" y="181596"/>
            <a:ext cx="618954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838" y="1572768"/>
            <a:ext cx="4876038" cy="4096512"/>
          </a:xfrm>
        </p:spPr>
        <p:txBody>
          <a:bodyPr>
            <a:normAutofit/>
          </a:bodyPr>
          <a:lstStyle>
            <a:lvl1pPr algn="ctr">
              <a:defRPr sz="2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7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=""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326076" y="-1"/>
            <a:ext cx="7817925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013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2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71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=""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3545046" y="0"/>
            <a:ext cx="5604286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13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640080"/>
            <a:ext cx="2914650" cy="2953512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4376" y="640080"/>
            <a:ext cx="3367278" cy="5596128"/>
          </a:xfrm>
        </p:spPr>
        <p:txBody>
          <a:bodyPr anchor="ctr"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3776472"/>
            <a:ext cx="2914650" cy="2468880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8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=""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513725" y="1332237"/>
            <a:ext cx="3947799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74" y="2523744"/>
            <a:ext cx="2873502" cy="1453896"/>
          </a:xfrm>
        </p:spPr>
        <p:txBody>
          <a:bodyPr anchor="b"/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33772" y="640079"/>
            <a:ext cx="3627882" cy="5568696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41298" y="4087368"/>
            <a:ext cx="2489454" cy="649224"/>
          </a:xfrm>
        </p:spPr>
        <p:txBody>
          <a:bodyPr>
            <a:noAutofit/>
          </a:bodyPr>
          <a:lstStyle>
            <a:lvl1pPr marL="0" indent="0" algn="ctr">
              <a:buNone/>
              <a:defRPr sz="1125" cap="all" baseline="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4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6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194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94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2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4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12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8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490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68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1" r:id="rId1"/>
    <p:sldLayoutId id="2147484392" r:id="rId2"/>
    <p:sldLayoutId id="2147484393" r:id="rId3"/>
    <p:sldLayoutId id="2147484394" r:id="rId4"/>
    <p:sldLayoutId id="2147484395" r:id="rId5"/>
    <p:sldLayoutId id="2147484396" r:id="rId6"/>
    <p:sldLayoutId id="2147484397" r:id="rId7"/>
    <p:sldLayoutId id="2147484398" r:id="rId8"/>
    <p:sldLayoutId id="2147484399" r:id="rId9"/>
    <p:sldLayoutId id="2147484400" r:id="rId10"/>
    <p:sldLayoutId id="214748440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8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0" r:id="rId2"/>
    <p:sldLayoutId id="2147483699" r:id="rId3"/>
    <p:sldLayoutId id="2147483698" r:id="rId4"/>
    <p:sldLayoutId id="2147483697" r:id="rId5"/>
    <p:sldLayoutId id="2147483696" r:id="rId6"/>
    <p:sldLayoutId id="2147483695" r:id="rId7"/>
    <p:sldLayoutId id="2147483694" r:id="rId8"/>
    <p:sldLayoutId id="2147483693" r:id="rId9"/>
    <p:sldLayoutId id="2147483692" r:id="rId10"/>
    <p:sldLayoutId id="2147483691" r:id="rId11"/>
    <p:sldLayoutId id="214748369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cHlKX8ZcQQ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xilostaszic/" TargetMode="External"/><Relationship Id="rId2" Type="http://schemas.openxmlformats.org/officeDocument/2006/relationships/hyperlink" Target="http://www.11lo-radom.edu.pl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JaF_usZJlY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80UTEpxAmc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CyPDyYUNlI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2490224"/>
            <a:ext cx="6858000" cy="1564716"/>
          </a:xfrm>
        </p:spPr>
        <p:txBody>
          <a:bodyPr>
            <a:normAutofit fontScale="90000"/>
          </a:bodyPr>
          <a:lstStyle/>
          <a:p>
            <a:pPr algn="l"/>
            <a:r>
              <a:rPr lang="pl-PL" sz="3200" b="1" dirty="0">
                <a:latin typeface="Rockwell Nova Light"/>
                <a:cs typeface="Aldhabi"/>
              </a:rPr>
              <a:t/>
            </a:r>
            <a:br>
              <a:rPr lang="pl-PL" sz="3200" b="1" dirty="0">
                <a:latin typeface="Rockwell Nova Light"/>
                <a:cs typeface="Aldhabi"/>
              </a:rPr>
            </a:br>
            <a:r>
              <a:rPr lang="pl-PL" sz="3200" b="1" dirty="0">
                <a:latin typeface="Rockwell Nova Light"/>
                <a:cs typeface="Aldhabi"/>
              </a:rPr>
              <a:t/>
            </a:r>
            <a:br>
              <a:rPr lang="pl-PL" sz="3200" b="1" dirty="0">
                <a:latin typeface="Rockwell Nova Light"/>
                <a:cs typeface="Aldhabi"/>
              </a:rPr>
            </a:br>
            <a:r>
              <a:rPr lang="pl-PL" sz="3200" b="1" dirty="0">
                <a:latin typeface="Rockwell Nova Light"/>
                <a:cs typeface="Aldhabi"/>
              </a:rPr>
              <a:t/>
            </a:r>
            <a:br>
              <a:rPr lang="pl-PL" sz="3200" b="1" dirty="0">
                <a:latin typeface="Rockwell Nova Light"/>
                <a:cs typeface="Aldhabi"/>
              </a:rPr>
            </a:br>
            <a:r>
              <a:rPr lang="pl-PL" sz="3200" i="0" dirty="0">
                <a:latin typeface="Rockwell Nova Light"/>
                <a:cs typeface="Aldhabi"/>
              </a:rPr>
              <a:t>XI Liceum Ogólnokształcące</a:t>
            </a:r>
            <a:r>
              <a:rPr lang="pl-PL" sz="3200" i="0" dirty="0">
                <a:latin typeface="Rockwell Nova Light"/>
              </a:rPr>
              <a:t/>
            </a:r>
            <a:br>
              <a:rPr lang="pl-PL" sz="3200" i="0" dirty="0">
                <a:latin typeface="Rockwell Nova Light"/>
              </a:rPr>
            </a:br>
            <a:r>
              <a:rPr lang="pl-PL" sz="3200" i="0" dirty="0">
                <a:latin typeface="Rockwell Nova Light"/>
                <a:cs typeface="Aldhabi"/>
              </a:rPr>
              <a:t>z Oddziałami Integracyjnymi</a:t>
            </a:r>
            <a:r>
              <a:rPr lang="pl-PL" sz="3200" dirty="0">
                <a:latin typeface="Rockwell Nova Light"/>
                <a:cs typeface="Aldhabi"/>
              </a:rPr>
              <a:t> </a:t>
            </a:r>
            <a:br>
              <a:rPr lang="pl-PL" sz="3200" dirty="0">
                <a:latin typeface="Rockwell Nova Light"/>
                <a:cs typeface="Aldhabi"/>
              </a:rPr>
            </a:br>
            <a:r>
              <a:rPr lang="pl-PL" sz="3200" dirty="0">
                <a:latin typeface="Rockwell Nova Light"/>
                <a:cs typeface="Aldhabi"/>
              </a:rPr>
              <a:t>im. Stanisława Staszica w Radomiu</a:t>
            </a:r>
            <a:endParaRPr lang="pl-PL" sz="3200" i="0" dirty="0"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latin typeface="Rockwell Nova Light"/>
              <a:cs typeface="Aldhabi"/>
            </a:endParaRPr>
          </a:p>
        </p:txBody>
      </p:sp>
      <p:sp>
        <p:nvSpPr>
          <p:cNvPr id="197" name="Freeform 14">
            <a:extLst>
              <a:ext uri="{FF2B5EF4-FFF2-40B4-BE49-F238E27FC236}">
                <a16:creationId xmlns="" xmlns:a16="http://schemas.microsoft.com/office/drawing/2014/main" id="{C66F2F30-5DC0-44A0-BFA6-E12F46ED16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4440464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9" name="Freeform 21">
            <a:extLst>
              <a:ext uri="{FF2B5EF4-FFF2-40B4-BE49-F238E27FC236}">
                <a16:creationId xmlns="" xmlns:a16="http://schemas.microsoft.com/office/drawing/2014/main" id="{85872F57-7F42-4F97-8391-DDC8D0054C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823379" y="0"/>
            <a:ext cx="532062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1" name="Freeform: Shape 200">
            <a:extLst>
              <a:ext uri="{FF2B5EF4-FFF2-40B4-BE49-F238E27FC236}">
                <a16:creationId xmlns="" xmlns:a16="http://schemas.microsoft.com/office/drawing/2014/main" id="{04DC2037-48A0-4F22-B9D4-8EAEBC780A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612290" y="4682920"/>
            <a:ext cx="3392097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03" name="Freeform 22">
            <a:extLst>
              <a:ext uri="{FF2B5EF4-FFF2-40B4-BE49-F238E27FC236}">
                <a16:creationId xmlns="" xmlns:a16="http://schemas.microsoft.com/office/drawing/2014/main" id="{0006CBFD-ADA0-43D1-9332-9C34CA1C76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00107" y="4682920"/>
            <a:ext cx="4443893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5" name="Freeform 25">
            <a:extLst>
              <a:ext uri="{FF2B5EF4-FFF2-40B4-BE49-F238E27FC236}">
                <a16:creationId xmlns="" xmlns:a16="http://schemas.microsoft.com/office/drawing/2014/main" id="{2B931666-F28F-45F3-A074-66D2272D58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682920"/>
            <a:ext cx="5335901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3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 descr="Obraz zawierający kobieta, zdjęcie, osoby&#10;&#10;Opis wygenerowany przy bardzo wysokim poziomie pewności">
            <a:extLst>
              <a:ext uri="{FF2B5EF4-FFF2-40B4-BE49-F238E27FC236}">
                <a16:creationId xmlns="" xmlns:a16="http://schemas.microsoft.com/office/drawing/2014/main" id="{EFFE663C-4F2A-462F-9F71-4CF982225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391" b="-2"/>
          <a:stretch/>
        </p:blipFill>
        <p:spPr>
          <a:xfrm>
            <a:off x="241299" y="321733"/>
            <a:ext cx="8661401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2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 descr="Obraz zawierający zdjęcie, tekst, pokazywanie, różny&#10;&#10;Opis wygenerowany przy bardzo wysokim poziomie pewności">
            <a:extLst>
              <a:ext uri="{FF2B5EF4-FFF2-40B4-BE49-F238E27FC236}">
                <a16:creationId xmlns="" xmlns:a16="http://schemas.microsoft.com/office/drawing/2014/main" id="{26FBF098-CA44-4F54-91D2-7F0E9EC39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93" r="-2" b="-2"/>
          <a:stretch/>
        </p:blipFill>
        <p:spPr>
          <a:xfrm>
            <a:off x="241299" y="321733"/>
            <a:ext cx="8661401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4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22F15A2D-2324-487D-A02A-BF46C5C580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="" xmlns:a16="http://schemas.microsoft.com/office/drawing/2014/main" id="{2AEAFA59-923A-4F54-8B49-44C970BCC3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37E9D4B-7BFA-4D10-B666-547BAC4994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3">
            <a:hlinkClick r:id="" action="ppaction://media"/>
            <a:extLst>
              <a:ext uri="{FF2B5EF4-FFF2-40B4-BE49-F238E27FC236}">
                <a16:creationId xmlns="" xmlns:a16="http://schemas.microsoft.com/office/drawing/2014/main" id="{EFADC284-EF4E-451D-A28D-C4439263BF6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1622" y="1229451"/>
            <a:ext cx="5810032" cy="435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8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86132" y="2547734"/>
            <a:ext cx="6858000" cy="1564716"/>
          </a:xfrm>
        </p:spPr>
        <p:txBody>
          <a:bodyPr>
            <a:normAutofit/>
          </a:bodyPr>
          <a:lstStyle/>
          <a:p>
            <a:pPr algn="l"/>
            <a:r>
              <a:rPr lang="pl-PL" sz="2900" dirty="0">
                <a:latin typeface="Rockwell Nova Light"/>
                <a:cs typeface="Aldhabi"/>
              </a:rPr>
              <a:t>XI Liceum Ogólnokształcące</a:t>
            </a:r>
            <a:br>
              <a:rPr lang="pl-PL" sz="2900" dirty="0">
                <a:latin typeface="Rockwell Nova Light"/>
                <a:cs typeface="Aldhabi"/>
              </a:rPr>
            </a:br>
            <a:r>
              <a:rPr lang="pl-PL" sz="2900" dirty="0">
                <a:latin typeface="Rockwell Nova Light"/>
                <a:cs typeface="Aldhabi"/>
              </a:rPr>
              <a:t>z Oddziałami Integracyjnymi </a:t>
            </a:r>
            <a:br>
              <a:rPr lang="pl-PL" sz="2900" dirty="0">
                <a:latin typeface="Rockwell Nova Light"/>
                <a:cs typeface="Aldhabi"/>
              </a:rPr>
            </a:br>
            <a:r>
              <a:rPr lang="pl-PL" sz="2900" dirty="0">
                <a:latin typeface="Rockwell Nova Light"/>
                <a:cs typeface="Aldhabi"/>
              </a:rPr>
              <a:t>im. Stanisława Staszica w Radomiu</a:t>
            </a:r>
            <a:endParaRPr lang="pl-PL" sz="2900" dirty="0">
              <a:cs typeface="Calibri Light" panose="020F0302020204030204"/>
            </a:endParaRPr>
          </a:p>
        </p:txBody>
      </p:sp>
      <p:sp>
        <p:nvSpPr>
          <p:cNvPr id="197" name="Freeform 14">
            <a:extLst>
              <a:ext uri="{FF2B5EF4-FFF2-40B4-BE49-F238E27FC236}">
                <a16:creationId xmlns="" xmlns:a16="http://schemas.microsoft.com/office/drawing/2014/main" id="{C66F2F30-5DC0-44A0-BFA6-E12F46ED16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4440464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9" name="Freeform 21">
            <a:extLst>
              <a:ext uri="{FF2B5EF4-FFF2-40B4-BE49-F238E27FC236}">
                <a16:creationId xmlns="" xmlns:a16="http://schemas.microsoft.com/office/drawing/2014/main" id="{85872F57-7F42-4F97-8391-DDC8D0054C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823379" y="0"/>
            <a:ext cx="532062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1" name="Freeform: Shape 200">
            <a:extLst>
              <a:ext uri="{FF2B5EF4-FFF2-40B4-BE49-F238E27FC236}">
                <a16:creationId xmlns="" xmlns:a16="http://schemas.microsoft.com/office/drawing/2014/main" id="{04DC2037-48A0-4F22-B9D4-8EAEBC780A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612290" y="4682920"/>
            <a:ext cx="3392097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03" name="Freeform 22">
            <a:extLst>
              <a:ext uri="{FF2B5EF4-FFF2-40B4-BE49-F238E27FC236}">
                <a16:creationId xmlns="" xmlns:a16="http://schemas.microsoft.com/office/drawing/2014/main" id="{0006CBFD-ADA0-43D1-9332-9C34CA1C76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00107" y="4682920"/>
            <a:ext cx="4443893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5" name="Freeform 25">
            <a:extLst>
              <a:ext uri="{FF2B5EF4-FFF2-40B4-BE49-F238E27FC236}">
                <a16:creationId xmlns="" xmlns:a16="http://schemas.microsoft.com/office/drawing/2014/main" id="{2B931666-F28F-45F3-A074-66D2272D58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682920"/>
            <a:ext cx="5335901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odtytuł 4">
            <a:extLst>
              <a:ext uri="{FF2B5EF4-FFF2-40B4-BE49-F238E27FC236}">
                <a16:creationId xmlns="" xmlns:a16="http://schemas.microsoft.com/office/drawing/2014/main" id="{12B191A3-144D-4242-9485-58EEC322E3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30" y="4867246"/>
            <a:ext cx="6858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 sz="1800" dirty="0" smtClean="0">
                <a:latin typeface="Rockwell Nova"/>
                <a:cs typeface="Calibri" panose="020F0502020204030204"/>
              </a:rPr>
              <a:t>ul. 11 </a:t>
            </a:r>
            <a:r>
              <a:rPr lang="pl-PL" sz="1800" dirty="0">
                <a:latin typeface="Rockwell Nova"/>
                <a:cs typeface="Calibri" panose="020F0502020204030204"/>
              </a:rPr>
              <a:t>Listopada 27</a:t>
            </a:r>
          </a:p>
          <a:p>
            <a:pPr algn="l"/>
            <a:r>
              <a:rPr lang="pl-PL" sz="1800" dirty="0">
                <a:latin typeface="Rockwell Nova"/>
                <a:cs typeface="Calibri" panose="020F0502020204030204"/>
              </a:rPr>
              <a:t>26-600 Radom</a:t>
            </a:r>
          </a:p>
          <a:p>
            <a:pPr algn="l"/>
            <a:r>
              <a:rPr lang="pl-PL" sz="1800" dirty="0">
                <a:latin typeface="Rockwell Nova"/>
                <a:cs typeface="Calibri" panose="020F0502020204030204"/>
              </a:rPr>
              <a:t>tel. 48 364 08 54</a:t>
            </a:r>
          </a:p>
          <a:p>
            <a:pPr algn="l"/>
            <a:r>
              <a:rPr lang="pl-PL" sz="1800" dirty="0">
                <a:latin typeface="Rockwell Nova"/>
                <a:cs typeface="Calibri" panose="020F0502020204030204"/>
                <a:hlinkClick r:id="rId2"/>
              </a:rPr>
              <a:t>http://www.11lo-radom.edu.pl</a:t>
            </a:r>
            <a:r>
              <a:rPr lang="pl-PL" sz="1800" dirty="0" smtClean="0">
                <a:latin typeface="Rockwell Nova"/>
                <a:cs typeface="Calibri" panose="020F0502020204030204"/>
                <a:hlinkClick r:id="rId2"/>
              </a:rPr>
              <a:t>/</a:t>
            </a:r>
            <a:endParaRPr lang="pl-PL" sz="1800" dirty="0">
              <a:latin typeface="Rockwell Nova"/>
              <a:cs typeface="Calibri" panose="020F0502020204030204"/>
              <a:hlinkClick r:id="rId2"/>
            </a:endParaRPr>
          </a:p>
        </p:txBody>
      </p:sp>
      <p:pic>
        <p:nvPicPr>
          <p:cNvPr id="3" name="Obraz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55" y="4867246"/>
            <a:ext cx="786764" cy="78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zdjęcie, zegar, żywność&#10;&#10;Opis wygenerowany przy bardzo wysokim poziomie pewności">
            <a:extLst>
              <a:ext uri="{FF2B5EF4-FFF2-40B4-BE49-F238E27FC236}">
                <a16:creationId xmlns="" xmlns:a16="http://schemas.microsoft.com/office/drawing/2014/main" id="{6B45D38D-2BFB-4119-AE60-AED03DDE2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887" b="556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1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F2A9A98F-CC8C-4C35-A4BA-738BE45B1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39" b="960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4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="" xmlns:a16="http://schemas.microsoft.com/office/drawing/2014/main" id="{22F15A2D-2324-487D-A02A-BF46C5C580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10">
            <a:extLst>
              <a:ext uri="{FF2B5EF4-FFF2-40B4-BE49-F238E27FC236}">
                <a16:creationId xmlns="" xmlns:a16="http://schemas.microsoft.com/office/drawing/2014/main" id="{2AEAFA59-923A-4F54-8B49-44C970BCC3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12">
            <a:extLst>
              <a:ext uri="{FF2B5EF4-FFF2-40B4-BE49-F238E27FC236}">
                <a16:creationId xmlns="" xmlns:a16="http://schemas.microsoft.com/office/drawing/2014/main" id="{C37E9D4B-7BFA-4D10-B666-547BAC4994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hlinkClick r:id="" action="ppaction://media"/>
            <a:extLst>
              <a:ext uri="{FF2B5EF4-FFF2-40B4-BE49-F238E27FC236}">
                <a16:creationId xmlns="" xmlns:a16="http://schemas.microsoft.com/office/drawing/2014/main" id="{3665BCD9-D96F-435E-B9A5-E3558F8184D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1622" y="1229451"/>
            <a:ext cx="5810032" cy="435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7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7" descr="Obraz zawierający osoba, osoby, tłum, grupa&#10;&#10;Opis wygenerowany przy bardzo wysokim poziomie pewności">
            <a:extLst>
              <a:ext uri="{FF2B5EF4-FFF2-40B4-BE49-F238E27FC236}">
                <a16:creationId xmlns="" xmlns:a16="http://schemas.microsoft.com/office/drawing/2014/main" id="{1FEDF1EE-F7F5-4360-8567-44AB298D0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44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0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="" xmlns:a16="http://schemas.microsoft.com/office/drawing/2014/main" id="{22F15A2D-2324-487D-A02A-BF46C5C580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0">
            <a:extLst>
              <a:ext uri="{FF2B5EF4-FFF2-40B4-BE49-F238E27FC236}">
                <a16:creationId xmlns="" xmlns:a16="http://schemas.microsoft.com/office/drawing/2014/main" id="{2AEAFA59-923A-4F54-8B49-44C970BCC3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2">
            <a:extLst>
              <a:ext uri="{FF2B5EF4-FFF2-40B4-BE49-F238E27FC236}">
                <a16:creationId xmlns="" xmlns:a16="http://schemas.microsoft.com/office/drawing/2014/main" id="{C37E9D4B-7BFA-4D10-B666-547BAC4994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hlinkClick r:id="" action="ppaction://media"/>
            <a:extLst>
              <a:ext uri="{FF2B5EF4-FFF2-40B4-BE49-F238E27FC236}">
                <a16:creationId xmlns="" xmlns:a16="http://schemas.microsoft.com/office/drawing/2014/main" id="{D0EABE68-F36E-40D5-AFA9-8F0AA96EE07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1622" y="1229451"/>
            <a:ext cx="5810032" cy="435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3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stół&#10;&#10;Opis wygenerowany przy bardzo wysokim poziomie pewności">
            <a:extLst>
              <a:ext uri="{FF2B5EF4-FFF2-40B4-BE49-F238E27FC236}">
                <a16:creationId xmlns="" xmlns:a16="http://schemas.microsoft.com/office/drawing/2014/main" id="{ED8AA2D1-3A72-442B-8B36-D68B61F07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44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8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osoba, laptop, kobieta, siedzi&#10;&#10;Opis wygenerowany przy bardzo wysokim poziomie pewności">
            <a:extLst>
              <a:ext uri="{FF2B5EF4-FFF2-40B4-BE49-F238E27FC236}">
                <a16:creationId xmlns="" xmlns:a16="http://schemas.microsoft.com/office/drawing/2014/main" id="{BAD3D998-B602-4A15-A12E-9DAED9142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47" b="970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22F15A2D-2324-487D-A02A-BF46C5C580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="" xmlns:a16="http://schemas.microsoft.com/office/drawing/2014/main" id="{2AEAFA59-923A-4F54-8B49-44C970BCC3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37E9D4B-7BFA-4D10-B666-547BAC4994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hlinkClick r:id="" action="ppaction://media"/>
            <a:extLst>
              <a:ext uri="{FF2B5EF4-FFF2-40B4-BE49-F238E27FC236}">
                <a16:creationId xmlns="" xmlns:a16="http://schemas.microsoft.com/office/drawing/2014/main" id="{C2CCDE44-D07D-4535-A837-046283BC3C7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1622" y="1229451"/>
            <a:ext cx="5810032" cy="435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2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shVTI">
  <a:themeElements>
    <a:clrScheme name="AnalogousFromLightSeed_2SEEDS">
      <a:dk1>
        <a:srgbClr val="000000"/>
      </a:dk1>
      <a:lt1>
        <a:srgbClr val="FFFFFF"/>
      </a:lt1>
      <a:dk2>
        <a:srgbClr val="412427"/>
      </a:dk2>
      <a:lt2>
        <a:srgbClr val="E8E4E2"/>
      </a:lt2>
      <a:accent1>
        <a:srgbClr val="7AA5BF"/>
      </a:accent1>
      <a:accent2>
        <a:srgbClr val="7BAAA9"/>
      </a:accent2>
      <a:accent3>
        <a:srgbClr val="929ECA"/>
      </a:accent3>
      <a:accent4>
        <a:srgbClr val="BF7A7D"/>
      </a:accent4>
      <a:accent5>
        <a:srgbClr val="C29981"/>
      </a:accent5>
      <a:accent6>
        <a:srgbClr val="AEA16F"/>
      </a:accent6>
      <a:hlink>
        <a:srgbClr val="A6775A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19</Words>
  <Application>Microsoft Office PowerPoint</Application>
  <PresentationFormat>Pokaz na ekranie (4:3)</PresentationFormat>
  <Paragraphs>6</Paragraphs>
  <Slides>13</Slides>
  <Notes>0</Notes>
  <HiddenSlides>0</HiddenSlides>
  <MMClips>4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13</vt:i4>
      </vt:variant>
    </vt:vector>
  </HeadingPairs>
  <TitlesOfParts>
    <vt:vector size="23" baseType="lpstr">
      <vt:lpstr>Aldhabi</vt:lpstr>
      <vt:lpstr>Arial</vt:lpstr>
      <vt:lpstr>Calibri</vt:lpstr>
      <vt:lpstr>Calibri Light</vt:lpstr>
      <vt:lpstr>Century Gothic</vt:lpstr>
      <vt:lpstr>Elephant</vt:lpstr>
      <vt:lpstr>Rockwell Nova</vt:lpstr>
      <vt:lpstr>Rockwell Nova Light</vt:lpstr>
      <vt:lpstr>Office Theme</vt:lpstr>
      <vt:lpstr>BrushVTI</vt:lpstr>
      <vt:lpstr>   XI Liceum Ogólnokształcące z Oddziałami Integracyjnymi  im. Stanisława Staszica w Radomiu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XI Liceum Ogólnokształcące z Oddziałami Integracyjnymi  im. Stanisława Staszica w Radomiu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</dc:creator>
  <cp:lastModifiedBy>Admin</cp:lastModifiedBy>
  <cp:revision>195</cp:revision>
  <dcterms:created xsi:type="dcterms:W3CDTF">2020-05-28T05:53:59Z</dcterms:created>
  <dcterms:modified xsi:type="dcterms:W3CDTF">2020-06-04T11:47:01Z</dcterms:modified>
</cp:coreProperties>
</file>