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8CA"/>
    <a:srgbClr val="46261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7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93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80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87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47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05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767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77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5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6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95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73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33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5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0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07A2306-2C94-42A9-98D1-3C6B495D13BE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0FF224-E942-4FF5-86F9-32DE0E98B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456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2BD4339-A4FA-49B1-9BC7-08C11FB4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DD48E1F-1159-42F9-81C6-B3C1BE7CD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233" y="2098842"/>
            <a:ext cx="8181472" cy="23876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</a:rPr>
              <a:t>Lektury naszych rodziców i dziadków</a:t>
            </a:r>
          </a:p>
        </p:txBody>
      </p:sp>
    </p:spTree>
    <p:extLst>
      <p:ext uri="{BB962C8B-B14F-4D97-AF65-F5344CB8AC3E}">
        <p14:creationId xmlns:p14="http://schemas.microsoft.com/office/powerpoint/2010/main" val="17186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58B979F-B16E-4721-9DAE-264D9AA4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551">
            <a:off x="9757348" y="1216836"/>
            <a:ext cx="1798471" cy="188815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7F327C3-29A3-45A8-B87E-DFDE1DE4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„Krzyżacy”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B0B53-2EF5-4431-BA0B-6A2EB2AD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468" y="2077355"/>
            <a:ext cx="8486879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„Krzyżacy” to powieść historyczna Henryka Sienkiewicza publikowana w latach 1897-1900. Powieść przedstawia dzieje konfliktu 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polsko-krzyżackiego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a czas akcji to lata 1399-1410 (do bitwy pod Grunwaldem). Lektura ta była kiedyś obowiązkowa w 8 klasie, a teraz już nie jest. Głównym bohaterem jest Zbyszko z Bogdańca.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1C9BFB5-7A80-4821-9794-6003C3338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319">
            <a:off x="407164" y="3104293"/>
            <a:ext cx="2472022" cy="3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0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2DBEDFE-5202-4067-9C5B-1813D4A81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600199"/>
            <a:ext cx="9440034" cy="1828801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Dziękujemy</a:t>
            </a:r>
            <a:r>
              <a:rPr lang="pl-PL" sz="6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za uwagę!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B4BAD824-35AA-4A96-B65D-225730E3E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376861"/>
            <a:ext cx="9440034" cy="2152755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Wykonawcy:</a:t>
            </a:r>
          </a:p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Paulina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Miękus</a:t>
            </a:r>
          </a:p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Katarzyna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Chołuj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Anna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Choroś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Jakub Prokop</a:t>
            </a:r>
          </a:p>
        </p:txBody>
      </p:sp>
    </p:spTree>
    <p:extLst>
      <p:ext uri="{BB962C8B-B14F-4D97-AF65-F5344CB8AC3E}">
        <p14:creationId xmlns:p14="http://schemas.microsoft.com/office/powerpoint/2010/main" val="12698227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4F23AE1-CCE9-4586-9762-D1FA7AE912E8}"/>
              </a:ext>
            </a:extLst>
          </p:cNvPr>
          <p:cNvSpPr txBox="1"/>
          <p:nvPr/>
        </p:nvSpPr>
        <p:spPr>
          <a:xfrm>
            <a:off x="1291389" y="1366897"/>
            <a:ext cx="6448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 okazji projektu szkolnego przeprowadziliśmy krótkie wywiady z naszymi rodzicami i dziadkami na temat ich lektur szkolnych i opisaliśmy ulubione.</a:t>
            </a:r>
          </a:p>
        </p:txBody>
      </p:sp>
      <p:pic>
        <p:nvPicPr>
          <p:cNvPr id="6" name="Grafika 5" descr="Strzałka: zakrzywiona w prawo z wypełnieniem pełnym">
            <a:extLst>
              <a:ext uri="{FF2B5EF4-FFF2-40B4-BE49-F238E27FC236}">
                <a16:creationId xmlns:a16="http://schemas.microsoft.com/office/drawing/2014/main" id="{10928840-F3F2-48FC-9C15-3A8C5467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678144">
            <a:off x="6990972" y="2764928"/>
            <a:ext cx="3351841" cy="33518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6EB2F27-ECB9-412A-9490-EB0F7BFF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5" y="246890"/>
            <a:ext cx="2174959" cy="2562225"/>
          </a:xfrm>
          <a:prstGeom prst="rect">
            <a:avLst/>
          </a:prstGeom>
          <a:effectLst>
            <a:glow rad="101600">
              <a:srgbClr val="DED8CA">
                <a:alpha val="60000"/>
              </a:srgbClr>
            </a:glo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473422-D778-413F-A8DD-B9C3A888194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4056565"/>
            <a:ext cx="2713055" cy="2554545"/>
          </a:xfrm>
          <a:prstGeom prst="rect">
            <a:avLst/>
          </a:prstGeom>
          <a:effectLst>
            <a:glow rad="101600">
              <a:schemeClr val="accent4">
                <a:lumMod val="20000"/>
                <a:lumOff val="8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5196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D6CC52E-8DED-425D-A26E-62AB3B91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Wywiad nr 1, z tatą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842C5A1-BC1C-4ACD-A56E-A2DE99803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Tato, jaką lekturę najbardziej lubiłeś, gdy chodziłeś do szkoły?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Zdecydowanie „Mały Książę”.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Dlaczego akurat ta?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Ponieważ była ona dla mnie wtedy ciekawa. Podobało mi się to, że mówiła wiele o życiu.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A czy była jakaś lektura, której nie lubiłeś?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Tak, „Krzyżacy”. Nudziły mnie opisy historycznych bitew.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Miałeś kiedyś problem ze zrozumieniem jakiejś książki?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Oj tak, „Lalka” była dla mnie trudna ze względu na ilość wątków i postaci.</a:t>
            </a:r>
          </a:p>
        </p:txBody>
      </p:sp>
    </p:spTree>
    <p:extLst>
      <p:ext uri="{BB962C8B-B14F-4D97-AF65-F5344CB8AC3E}">
        <p14:creationId xmlns:p14="http://schemas.microsoft.com/office/powerpoint/2010/main" val="2979284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02A9B-1C21-407C-B1BE-AF7A5BFE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„Mały Książę”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33632C-F72C-4F07-945A-5BFFBF07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725" y="1989123"/>
            <a:ext cx="8414084" cy="4058751"/>
          </a:xfrm>
        </p:spPr>
        <p:txBody>
          <a:bodyPr/>
          <a:lstStyle/>
          <a:p>
            <a:pPr marL="36900" indent="0">
              <a:buNone/>
            </a:pPr>
            <a:r>
              <a:rPr lang="pl-PL" dirty="0"/>
              <a:t>	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Pierwsza ulubiona lektura to „Mały Książę” napisana przez </a:t>
            </a:r>
            <a:r>
              <a:rPr lang="pl-PL" sz="2400" b="1" i="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Antoine’a</a:t>
            </a:r>
            <a:r>
              <a:rPr lang="pl-PL" sz="2400" b="1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 de Saint-</a:t>
            </a:r>
            <a:r>
              <a:rPr lang="pl-PL" sz="2400" b="1" i="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Exupéry’ego</a:t>
            </a:r>
            <a:r>
              <a:rPr lang="pl-PL" sz="2400" b="1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. </a:t>
            </a:r>
            <a:r>
              <a:rPr lang="pl-PL" sz="240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Opu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blikowana została w </a:t>
            </a:r>
            <a:r>
              <a:rPr lang="pl-PL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1943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 roku w Nowym Jorku.</a:t>
            </a:r>
            <a:r>
              <a:rPr lang="pl-PL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 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j-lt"/>
              </a:rPr>
              <a:t>Jest to lektura obowiązkowa w szkole podstawowej. Opisuje ona przygody chłopca podróżującego po różnych planetach, który uczy się w międzyczasie wielu nowych rzeczy, np. czym jest miłość.</a:t>
            </a:r>
          </a:p>
          <a:p>
            <a:pPr marL="3690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28989E-10D6-4A25-B0F1-6E2B75B8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1714500"/>
            <a:ext cx="440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684FC-1284-4B4A-AF7F-FAA6A0EB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Wywiad nr 2, z mamą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7D6EDF-80C2-48B1-BB1D-078F4CA23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Mamo, jakie książki były popularne, kiedy byłaś młoda?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Książki przygodowe, np. „W pustyni i w puszczy”, „Robinson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Crusuoe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”, „Karolcia” czy „Ania z Zielonego Wzgórza”.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która książka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była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twoją ulubioną i dlaczego?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„Dzieci z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Bullerbyn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”, ponieważ opowiadała o śmiesznych przygodach dzieci, które tak jak ja mieszkały na wsi i była napisana językiem, który łatwo było zrozumieć. Często wracałam do rozdziałów np. w okresie świąt bożonarodzeniowych i czytałam jak dzieci spędzają te święta w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Bullerbyn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Jakie gatunki literackie najbardziej lubiłaś?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Zdecydowanie najbardziej lubiłam książki przygodowe.</a:t>
            </a:r>
          </a:p>
          <a:p>
            <a:pPr>
              <a:buFontTx/>
              <a:buChar char="-"/>
            </a:pP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83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13E2E-AEA0-4AAA-8F8B-5BEE5757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„Dzieci z </a:t>
            </a:r>
            <a:r>
              <a:rPr lang="pl-PL" sz="5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Bullerbyn</a:t>
            </a:r>
            <a:r>
              <a:rPr lang="pl-PL" sz="5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C48F18-D4EE-473A-BACF-8C431146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454" y="1580050"/>
            <a:ext cx="8269704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Kolejną lubianą książką są „Dzieci z </a:t>
            </a:r>
            <a:r>
              <a:rPr lang="pl-PL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Bullerbyn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 napisane przez 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szwedzką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pisarkę Astrid </a:t>
            </a:r>
            <a:r>
              <a:rPr lang="pl-PL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Lindgren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Lektura została wydana w 1947 roku. Mówi o przygodach sześciorga dzieci, 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które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mieszkają w maleńkiej wiosce, gdzie są tylko trzy zagrody. O życiu w nich opowiada jedna z dziewczynek – Lisa. „Dzieci z </a:t>
            </a:r>
            <a:r>
              <a:rPr lang="pl-PL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Bullerbyn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 to lektura obowiązkowa w klasach 1-3.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F3766C-DBA2-40E0-AD4D-20ED70CC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566">
            <a:off x="-214651" y="3636343"/>
            <a:ext cx="3014913" cy="3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3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3F5FC5-F012-4CB1-840F-064C44D3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Wywiad nr 3, z babcią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CEACDF-7DF6-4048-92FB-EA2780F24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Babciu, pamiętasz jaką książkę lubiłaś najbardziej, kiedy chodziłaś do szkoły?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Podobała mi się „Zemsta”, ze względu na zabawne wątki.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za jaką nie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przepadałaś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i jaki był tego powód?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Nie lubiłam „Dzieci z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Bullerbyn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”, bo nudziła mnie fabuła.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Czy książki były popularne wśród twoich znajomych?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Oczywiście! Książki były dobrym sposobem na nudę. Wymienialiśmy się książkami między sobą. Wcześniej z książek dowiadywaliśmy się o ówczesnym życiu.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Czy poleciłabyś książki z twoich czasów młodości swoim wnukom?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 pewnością. Sądzę, że niektóre lektury są warte polecenia, ponieważ mogą wiele nauczyć.</a:t>
            </a:r>
          </a:p>
          <a:p>
            <a:pPr>
              <a:buFontTx/>
              <a:buChar char="-"/>
            </a:pP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4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AF6AB16-FFBC-4497-A3C5-2951F490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5533">
            <a:off x="1941359" y="173019"/>
            <a:ext cx="6255290" cy="62552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2121B95-C5A8-46C0-85E6-92CC9386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„Zemsta”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D0C125-D275-4EFD-AC94-564F385C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732449"/>
            <a:ext cx="8310416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pl-PL" sz="2400" dirty="0"/>
              <a:t>	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Popularna w tamtych czasach była „Zemsta”, która jest 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lekturą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obowiązkową do dziś. Napisana została przez Aleksandra Fredrę i wydana była w 1838 roku. Akcja książki toczy się na zamku, który jest podzielony murem na dwie części. Głównym wątkiem dramatu jest spór o mur między Cześnikiem i Rejentem.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8FE136-02DE-409B-A5B0-4144B9EE2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165">
            <a:off x="9186851" y="2780751"/>
            <a:ext cx="2481805" cy="37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5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4304B-B867-4F4E-A456-CCA4413D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Wywiad nr 4, z dziadkiem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5FD4F2-747A-40E7-AAD5-2926127C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Dziadku, pamiętasz jakie lektury czytałeś w szkole?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Oczywiście, czytałem wiele, ale najbardziej zapadła mi w pamięć książka pt. „Krzyżacy”.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Dlaczego akurat „Krzyżacy”?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 to książka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historyczna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a mnie interesują klimaty wojen oraz bitew, dlatego bardzo ją lubiłem.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Myślisz, że dzisiejsza młodzież też mogłaby polubić tę lekturę?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Jeśli kogoś interesuje historia, to z pewnością by mu się spodobała.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za jaką książką nie przepadałeś?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„Dziady” nie przypadły mi do gustu. Były napisane ciężkim językiem, więc miałem trudności z przyswojeniem treści.</a:t>
            </a:r>
          </a:p>
          <a:p>
            <a:pPr>
              <a:buFontTx/>
              <a:buChar char="-"/>
            </a:pP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8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TM04033929[[fn=Łupek]]</Template>
  <TotalTime>161</TotalTime>
  <Words>711</Words>
  <Application>Microsoft Office PowerPoint</Application>
  <PresentationFormat>Panoramiczny</PresentationFormat>
  <Paragraphs>50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 Black</vt:lpstr>
      <vt:lpstr>Bodoni MT Black</vt:lpstr>
      <vt:lpstr>Calisto MT</vt:lpstr>
      <vt:lpstr>Wingdings 2</vt:lpstr>
      <vt:lpstr>Łupek</vt:lpstr>
      <vt:lpstr>Lektury naszych rodziców i dziadków</vt:lpstr>
      <vt:lpstr>Prezentacja programu PowerPoint</vt:lpstr>
      <vt:lpstr>Wywiad nr 1, z tatą</vt:lpstr>
      <vt:lpstr>„Mały Książę”</vt:lpstr>
      <vt:lpstr>Wywiad nr 2, z mamą </vt:lpstr>
      <vt:lpstr>„Dzieci z Bullerbyn”</vt:lpstr>
      <vt:lpstr>Wywiad nr 3, z babcią</vt:lpstr>
      <vt:lpstr>„Zemsta”</vt:lpstr>
      <vt:lpstr>Wywiad nr 4, z dziadkiem</vt:lpstr>
      <vt:lpstr>„Krzyżacy”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Lektury naszych rodziców i dziadków</dc:title>
  <dc:creator>Lenovo</dc:creator>
  <cp:lastModifiedBy>Lenovo</cp:lastModifiedBy>
  <cp:revision>20</cp:revision>
  <dcterms:created xsi:type="dcterms:W3CDTF">2025-01-15T07:11:26Z</dcterms:created>
  <dcterms:modified xsi:type="dcterms:W3CDTF">2025-01-17T12:25:40Z</dcterms:modified>
</cp:coreProperties>
</file>