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4" r:id="rId1"/>
  </p:sldMasterIdLst>
  <p:sldIdLst>
    <p:sldId id="256" r:id="rId2"/>
    <p:sldId id="260" r:id="rId3"/>
    <p:sldId id="257" r:id="rId4"/>
    <p:sldId id="261" r:id="rId5"/>
    <p:sldId id="258" r:id="rId6"/>
    <p:sldId id="259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B6410C-EE14-409A-B071-E1EC4D1F0313}" v="596" dt="2021-03-14T14:51:41.8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ola Gniecka" userId="S::ngniecka@spdebrzno.onmicrosoft.com::4456bba6-d214-4229-98cd-5f7e6a5c3ec3" providerId="AD" clId="Web-{D4B6410C-EE14-409A-B071-E1EC4D1F0313}"/>
    <pc:docChg chg="addSld delSld modSld sldOrd addMainMaster delMainMaster">
      <pc:chgData name="Nikola Gniecka" userId="S::ngniecka@spdebrzno.onmicrosoft.com::4456bba6-d214-4229-98cd-5f7e6a5c3ec3" providerId="AD" clId="Web-{D4B6410C-EE14-409A-B071-E1EC4D1F0313}" dt="2021-03-14T14:51:41.879" v="331"/>
      <pc:docMkLst>
        <pc:docMk/>
      </pc:docMkLst>
      <pc:sldChg chg="addSp delSp modSp mod setBg modClrScheme chgLayout">
        <pc:chgData name="Nikola Gniecka" userId="S::ngniecka@spdebrzno.onmicrosoft.com::4456bba6-d214-4229-98cd-5f7e6a5c3ec3" providerId="AD" clId="Web-{D4B6410C-EE14-409A-B071-E1EC4D1F0313}" dt="2021-03-14T14:27:07.266" v="16"/>
        <pc:sldMkLst>
          <pc:docMk/>
          <pc:sldMk cId="128632686" sldId="256"/>
        </pc:sldMkLst>
        <pc:spChg chg="mod">
          <ac:chgData name="Nikola Gniecka" userId="S::ngniecka@spdebrzno.onmicrosoft.com::4456bba6-d214-4229-98cd-5f7e6a5c3ec3" providerId="AD" clId="Web-{D4B6410C-EE14-409A-B071-E1EC4D1F0313}" dt="2021-03-14T14:27:07.266" v="16"/>
          <ac:spMkLst>
            <pc:docMk/>
            <pc:sldMk cId="128632686" sldId="256"/>
            <ac:spMk id="2" creationId="{00000000-0000-0000-0000-000000000000}"/>
          </ac:spMkLst>
        </pc:spChg>
        <pc:spChg chg="mod">
          <ac:chgData name="Nikola Gniecka" userId="S::ngniecka@spdebrzno.onmicrosoft.com::4456bba6-d214-4229-98cd-5f7e6a5c3ec3" providerId="AD" clId="Web-{D4B6410C-EE14-409A-B071-E1EC4D1F0313}" dt="2021-03-14T14:27:07.266" v="16"/>
          <ac:spMkLst>
            <pc:docMk/>
            <pc:sldMk cId="128632686" sldId="256"/>
            <ac:spMk id="3" creationId="{00000000-0000-0000-0000-000000000000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27:07.266" v="16"/>
          <ac:spMkLst>
            <pc:docMk/>
            <pc:sldMk cId="128632686" sldId="256"/>
            <ac:spMk id="5" creationId="{75955B3A-C08D-43E6-ABEF-A4F616FB682B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27:07.266" v="16"/>
          <ac:spMkLst>
            <pc:docMk/>
            <pc:sldMk cId="128632686" sldId="256"/>
            <ac:spMk id="6" creationId="{C719694A-8B4E-4127-9C08-9B8F39B6F284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26:50.360" v="11"/>
          <ac:spMkLst>
            <pc:docMk/>
            <pc:sldMk cId="128632686" sldId="256"/>
            <ac:spMk id="9" creationId="{F2E5B6AE-5EFE-45F0-A2AE-ED771CA3D7DD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27:07.266" v="16"/>
          <ac:spMkLst>
            <pc:docMk/>
            <pc:sldMk cId="128632686" sldId="256"/>
            <ac:spMk id="13" creationId="{52D36E6B-D7EF-409B-B48D-1628C06EE123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27:07.266" v="16"/>
          <ac:spMkLst>
            <pc:docMk/>
            <pc:sldMk cId="128632686" sldId="256"/>
            <ac:spMk id="15" creationId="{816D2053-BB10-4615-A38D-86EEC0D863E8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27:07.266" v="16"/>
          <ac:spMkLst>
            <pc:docMk/>
            <pc:sldMk cId="128632686" sldId="256"/>
            <ac:spMk id="24" creationId="{489B7BFD-8F45-4093-AD9C-91B15B0503D9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27:07.266" v="16"/>
          <ac:spMkLst>
            <pc:docMk/>
            <pc:sldMk cId="128632686" sldId="256"/>
            <ac:spMk id="30" creationId="{7871DA93-90AF-40F3-A1A1-04E16697205B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27:07.266" v="16"/>
          <ac:spMkLst>
            <pc:docMk/>
            <pc:sldMk cId="128632686" sldId="256"/>
            <ac:spMk id="32" creationId="{4FB204DF-284E-45F6-A017-79A4DF57BCCB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27:07.266" v="16"/>
          <ac:spMkLst>
            <pc:docMk/>
            <pc:sldMk cId="128632686" sldId="256"/>
            <ac:spMk id="34" creationId="{70616F44-B954-409D-87BC-C69465EDE168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27:07.266" v="16"/>
          <ac:spMkLst>
            <pc:docMk/>
            <pc:sldMk cId="128632686" sldId="256"/>
            <ac:spMk id="36" creationId="{E16C8D8F-10E9-4498-ABDB-0F923F8B6837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27:07.266" v="16"/>
          <ac:spMkLst>
            <pc:docMk/>
            <pc:sldMk cId="128632686" sldId="256"/>
            <ac:spMk id="38" creationId="{1E5A83E3-8A11-4492-BB6E-F5F2240316FB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27:07.266" v="16"/>
          <ac:spMkLst>
            <pc:docMk/>
            <pc:sldMk cId="128632686" sldId="256"/>
            <ac:spMk id="40" creationId="{4D1A5E71-B6B6-486A-8CDC-C7ABD9B903F6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27:07.266" v="16"/>
          <ac:spMkLst>
            <pc:docMk/>
            <pc:sldMk cId="128632686" sldId="256"/>
            <ac:spMk id="42" creationId="{5D981608-D865-4AD7-AC34-A2398EA199DE}"/>
          </ac:spMkLst>
        </pc:spChg>
        <pc:grpChg chg="add">
          <ac:chgData name="Nikola Gniecka" userId="S::ngniecka@spdebrzno.onmicrosoft.com::4456bba6-d214-4229-98cd-5f7e6a5c3ec3" providerId="AD" clId="Web-{D4B6410C-EE14-409A-B071-E1EC4D1F0313}" dt="2021-03-14T14:27:07.266" v="16"/>
          <ac:grpSpMkLst>
            <pc:docMk/>
            <pc:sldMk cId="128632686" sldId="256"/>
            <ac:grpSpMk id="26" creationId="{FC1BD014-5623-4064-BAFE-A5AAAFB3CE29}"/>
          </ac:grpSpMkLst>
        </pc:grpChg>
        <pc:grpChg chg="add">
          <ac:chgData name="Nikola Gniecka" userId="S::ngniecka@spdebrzno.onmicrosoft.com::4456bba6-d214-4229-98cd-5f7e6a5c3ec3" providerId="AD" clId="Web-{D4B6410C-EE14-409A-B071-E1EC4D1F0313}" dt="2021-03-14T14:27:07.266" v="16"/>
          <ac:grpSpMkLst>
            <pc:docMk/>
            <pc:sldMk cId="128632686" sldId="256"/>
            <ac:grpSpMk id="44" creationId="{FB9739EB-7F66-433D-841F-AB3CD18700B7}"/>
          </ac:grpSpMkLst>
        </pc:grpChg>
        <pc:picChg chg="add del">
          <ac:chgData name="Nikola Gniecka" userId="S::ngniecka@spdebrzno.onmicrosoft.com::4456bba6-d214-4229-98cd-5f7e6a5c3ec3" providerId="AD" clId="Web-{D4B6410C-EE14-409A-B071-E1EC4D1F0313}" dt="2021-03-14T14:26:50.360" v="11"/>
          <ac:picMkLst>
            <pc:docMk/>
            <pc:sldMk cId="128632686" sldId="256"/>
            <ac:picMk id="4" creationId="{90624BD9-7EB6-4A2F-B71A-1139CB18A493}"/>
          </ac:picMkLst>
        </pc:picChg>
        <pc:picChg chg="add mod ord">
          <ac:chgData name="Nikola Gniecka" userId="S::ngniecka@spdebrzno.onmicrosoft.com::4456bba6-d214-4229-98cd-5f7e6a5c3ec3" providerId="AD" clId="Web-{D4B6410C-EE14-409A-B071-E1EC4D1F0313}" dt="2021-03-14T14:27:07.266" v="16"/>
          <ac:picMkLst>
            <pc:docMk/>
            <pc:sldMk cId="128632686" sldId="256"/>
            <ac:picMk id="7" creationId="{B5A1B297-A43E-4699-B35E-56CF3877A585}"/>
          </ac:picMkLst>
        </pc:picChg>
        <pc:cxnChg chg="add del">
          <ac:chgData name="Nikola Gniecka" userId="S::ngniecka@spdebrzno.onmicrosoft.com::4456bba6-d214-4229-98cd-5f7e6a5c3ec3" providerId="AD" clId="Web-{D4B6410C-EE14-409A-B071-E1EC4D1F0313}" dt="2021-03-14T14:26:50.360" v="11"/>
          <ac:cxnSpMkLst>
            <pc:docMk/>
            <pc:sldMk cId="128632686" sldId="256"/>
            <ac:cxnSpMk id="11" creationId="{D255B435-D9F3-4A31-B89E-36741390DB4B}"/>
          </ac:cxnSpMkLst>
        </pc:cxnChg>
        <pc:cxnChg chg="add del">
          <ac:chgData name="Nikola Gniecka" userId="S::ngniecka@spdebrzno.onmicrosoft.com::4456bba6-d214-4229-98cd-5f7e6a5c3ec3" providerId="AD" clId="Web-{D4B6410C-EE14-409A-B071-E1EC4D1F0313}" dt="2021-03-14T14:27:07.266" v="16"/>
          <ac:cxnSpMkLst>
            <pc:docMk/>
            <pc:sldMk cId="128632686" sldId="256"/>
            <ac:cxnSpMk id="17" creationId="{CF2CC60F-C99A-48C5-856F-3C79856E9E9F}"/>
          </ac:cxnSpMkLst>
        </pc:cxnChg>
        <pc:cxnChg chg="add del">
          <ac:chgData name="Nikola Gniecka" userId="S::ngniecka@spdebrzno.onmicrosoft.com::4456bba6-d214-4229-98cd-5f7e6a5c3ec3" providerId="AD" clId="Web-{D4B6410C-EE14-409A-B071-E1EC4D1F0313}" dt="2021-03-14T14:27:07.266" v="16"/>
          <ac:cxnSpMkLst>
            <pc:docMk/>
            <pc:sldMk cId="128632686" sldId="256"/>
            <ac:cxnSpMk id="19" creationId="{D8A2ED1C-4B10-41E7-9BF6-7447B99B9850}"/>
          </ac:cxnSpMkLst>
        </pc:cxnChg>
      </pc:sldChg>
      <pc:sldChg chg="addSp delSp modSp new mod setBg">
        <pc:chgData name="Nikola Gniecka" userId="S::ngniecka@spdebrzno.onmicrosoft.com::4456bba6-d214-4229-98cd-5f7e6a5c3ec3" providerId="AD" clId="Web-{D4B6410C-EE14-409A-B071-E1EC4D1F0313}" dt="2021-03-14T14:31:20.879" v="51"/>
        <pc:sldMkLst>
          <pc:docMk/>
          <pc:sldMk cId="3701501679" sldId="257"/>
        </pc:sldMkLst>
        <pc:spChg chg="mod">
          <ac:chgData name="Nikola Gniecka" userId="S::ngniecka@spdebrzno.onmicrosoft.com::4456bba6-d214-4229-98cd-5f7e6a5c3ec3" providerId="AD" clId="Web-{D4B6410C-EE14-409A-B071-E1EC4D1F0313}" dt="2021-03-14T14:31:20.879" v="51"/>
          <ac:spMkLst>
            <pc:docMk/>
            <pc:sldMk cId="3701501679" sldId="257"/>
            <ac:spMk id="2" creationId="{EECFD216-7648-439D-8F7B-32FEE25D1401}"/>
          </ac:spMkLst>
        </pc:spChg>
        <pc:spChg chg="mod">
          <ac:chgData name="Nikola Gniecka" userId="S::ngniecka@spdebrzno.onmicrosoft.com::4456bba6-d214-4229-98cd-5f7e6a5c3ec3" providerId="AD" clId="Web-{D4B6410C-EE14-409A-B071-E1EC4D1F0313}" dt="2021-03-14T14:31:20.879" v="51"/>
          <ac:spMkLst>
            <pc:docMk/>
            <pc:sldMk cId="3701501679" sldId="257"/>
            <ac:spMk id="3" creationId="{8D6C2B3C-4C6B-4ABA-9231-66B61AF3E826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1:20.879" v="51"/>
          <ac:spMkLst>
            <pc:docMk/>
            <pc:sldMk cId="3701501679" sldId="257"/>
            <ac:spMk id="9" creationId="{5A0118C5-4F8D-4CF4-BADD-53FEACC6C42A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1:20.879" v="51"/>
          <ac:spMkLst>
            <pc:docMk/>
            <pc:sldMk cId="3701501679" sldId="257"/>
            <ac:spMk id="11" creationId="{EAED1919-54A1-41C9-B30B-A3FF3F58E38B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1:20.879" v="51"/>
          <ac:spMkLst>
            <pc:docMk/>
            <pc:sldMk cId="3701501679" sldId="257"/>
            <ac:spMk id="17" creationId="{FFFEB18F-F81F-4CED-BE64-EB888A77C3B8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31:20.879" v="51"/>
          <ac:spMkLst>
            <pc:docMk/>
            <pc:sldMk cId="3701501679" sldId="257"/>
            <ac:spMk id="197" creationId="{5A0118C5-4F8D-4CF4-BADD-53FEACC6C42A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31:20.879" v="51"/>
          <ac:spMkLst>
            <pc:docMk/>
            <pc:sldMk cId="3701501679" sldId="257"/>
            <ac:spMk id="203" creationId="{4E0A5C5C-2A95-428E-9F6A-0D29EBD57C9F}"/>
          </ac:spMkLst>
        </pc:spChg>
        <pc:grpChg chg="add del">
          <ac:chgData name="Nikola Gniecka" userId="S::ngniecka@spdebrzno.onmicrosoft.com::4456bba6-d214-4229-98cd-5f7e6a5c3ec3" providerId="AD" clId="Web-{D4B6410C-EE14-409A-B071-E1EC4D1F0313}" dt="2021-03-14T14:31:20.879" v="51"/>
          <ac:grpSpMkLst>
            <pc:docMk/>
            <pc:sldMk cId="3701501679" sldId="257"/>
            <ac:grpSpMk id="13" creationId="{C4751043-2EE3-4222-9979-8E61D93DA8DC}"/>
          </ac:grpSpMkLst>
        </pc:grpChg>
        <pc:grpChg chg="add del">
          <ac:chgData name="Nikola Gniecka" userId="S::ngniecka@spdebrzno.onmicrosoft.com::4456bba6-d214-4229-98cd-5f7e6a5c3ec3" providerId="AD" clId="Web-{D4B6410C-EE14-409A-B071-E1EC4D1F0313}" dt="2021-03-14T14:31:20.879" v="51"/>
          <ac:grpSpMkLst>
            <pc:docMk/>
            <pc:sldMk cId="3701501679" sldId="257"/>
            <ac:grpSpMk id="19" creationId="{00E015F5-1A99-4E40-BC3D-7707802996B5}"/>
          </ac:grpSpMkLst>
        </pc:grpChg>
        <pc:grpChg chg="add del">
          <ac:chgData name="Nikola Gniecka" userId="S::ngniecka@spdebrzno.onmicrosoft.com::4456bba6-d214-4229-98cd-5f7e6a5c3ec3" providerId="AD" clId="Web-{D4B6410C-EE14-409A-B071-E1EC4D1F0313}" dt="2021-03-14T14:31:20.879" v="51"/>
          <ac:grpSpMkLst>
            <pc:docMk/>
            <pc:sldMk cId="3701501679" sldId="257"/>
            <ac:grpSpMk id="23" creationId="{5468B3A9-705E-43C3-A742-0619B0D8F2EE}"/>
          </ac:grpSpMkLst>
        </pc:grpChg>
        <pc:grpChg chg="add">
          <ac:chgData name="Nikola Gniecka" userId="S::ngniecka@spdebrzno.onmicrosoft.com::4456bba6-d214-4229-98cd-5f7e6a5c3ec3" providerId="AD" clId="Web-{D4B6410C-EE14-409A-B071-E1EC4D1F0313}" dt="2021-03-14T14:31:20.879" v="51"/>
          <ac:grpSpMkLst>
            <pc:docMk/>
            <pc:sldMk cId="3701501679" sldId="257"/>
            <ac:grpSpMk id="199" creationId="{2A638C7D-9088-41A9-88A0-7357157BC168}"/>
          </ac:grpSpMkLst>
        </pc:grpChg>
        <pc:grpChg chg="add">
          <ac:chgData name="Nikola Gniecka" userId="S::ngniecka@spdebrzno.onmicrosoft.com::4456bba6-d214-4229-98cd-5f7e6a5c3ec3" providerId="AD" clId="Web-{D4B6410C-EE14-409A-B071-E1EC4D1F0313}" dt="2021-03-14T14:31:20.879" v="51"/>
          <ac:grpSpMkLst>
            <pc:docMk/>
            <pc:sldMk cId="3701501679" sldId="257"/>
            <ac:grpSpMk id="205" creationId="{3F219210-B16A-47B6-9AA8-207DAFF37E66}"/>
          </ac:grpSpMkLst>
        </pc:grpChg>
        <pc:grpChg chg="add">
          <ac:chgData name="Nikola Gniecka" userId="S::ngniecka@spdebrzno.onmicrosoft.com::4456bba6-d214-4229-98cd-5f7e6a5c3ec3" providerId="AD" clId="Web-{D4B6410C-EE14-409A-B071-E1EC4D1F0313}" dt="2021-03-14T14:31:20.879" v="51"/>
          <ac:grpSpMkLst>
            <pc:docMk/>
            <pc:sldMk cId="3701501679" sldId="257"/>
            <ac:grpSpMk id="209" creationId="{582A903B-6B78-4F0A-B7C9-3D80499020B8}"/>
          </ac:grpSpMkLst>
        </pc:grpChg>
        <pc:picChg chg="add mod ord">
          <ac:chgData name="Nikola Gniecka" userId="S::ngniecka@spdebrzno.onmicrosoft.com::4456bba6-d214-4229-98cd-5f7e6a5c3ec3" providerId="AD" clId="Web-{D4B6410C-EE14-409A-B071-E1EC4D1F0313}" dt="2021-03-14T14:31:20.879" v="51"/>
          <ac:picMkLst>
            <pc:docMk/>
            <pc:sldMk cId="3701501679" sldId="257"/>
            <ac:picMk id="4" creationId="{61B6A4F5-35AF-4189-BEF0-76126468A966}"/>
          </ac:picMkLst>
        </pc:picChg>
      </pc:sldChg>
      <pc:sldChg chg="addSp delSp modSp new mod setBg">
        <pc:chgData name="Nikola Gniecka" userId="S::ngniecka@spdebrzno.onmicrosoft.com::4456bba6-d214-4229-98cd-5f7e6a5c3ec3" providerId="AD" clId="Web-{D4B6410C-EE14-409A-B071-E1EC4D1F0313}" dt="2021-03-14T14:33:41.630" v="82"/>
        <pc:sldMkLst>
          <pc:docMk/>
          <pc:sldMk cId="573466633" sldId="258"/>
        </pc:sldMkLst>
        <pc:spChg chg="mod">
          <ac:chgData name="Nikola Gniecka" userId="S::ngniecka@spdebrzno.onmicrosoft.com::4456bba6-d214-4229-98cd-5f7e6a5c3ec3" providerId="AD" clId="Web-{D4B6410C-EE14-409A-B071-E1EC4D1F0313}" dt="2021-03-14T14:33:41.630" v="82"/>
          <ac:spMkLst>
            <pc:docMk/>
            <pc:sldMk cId="573466633" sldId="258"/>
            <ac:spMk id="2" creationId="{3E3768C2-913B-4C83-BDC2-2F63DDF57033}"/>
          </ac:spMkLst>
        </pc:spChg>
        <pc:spChg chg="mod ord">
          <ac:chgData name="Nikola Gniecka" userId="S::ngniecka@spdebrzno.onmicrosoft.com::4456bba6-d214-4229-98cd-5f7e6a5c3ec3" providerId="AD" clId="Web-{D4B6410C-EE14-409A-B071-E1EC4D1F0313}" dt="2021-03-14T14:33:41.630" v="82"/>
          <ac:spMkLst>
            <pc:docMk/>
            <pc:sldMk cId="573466633" sldId="258"/>
            <ac:spMk id="3" creationId="{E542873F-FCF8-406F-AE0E-A9E2DCFC69CD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3:41.630" v="82"/>
          <ac:spMkLst>
            <pc:docMk/>
            <pc:sldMk cId="573466633" sldId="258"/>
            <ac:spMk id="9" creationId="{5A0118C5-4F8D-4CF4-BADD-53FEACC6C42A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3:41.630" v="82"/>
          <ac:spMkLst>
            <pc:docMk/>
            <pc:sldMk cId="573466633" sldId="258"/>
            <ac:spMk id="11" creationId="{F98F79A4-A6C7-4101-B1E9-27E05CB7CFA0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3:41.630" v="82"/>
          <ac:spMkLst>
            <pc:docMk/>
            <pc:sldMk cId="573466633" sldId="258"/>
            <ac:spMk id="13" creationId="{79AFCB35-9C04-4524-A0B1-57FF6865D013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3:41.630" v="82"/>
          <ac:spMkLst>
            <pc:docMk/>
            <pc:sldMk cId="573466633" sldId="258"/>
            <ac:spMk id="15" creationId="{D11AD2AD-0BA0-4DD3-8EEA-84686A0E718C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3:41.630" v="82"/>
          <ac:spMkLst>
            <pc:docMk/>
            <pc:sldMk cId="573466633" sldId="258"/>
            <ac:spMk id="17" creationId="{83C8019B-3985-409B-9B87-494B974EE9A2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3:41.630" v="82"/>
          <ac:spMkLst>
            <pc:docMk/>
            <pc:sldMk cId="573466633" sldId="258"/>
            <ac:spMk id="19" creationId="{9E5C5460-229E-46C8-A712-CC317985420F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3:41.630" v="82"/>
          <ac:spMkLst>
            <pc:docMk/>
            <pc:sldMk cId="573466633" sldId="258"/>
            <ac:spMk id="21" creationId="{B85A4DB3-61AA-49A1-85A9-B3397CD519AB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33:41.630" v="82"/>
          <ac:spMkLst>
            <pc:docMk/>
            <pc:sldMk cId="573466633" sldId="258"/>
            <ac:spMk id="33" creationId="{5A0118C5-4F8D-4CF4-BADD-53FEACC6C42A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33:41.630" v="82"/>
          <ac:spMkLst>
            <pc:docMk/>
            <pc:sldMk cId="573466633" sldId="258"/>
            <ac:spMk id="39" creationId="{4E0A5C5C-2A95-428E-9F6A-0D29EBD57C9F}"/>
          </ac:spMkLst>
        </pc:spChg>
        <pc:grpChg chg="add del">
          <ac:chgData name="Nikola Gniecka" userId="S::ngniecka@spdebrzno.onmicrosoft.com::4456bba6-d214-4229-98cd-5f7e6a5c3ec3" providerId="AD" clId="Web-{D4B6410C-EE14-409A-B071-E1EC4D1F0313}" dt="2021-03-14T14:33:41.630" v="82"/>
          <ac:grpSpMkLst>
            <pc:docMk/>
            <pc:sldMk cId="573466633" sldId="258"/>
            <ac:grpSpMk id="23" creationId="{0C156BF8-7FF7-440F-BE2B-417DFFE8BFA5}"/>
          </ac:grpSpMkLst>
        </pc:grpChg>
        <pc:grpChg chg="add">
          <ac:chgData name="Nikola Gniecka" userId="S::ngniecka@spdebrzno.onmicrosoft.com::4456bba6-d214-4229-98cd-5f7e6a5c3ec3" providerId="AD" clId="Web-{D4B6410C-EE14-409A-B071-E1EC4D1F0313}" dt="2021-03-14T14:33:41.630" v="82"/>
          <ac:grpSpMkLst>
            <pc:docMk/>
            <pc:sldMk cId="573466633" sldId="258"/>
            <ac:grpSpMk id="35" creationId="{2A638C7D-9088-41A9-88A0-7357157BC168}"/>
          </ac:grpSpMkLst>
        </pc:grpChg>
        <pc:grpChg chg="add">
          <ac:chgData name="Nikola Gniecka" userId="S::ngniecka@spdebrzno.onmicrosoft.com::4456bba6-d214-4229-98cd-5f7e6a5c3ec3" providerId="AD" clId="Web-{D4B6410C-EE14-409A-B071-E1EC4D1F0313}" dt="2021-03-14T14:33:41.630" v="82"/>
          <ac:grpSpMkLst>
            <pc:docMk/>
            <pc:sldMk cId="573466633" sldId="258"/>
            <ac:grpSpMk id="41" creationId="{3F219210-B16A-47B6-9AA8-207DAFF37E66}"/>
          </ac:grpSpMkLst>
        </pc:grpChg>
        <pc:grpChg chg="add">
          <ac:chgData name="Nikola Gniecka" userId="S::ngniecka@spdebrzno.onmicrosoft.com::4456bba6-d214-4229-98cd-5f7e6a5c3ec3" providerId="AD" clId="Web-{D4B6410C-EE14-409A-B071-E1EC4D1F0313}" dt="2021-03-14T14:33:41.630" v="82"/>
          <ac:grpSpMkLst>
            <pc:docMk/>
            <pc:sldMk cId="573466633" sldId="258"/>
            <ac:grpSpMk id="45" creationId="{582A903B-6B78-4F0A-B7C9-3D80499020B8}"/>
          </ac:grpSpMkLst>
        </pc:grpChg>
        <pc:picChg chg="add mod">
          <ac:chgData name="Nikola Gniecka" userId="S::ngniecka@spdebrzno.onmicrosoft.com::4456bba6-d214-4229-98cd-5f7e6a5c3ec3" providerId="AD" clId="Web-{D4B6410C-EE14-409A-B071-E1EC4D1F0313}" dt="2021-03-14T14:33:41.630" v="82"/>
          <ac:picMkLst>
            <pc:docMk/>
            <pc:sldMk cId="573466633" sldId="258"/>
            <ac:picMk id="4" creationId="{D09FF48A-0022-4B3B-816E-4720C2728ED8}"/>
          </ac:picMkLst>
        </pc:picChg>
      </pc:sldChg>
      <pc:sldChg chg="addSp modSp new del mod setBg">
        <pc:chgData name="Nikola Gniecka" userId="S::ngniecka@spdebrzno.onmicrosoft.com::4456bba6-d214-4229-98cd-5f7e6a5c3ec3" providerId="AD" clId="Web-{D4B6410C-EE14-409A-B071-E1EC4D1F0313}" dt="2021-03-14T14:33:36.833" v="81"/>
        <pc:sldMkLst>
          <pc:docMk/>
          <pc:sldMk cId="214905981" sldId="259"/>
        </pc:sldMkLst>
        <pc:spChg chg="mod">
          <ac:chgData name="Nikola Gniecka" userId="S::ngniecka@spdebrzno.onmicrosoft.com::4456bba6-d214-4229-98cd-5f7e6a5c3ec3" providerId="AD" clId="Web-{D4B6410C-EE14-409A-B071-E1EC4D1F0313}" dt="2021-03-14T14:33:17.552" v="80"/>
          <ac:spMkLst>
            <pc:docMk/>
            <pc:sldMk cId="214905981" sldId="259"/>
            <ac:spMk id="2" creationId="{BB17E94F-EBB4-45BC-B90E-9BCF2CB83DA5}"/>
          </ac:spMkLst>
        </pc:spChg>
        <pc:spChg chg="mod">
          <ac:chgData name="Nikola Gniecka" userId="S::ngniecka@spdebrzno.onmicrosoft.com::4456bba6-d214-4229-98cd-5f7e6a5c3ec3" providerId="AD" clId="Web-{D4B6410C-EE14-409A-B071-E1EC4D1F0313}" dt="2021-03-14T14:33:17.552" v="80"/>
          <ac:spMkLst>
            <pc:docMk/>
            <pc:sldMk cId="214905981" sldId="259"/>
            <ac:spMk id="3" creationId="{1BB68082-7DB9-442F-828B-A064666A58FA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33:17.552" v="80"/>
          <ac:spMkLst>
            <pc:docMk/>
            <pc:sldMk cId="214905981" sldId="259"/>
            <ac:spMk id="8" creationId="{5A0118C5-4F8D-4CF4-BADD-53FEACC6C42A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33:17.552" v="80"/>
          <ac:spMkLst>
            <pc:docMk/>
            <pc:sldMk cId="214905981" sldId="259"/>
            <ac:spMk id="10" creationId="{F98F79A4-A6C7-4101-B1E9-27E05CB7CFA0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33:17.552" v="80"/>
          <ac:spMkLst>
            <pc:docMk/>
            <pc:sldMk cId="214905981" sldId="259"/>
            <ac:spMk id="12" creationId="{31CE7A08-2184-4B99-ABC0-B40CD1D3F281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33:17.552" v="80"/>
          <ac:spMkLst>
            <pc:docMk/>
            <pc:sldMk cId="214905981" sldId="259"/>
            <ac:spMk id="14" creationId="{79AFCB35-9C04-4524-A0B1-57FF6865D013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33:17.552" v="80"/>
          <ac:spMkLst>
            <pc:docMk/>
            <pc:sldMk cId="214905981" sldId="259"/>
            <ac:spMk id="16" creationId="{D11AD2AD-0BA0-4DD3-8EEA-84686A0E718C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33:17.552" v="80"/>
          <ac:spMkLst>
            <pc:docMk/>
            <pc:sldMk cId="214905981" sldId="259"/>
            <ac:spMk id="18" creationId="{9E5C5460-229E-46C8-A712-CC317985420F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33:17.552" v="80"/>
          <ac:spMkLst>
            <pc:docMk/>
            <pc:sldMk cId="214905981" sldId="259"/>
            <ac:spMk id="20" creationId="{2552FC29-9118-466F-940E-80C84EFDF07B}"/>
          </ac:spMkLst>
        </pc:spChg>
        <pc:grpChg chg="add">
          <ac:chgData name="Nikola Gniecka" userId="S::ngniecka@spdebrzno.onmicrosoft.com::4456bba6-d214-4229-98cd-5f7e6a5c3ec3" providerId="AD" clId="Web-{D4B6410C-EE14-409A-B071-E1EC4D1F0313}" dt="2021-03-14T14:33:17.552" v="80"/>
          <ac:grpSpMkLst>
            <pc:docMk/>
            <pc:sldMk cId="214905981" sldId="259"/>
            <ac:grpSpMk id="22" creationId="{0C156BF8-7FF7-440F-BE2B-417DFFE8BFA5}"/>
          </ac:grpSpMkLst>
        </pc:grpChg>
      </pc:sldChg>
      <pc:sldChg chg="addSp delSp modSp new mod setBg">
        <pc:chgData name="Nikola Gniecka" userId="S::ngniecka@spdebrzno.onmicrosoft.com::4456bba6-d214-4229-98cd-5f7e6a5c3ec3" providerId="AD" clId="Web-{D4B6410C-EE14-409A-B071-E1EC4D1F0313}" dt="2021-03-14T14:35:21.350" v="99"/>
        <pc:sldMkLst>
          <pc:docMk/>
          <pc:sldMk cId="2326007473" sldId="259"/>
        </pc:sldMkLst>
        <pc:spChg chg="mod">
          <ac:chgData name="Nikola Gniecka" userId="S::ngniecka@spdebrzno.onmicrosoft.com::4456bba6-d214-4229-98cd-5f7e6a5c3ec3" providerId="AD" clId="Web-{D4B6410C-EE14-409A-B071-E1EC4D1F0313}" dt="2021-03-14T14:35:21.350" v="99"/>
          <ac:spMkLst>
            <pc:docMk/>
            <pc:sldMk cId="2326007473" sldId="259"/>
            <ac:spMk id="2" creationId="{4BFADCAE-7C6B-4CDC-AC39-C034D4ED3C3F}"/>
          </ac:spMkLst>
        </pc:spChg>
        <pc:spChg chg="mod ord">
          <ac:chgData name="Nikola Gniecka" userId="S::ngniecka@spdebrzno.onmicrosoft.com::4456bba6-d214-4229-98cd-5f7e6a5c3ec3" providerId="AD" clId="Web-{D4B6410C-EE14-409A-B071-E1EC4D1F0313}" dt="2021-03-14T14:35:21.350" v="99"/>
          <ac:spMkLst>
            <pc:docMk/>
            <pc:sldMk cId="2326007473" sldId="259"/>
            <ac:spMk id="3" creationId="{0B5E6C4C-FAB8-490B-A27C-078D346244D8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5:21.335" v="98"/>
          <ac:spMkLst>
            <pc:docMk/>
            <pc:sldMk cId="2326007473" sldId="259"/>
            <ac:spMk id="6" creationId="{5A0118C5-4F8D-4CF4-BADD-53FEACC6C42A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35:21.350" v="99"/>
          <ac:spMkLst>
            <pc:docMk/>
            <pc:sldMk cId="2326007473" sldId="259"/>
            <ac:spMk id="8" creationId="{5A0118C5-4F8D-4CF4-BADD-53FEACC6C42A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5:05.131" v="96"/>
          <ac:spMkLst>
            <pc:docMk/>
            <pc:sldMk cId="2326007473" sldId="259"/>
            <ac:spMk id="9" creationId="{5A0118C5-4F8D-4CF4-BADD-53FEACC6C42A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5:05.131" v="96"/>
          <ac:spMkLst>
            <pc:docMk/>
            <pc:sldMk cId="2326007473" sldId="259"/>
            <ac:spMk id="11" creationId="{F98F79A4-A6C7-4101-B1E9-27E05CB7CFA0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5:05.131" v="96"/>
          <ac:spMkLst>
            <pc:docMk/>
            <pc:sldMk cId="2326007473" sldId="259"/>
            <ac:spMk id="13" creationId="{79AFCB35-9C04-4524-A0B1-57FF6865D013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5:05.131" v="96"/>
          <ac:spMkLst>
            <pc:docMk/>
            <pc:sldMk cId="2326007473" sldId="259"/>
            <ac:spMk id="15" creationId="{D11AD2AD-0BA0-4DD3-8EEA-84686A0E718C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5:05.131" v="96"/>
          <ac:spMkLst>
            <pc:docMk/>
            <pc:sldMk cId="2326007473" sldId="259"/>
            <ac:spMk id="17" creationId="{83C8019B-3985-409B-9B87-494B974EE9A2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5:05.131" v="96"/>
          <ac:spMkLst>
            <pc:docMk/>
            <pc:sldMk cId="2326007473" sldId="259"/>
            <ac:spMk id="19" creationId="{9E5C5460-229E-46C8-A712-CC317985420F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5:05.131" v="96"/>
          <ac:spMkLst>
            <pc:docMk/>
            <pc:sldMk cId="2326007473" sldId="259"/>
            <ac:spMk id="21" creationId="{B85A4DB3-61AA-49A1-85A9-B3397CD519AB}"/>
          </ac:spMkLst>
        </pc:spChg>
        <pc:grpChg chg="add del">
          <ac:chgData name="Nikola Gniecka" userId="S::ngniecka@spdebrzno.onmicrosoft.com::4456bba6-d214-4229-98cd-5f7e6a5c3ec3" providerId="AD" clId="Web-{D4B6410C-EE14-409A-B071-E1EC4D1F0313}" dt="2021-03-14T14:35:21.335" v="98"/>
          <ac:grpSpMkLst>
            <pc:docMk/>
            <pc:sldMk cId="2326007473" sldId="259"/>
            <ac:grpSpMk id="7" creationId="{268C940D-4516-4630-B49F-65C1A82FEA0C}"/>
          </ac:grpSpMkLst>
        </pc:grpChg>
        <pc:grpChg chg="add del">
          <ac:chgData name="Nikola Gniecka" userId="S::ngniecka@spdebrzno.onmicrosoft.com::4456bba6-d214-4229-98cd-5f7e6a5c3ec3" providerId="AD" clId="Web-{D4B6410C-EE14-409A-B071-E1EC4D1F0313}" dt="2021-03-14T14:35:21.335" v="98"/>
          <ac:grpSpMkLst>
            <pc:docMk/>
            <pc:sldMk cId="2326007473" sldId="259"/>
            <ac:grpSpMk id="10" creationId="{C93F2521-5FCA-4EE4-ADB9-C71AB81B8875}"/>
          </ac:grpSpMkLst>
        </pc:grpChg>
        <pc:grpChg chg="add">
          <ac:chgData name="Nikola Gniecka" userId="S::ngniecka@spdebrzno.onmicrosoft.com::4456bba6-d214-4229-98cd-5f7e6a5c3ec3" providerId="AD" clId="Web-{D4B6410C-EE14-409A-B071-E1EC4D1F0313}" dt="2021-03-14T14:35:21.350" v="99"/>
          <ac:grpSpMkLst>
            <pc:docMk/>
            <pc:sldMk cId="2326007473" sldId="259"/>
            <ac:grpSpMk id="14" creationId="{B894EFA8-F425-4D19-A94B-445388B31E20}"/>
          </ac:grpSpMkLst>
        </pc:grpChg>
        <pc:grpChg chg="add del">
          <ac:chgData name="Nikola Gniecka" userId="S::ngniecka@spdebrzno.onmicrosoft.com::4456bba6-d214-4229-98cd-5f7e6a5c3ec3" providerId="AD" clId="Web-{D4B6410C-EE14-409A-B071-E1EC4D1F0313}" dt="2021-03-14T14:35:05.131" v="96"/>
          <ac:grpSpMkLst>
            <pc:docMk/>
            <pc:sldMk cId="2326007473" sldId="259"/>
            <ac:grpSpMk id="23" creationId="{0C156BF8-7FF7-440F-BE2B-417DFFE8BFA5}"/>
          </ac:grpSpMkLst>
        </pc:grpChg>
        <pc:grpChg chg="add">
          <ac:chgData name="Nikola Gniecka" userId="S::ngniecka@spdebrzno.onmicrosoft.com::4456bba6-d214-4229-98cd-5f7e6a5c3ec3" providerId="AD" clId="Web-{D4B6410C-EE14-409A-B071-E1EC4D1F0313}" dt="2021-03-14T14:35:21.350" v="99"/>
          <ac:grpSpMkLst>
            <pc:docMk/>
            <pc:sldMk cId="2326007473" sldId="259"/>
            <ac:grpSpMk id="25" creationId="{C28CAB86-AA69-4EF8-A4E2-4E020497D0BB}"/>
          </ac:grpSpMkLst>
        </pc:grpChg>
        <pc:grpChg chg="add">
          <ac:chgData name="Nikola Gniecka" userId="S::ngniecka@spdebrzno.onmicrosoft.com::4456bba6-d214-4229-98cd-5f7e6a5c3ec3" providerId="AD" clId="Web-{D4B6410C-EE14-409A-B071-E1EC4D1F0313}" dt="2021-03-14T14:35:21.350" v="99"/>
          <ac:grpSpMkLst>
            <pc:docMk/>
            <pc:sldMk cId="2326007473" sldId="259"/>
            <ac:grpSpMk id="26" creationId="{582A903B-6B78-4F0A-B7C9-3D80499020B8}"/>
          </ac:grpSpMkLst>
        </pc:grpChg>
        <pc:grpChg chg="add">
          <ac:chgData name="Nikola Gniecka" userId="S::ngniecka@spdebrzno.onmicrosoft.com::4456bba6-d214-4229-98cd-5f7e6a5c3ec3" providerId="AD" clId="Web-{D4B6410C-EE14-409A-B071-E1EC4D1F0313}" dt="2021-03-14T14:35:21.350" v="99"/>
          <ac:grpSpMkLst>
            <pc:docMk/>
            <pc:sldMk cId="2326007473" sldId="259"/>
            <ac:grpSpMk id="33" creationId="{617CAA5F-37E3-4DF6-9DD0-68A40D21611B}"/>
          </ac:grpSpMkLst>
        </pc:grpChg>
        <pc:grpChg chg="add del">
          <ac:chgData name="Nikola Gniecka" userId="S::ngniecka@spdebrzno.onmicrosoft.com::4456bba6-d214-4229-98cd-5f7e6a5c3ec3" providerId="AD" clId="Web-{D4B6410C-EE14-409A-B071-E1EC4D1F0313}" dt="2021-03-14T14:35:21.335" v="98"/>
          <ac:grpSpMkLst>
            <pc:docMk/>
            <pc:sldMk cId="2326007473" sldId="259"/>
            <ac:grpSpMk id="365" creationId="{2B7E220D-70BE-46E1-87EA-9239C10828D4}"/>
          </ac:grpSpMkLst>
        </pc:grpChg>
        <pc:picChg chg="add mod">
          <ac:chgData name="Nikola Gniecka" userId="S::ngniecka@spdebrzno.onmicrosoft.com::4456bba6-d214-4229-98cd-5f7e6a5c3ec3" providerId="AD" clId="Web-{D4B6410C-EE14-409A-B071-E1EC4D1F0313}" dt="2021-03-14T14:35:21.350" v="99"/>
          <ac:picMkLst>
            <pc:docMk/>
            <pc:sldMk cId="2326007473" sldId="259"/>
            <ac:picMk id="4" creationId="{0A1EE197-CE95-47B0-851A-6EC038E1F08D}"/>
          </ac:picMkLst>
        </pc:picChg>
      </pc:sldChg>
      <pc:sldChg chg="addSp delSp modSp new mod ord setBg">
        <pc:chgData name="Nikola Gniecka" userId="S::ngniecka@spdebrzno.onmicrosoft.com::4456bba6-d214-4229-98cd-5f7e6a5c3ec3" providerId="AD" clId="Web-{D4B6410C-EE14-409A-B071-E1EC4D1F0313}" dt="2021-03-14T14:38:10.962" v="149"/>
        <pc:sldMkLst>
          <pc:docMk/>
          <pc:sldMk cId="1473216173" sldId="260"/>
        </pc:sldMkLst>
        <pc:spChg chg="mod">
          <ac:chgData name="Nikola Gniecka" userId="S::ngniecka@spdebrzno.onmicrosoft.com::4456bba6-d214-4229-98cd-5f7e6a5c3ec3" providerId="AD" clId="Web-{D4B6410C-EE14-409A-B071-E1EC4D1F0313}" dt="2021-03-14T14:38:03.024" v="148"/>
          <ac:spMkLst>
            <pc:docMk/>
            <pc:sldMk cId="1473216173" sldId="260"/>
            <ac:spMk id="2" creationId="{7FBA3294-12B9-49C1-82CB-ED3C27318FBF}"/>
          </ac:spMkLst>
        </pc:spChg>
        <pc:spChg chg="mod ord">
          <ac:chgData name="Nikola Gniecka" userId="S::ngniecka@spdebrzno.onmicrosoft.com::4456bba6-d214-4229-98cd-5f7e6a5c3ec3" providerId="AD" clId="Web-{D4B6410C-EE14-409A-B071-E1EC4D1F0313}" dt="2021-03-14T14:38:03.024" v="148"/>
          <ac:spMkLst>
            <pc:docMk/>
            <pc:sldMk cId="1473216173" sldId="260"/>
            <ac:spMk id="3" creationId="{01A6CC71-3FB9-4101-9D3A-2BBDCF9D50C1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8:03.024" v="148"/>
          <ac:spMkLst>
            <pc:docMk/>
            <pc:sldMk cId="1473216173" sldId="260"/>
            <ac:spMk id="8" creationId="{5A0118C5-4F8D-4CF4-BADD-53FEACC6C42A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8:03.024" v="148"/>
          <ac:spMkLst>
            <pc:docMk/>
            <pc:sldMk cId="1473216173" sldId="260"/>
            <ac:spMk id="10" creationId="{4E0A5C5C-2A95-428E-9F6A-0D29EBD57C9F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8:03.024" v="148"/>
          <ac:spMkLst>
            <pc:docMk/>
            <pc:sldMk cId="1473216173" sldId="260"/>
            <ac:spMk id="12" creationId="{1056F38F-7C4E-461D-8709-7D0024AE1F79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8:03.024" v="148"/>
          <ac:spMkLst>
            <pc:docMk/>
            <pc:sldMk cId="1473216173" sldId="260"/>
            <ac:spMk id="14" creationId="{C7278469-3C3C-49CE-AEEE-E176A4900B78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8:03.024" v="148"/>
          <ac:spMkLst>
            <pc:docMk/>
            <pc:sldMk cId="1473216173" sldId="260"/>
            <ac:spMk id="20" creationId="{4C6598AB-1C17-4D54-951C-A082D94ACB7A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8:03.024" v="148"/>
          <ac:spMkLst>
            <pc:docMk/>
            <pc:sldMk cId="1473216173" sldId="260"/>
            <ac:spMk id="22" creationId="{C83B66D7-137D-4AC1-B172-53D60F08BEB5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8:03.024" v="148"/>
          <ac:spMkLst>
            <pc:docMk/>
            <pc:sldMk cId="1473216173" sldId="260"/>
            <ac:spMk id="24" creationId="{F6B92503-6984-4D15-8B98-8718709B785D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38:03.024" v="148"/>
          <ac:spMkLst>
            <pc:docMk/>
            <pc:sldMk cId="1473216173" sldId="260"/>
            <ac:spMk id="26" creationId="{08DDF938-524E-4C18-A47D-C00627832366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38:03.024" v="148"/>
          <ac:spMkLst>
            <pc:docMk/>
            <pc:sldMk cId="1473216173" sldId="260"/>
            <ac:spMk id="38" creationId="{5A0118C5-4F8D-4CF4-BADD-53FEACC6C42A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38:03.024" v="148"/>
          <ac:spMkLst>
            <pc:docMk/>
            <pc:sldMk cId="1473216173" sldId="260"/>
            <ac:spMk id="40" creationId="{058E97B8-3278-4D63-89EC-C4580EF7675A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38:03.024" v="148"/>
          <ac:spMkLst>
            <pc:docMk/>
            <pc:sldMk cId="1473216173" sldId="260"/>
            <ac:spMk id="42" creationId="{B0168936-CE5E-45A4-9FAA-820681A7BA3C}"/>
          </ac:spMkLst>
        </pc:spChg>
        <pc:grpChg chg="add del">
          <ac:chgData name="Nikola Gniecka" userId="S::ngniecka@spdebrzno.onmicrosoft.com::4456bba6-d214-4229-98cd-5f7e6a5c3ec3" providerId="AD" clId="Web-{D4B6410C-EE14-409A-B071-E1EC4D1F0313}" dt="2021-03-14T14:38:03.024" v="148"/>
          <ac:grpSpMkLst>
            <pc:docMk/>
            <pc:sldMk cId="1473216173" sldId="260"/>
            <ac:grpSpMk id="16" creationId="{93DC754C-7E09-422D-A8BB-AF632E90DFA2}"/>
          </ac:grpSpMkLst>
        </pc:grpChg>
        <pc:grpChg chg="add del">
          <ac:chgData name="Nikola Gniecka" userId="S::ngniecka@spdebrzno.onmicrosoft.com::4456bba6-d214-4229-98cd-5f7e6a5c3ec3" providerId="AD" clId="Web-{D4B6410C-EE14-409A-B071-E1EC4D1F0313}" dt="2021-03-14T14:38:03.024" v="148"/>
          <ac:grpSpMkLst>
            <pc:docMk/>
            <pc:sldMk cId="1473216173" sldId="260"/>
            <ac:grpSpMk id="28" creationId="{3773FAF5-C452-4455-9411-D6AF5EBD4CA9}"/>
          </ac:grpSpMkLst>
        </pc:grpChg>
        <pc:grpChg chg="add">
          <ac:chgData name="Nikola Gniecka" userId="S::ngniecka@spdebrzno.onmicrosoft.com::4456bba6-d214-4229-98cd-5f7e6a5c3ec3" providerId="AD" clId="Web-{D4B6410C-EE14-409A-B071-E1EC4D1F0313}" dt="2021-03-14T14:38:03.024" v="148"/>
          <ac:grpSpMkLst>
            <pc:docMk/>
            <pc:sldMk cId="1473216173" sldId="260"/>
            <ac:grpSpMk id="44" creationId="{EB414A95-9CF6-4787-B6F4-736E75DFBB61}"/>
          </ac:grpSpMkLst>
        </pc:grpChg>
        <pc:picChg chg="add mod">
          <ac:chgData name="Nikola Gniecka" userId="S::ngniecka@spdebrzno.onmicrosoft.com::4456bba6-d214-4229-98cd-5f7e6a5c3ec3" providerId="AD" clId="Web-{D4B6410C-EE14-409A-B071-E1EC4D1F0313}" dt="2021-03-14T14:38:03.024" v="148"/>
          <ac:picMkLst>
            <pc:docMk/>
            <pc:sldMk cId="1473216173" sldId="260"/>
            <ac:picMk id="4" creationId="{3FB3A9A5-512D-4DBC-B3DB-2FB21386723E}"/>
          </ac:picMkLst>
        </pc:picChg>
      </pc:sldChg>
      <pc:sldChg chg="addSp modSp new mod setBg">
        <pc:chgData name="Nikola Gniecka" userId="S::ngniecka@spdebrzno.onmicrosoft.com::4456bba6-d214-4229-98cd-5f7e6a5c3ec3" providerId="AD" clId="Web-{D4B6410C-EE14-409A-B071-E1EC4D1F0313}" dt="2021-03-14T14:40:11.151" v="171" actId="14100"/>
        <pc:sldMkLst>
          <pc:docMk/>
          <pc:sldMk cId="1341215318" sldId="261"/>
        </pc:sldMkLst>
        <pc:spChg chg="mod">
          <ac:chgData name="Nikola Gniecka" userId="S::ngniecka@spdebrzno.onmicrosoft.com::4456bba6-d214-4229-98cd-5f7e6a5c3ec3" providerId="AD" clId="Web-{D4B6410C-EE14-409A-B071-E1EC4D1F0313}" dt="2021-03-14T14:39:57.635" v="169"/>
          <ac:spMkLst>
            <pc:docMk/>
            <pc:sldMk cId="1341215318" sldId="261"/>
            <ac:spMk id="2" creationId="{1C2219E3-57E1-4C78-8E66-2C9E06C1865B}"/>
          </ac:spMkLst>
        </pc:spChg>
        <pc:spChg chg="mod ord">
          <ac:chgData name="Nikola Gniecka" userId="S::ngniecka@spdebrzno.onmicrosoft.com::4456bba6-d214-4229-98cd-5f7e6a5c3ec3" providerId="AD" clId="Web-{D4B6410C-EE14-409A-B071-E1EC4D1F0313}" dt="2021-03-14T14:40:11.151" v="171" actId="14100"/>
          <ac:spMkLst>
            <pc:docMk/>
            <pc:sldMk cId="1341215318" sldId="261"/>
            <ac:spMk id="3" creationId="{19961E7B-0919-4546-B406-5C977D886C0A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39:57.635" v="169"/>
          <ac:spMkLst>
            <pc:docMk/>
            <pc:sldMk cId="1341215318" sldId="261"/>
            <ac:spMk id="9" creationId="{5A0118C5-4F8D-4CF4-BADD-53FEACC6C42A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39:57.635" v="169"/>
          <ac:spMkLst>
            <pc:docMk/>
            <pc:sldMk cId="1341215318" sldId="261"/>
            <ac:spMk id="15" creationId="{4E0A5C5C-2A95-428E-9F6A-0D29EBD57C9F}"/>
          </ac:spMkLst>
        </pc:spChg>
        <pc:grpChg chg="add">
          <ac:chgData name="Nikola Gniecka" userId="S::ngniecka@spdebrzno.onmicrosoft.com::4456bba6-d214-4229-98cd-5f7e6a5c3ec3" providerId="AD" clId="Web-{D4B6410C-EE14-409A-B071-E1EC4D1F0313}" dt="2021-03-14T14:39:57.635" v="169"/>
          <ac:grpSpMkLst>
            <pc:docMk/>
            <pc:sldMk cId="1341215318" sldId="261"/>
            <ac:grpSpMk id="11" creationId="{2A638C7D-9088-41A9-88A0-7357157BC168}"/>
          </ac:grpSpMkLst>
        </pc:grpChg>
        <pc:grpChg chg="add">
          <ac:chgData name="Nikola Gniecka" userId="S::ngniecka@spdebrzno.onmicrosoft.com::4456bba6-d214-4229-98cd-5f7e6a5c3ec3" providerId="AD" clId="Web-{D4B6410C-EE14-409A-B071-E1EC4D1F0313}" dt="2021-03-14T14:39:57.635" v="169"/>
          <ac:grpSpMkLst>
            <pc:docMk/>
            <pc:sldMk cId="1341215318" sldId="261"/>
            <ac:grpSpMk id="17" creationId="{3F219210-B16A-47B6-9AA8-207DAFF37E66}"/>
          </ac:grpSpMkLst>
        </pc:grpChg>
        <pc:grpChg chg="add">
          <ac:chgData name="Nikola Gniecka" userId="S::ngniecka@spdebrzno.onmicrosoft.com::4456bba6-d214-4229-98cd-5f7e6a5c3ec3" providerId="AD" clId="Web-{D4B6410C-EE14-409A-B071-E1EC4D1F0313}" dt="2021-03-14T14:39:57.635" v="169"/>
          <ac:grpSpMkLst>
            <pc:docMk/>
            <pc:sldMk cId="1341215318" sldId="261"/>
            <ac:grpSpMk id="21" creationId="{582A903B-6B78-4F0A-B7C9-3D80499020B8}"/>
          </ac:grpSpMkLst>
        </pc:grpChg>
        <pc:picChg chg="add mod">
          <ac:chgData name="Nikola Gniecka" userId="S::ngniecka@spdebrzno.onmicrosoft.com::4456bba6-d214-4229-98cd-5f7e6a5c3ec3" providerId="AD" clId="Web-{D4B6410C-EE14-409A-B071-E1EC4D1F0313}" dt="2021-03-14T14:39:57.635" v="169"/>
          <ac:picMkLst>
            <pc:docMk/>
            <pc:sldMk cId="1341215318" sldId="261"/>
            <ac:picMk id="4" creationId="{4E94DEAE-8A1F-47FD-AB3D-1B65577233E2}"/>
          </ac:picMkLst>
        </pc:picChg>
      </pc:sldChg>
      <pc:sldChg chg="addSp delSp modSp new mod setBg">
        <pc:chgData name="Nikola Gniecka" userId="S::ngniecka@spdebrzno.onmicrosoft.com::4456bba6-d214-4229-98cd-5f7e6a5c3ec3" providerId="AD" clId="Web-{D4B6410C-EE14-409A-B071-E1EC4D1F0313}" dt="2021-03-14T14:42:20.356" v="188"/>
        <pc:sldMkLst>
          <pc:docMk/>
          <pc:sldMk cId="3123866317" sldId="262"/>
        </pc:sldMkLst>
        <pc:spChg chg="mod">
          <ac:chgData name="Nikola Gniecka" userId="S::ngniecka@spdebrzno.onmicrosoft.com::4456bba6-d214-4229-98cd-5f7e6a5c3ec3" providerId="AD" clId="Web-{D4B6410C-EE14-409A-B071-E1EC4D1F0313}" dt="2021-03-14T14:42:20.356" v="188"/>
          <ac:spMkLst>
            <pc:docMk/>
            <pc:sldMk cId="3123866317" sldId="262"/>
            <ac:spMk id="2" creationId="{FCE77919-E4B6-4EDE-BC38-C65CD71C4E47}"/>
          </ac:spMkLst>
        </pc:spChg>
        <pc:spChg chg="mod">
          <ac:chgData name="Nikola Gniecka" userId="S::ngniecka@spdebrzno.onmicrosoft.com::4456bba6-d214-4229-98cd-5f7e6a5c3ec3" providerId="AD" clId="Web-{D4B6410C-EE14-409A-B071-E1EC4D1F0313}" dt="2021-03-14T14:42:20.356" v="188"/>
          <ac:spMkLst>
            <pc:docMk/>
            <pc:sldMk cId="3123866317" sldId="262"/>
            <ac:spMk id="3" creationId="{BC74C767-4F85-4CC1-B6D7-D867FE8C21FD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42:20.356" v="188"/>
          <ac:spMkLst>
            <pc:docMk/>
            <pc:sldMk cId="3123866317" sldId="262"/>
            <ac:spMk id="9" creationId="{5A0118C5-4F8D-4CF4-BADD-53FEACC6C42A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42:20.356" v="188"/>
          <ac:spMkLst>
            <pc:docMk/>
            <pc:sldMk cId="3123866317" sldId="262"/>
            <ac:spMk id="11" creationId="{F98F79A4-A6C7-4101-B1E9-27E05CB7CFA0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42:20.356" v="188"/>
          <ac:spMkLst>
            <pc:docMk/>
            <pc:sldMk cId="3123866317" sldId="262"/>
            <ac:spMk id="13" creationId="{79AFCB35-9C04-4524-A0B1-57FF6865D013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42:20.356" v="188"/>
          <ac:spMkLst>
            <pc:docMk/>
            <pc:sldMk cId="3123866317" sldId="262"/>
            <ac:spMk id="15" creationId="{D11AD2AD-0BA0-4DD3-8EEA-84686A0E718C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42:20.356" v="188"/>
          <ac:spMkLst>
            <pc:docMk/>
            <pc:sldMk cId="3123866317" sldId="262"/>
            <ac:spMk id="17" creationId="{83C8019B-3985-409B-9B87-494B974EE9A2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42:20.356" v="188"/>
          <ac:spMkLst>
            <pc:docMk/>
            <pc:sldMk cId="3123866317" sldId="262"/>
            <ac:spMk id="19" creationId="{9E5C5460-229E-46C8-A712-CC317985420F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42:20.356" v="188"/>
          <ac:spMkLst>
            <pc:docMk/>
            <pc:sldMk cId="3123866317" sldId="262"/>
            <ac:spMk id="21" creationId="{B85A4DB3-61AA-49A1-85A9-B3397CD519AB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42:20.356" v="188"/>
          <ac:spMkLst>
            <pc:docMk/>
            <pc:sldMk cId="3123866317" sldId="262"/>
            <ac:spMk id="33" creationId="{5A0118C5-4F8D-4CF4-BADD-53FEACC6C42A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42:20.356" v="188"/>
          <ac:spMkLst>
            <pc:docMk/>
            <pc:sldMk cId="3123866317" sldId="262"/>
            <ac:spMk id="43" creationId="{3F785A8F-002E-4E7C-A4EE-0423F24488BB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42:20.356" v="188"/>
          <ac:spMkLst>
            <pc:docMk/>
            <pc:sldMk cId="3123866317" sldId="262"/>
            <ac:spMk id="45" creationId="{5552F9A4-B078-4FA2-A29A-E70F604511FF}"/>
          </ac:spMkLst>
        </pc:spChg>
        <pc:grpChg chg="add del">
          <ac:chgData name="Nikola Gniecka" userId="S::ngniecka@spdebrzno.onmicrosoft.com::4456bba6-d214-4229-98cd-5f7e6a5c3ec3" providerId="AD" clId="Web-{D4B6410C-EE14-409A-B071-E1EC4D1F0313}" dt="2021-03-14T14:42:20.356" v="188"/>
          <ac:grpSpMkLst>
            <pc:docMk/>
            <pc:sldMk cId="3123866317" sldId="262"/>
            <ac:grpSpMk id="23" creationId="{0C156BF8-7FF7-440F-BE2B-417DFFE8BFA5}"/>
          </ac:grpSpMkLst>
        </pc:grpChg>
        <pc:grpChg chg="add">
          <ac:chgData name="Nikola Gniecka" userId="S::ngniecka@spdebrzno.onmicrosoft.com::4456bba6-d214-4229-98cd-5f7e6a5c3ec3" providerId="AD" clId="Web-{D4B6410C-EE14-409A-B071-E1EC4D1F0313}" dt="2021-03-14T14:42:20.356" v="188"/>
          <ac:grpSpMkLst>
            <pc:docMk/>
            <pc:sldMk cId="3123866317" sldId="262"/>
            <ac:grpSpMk id="35" creationId="{7F54B1E7-DA9D-4422-98EA-A4C079A0C4AB}"/>
          </ac:grpSpMkLst>
        </pc:grpChg>
        <pc:grpChg chg="add">
          <ac:chgData name="Nikola Gniecka" userId="S::ngniecka@spdebrzno.onmicrosoft.com::4456bba6-d214-4229-98cd-5f7e6a5c3ec3" providerId="AD" clId="Web-{D4B6410C-EE14-409A-B071-E1EC4D1F0313}" dt="2021-03-14T14:42:20.356" v="188"/>
          <ac:grpSpMkLst>
            <pc:docMk/>
            <pc:sldMk cId="3123866317" sldId="262"/>
            <ac:grpSpMk id="39" creationId="{1311CB1A-9AC1-4FB7-9A52-638777EF82D6}"/>
          </ac:grpSpMkLst>
        </pc:grpChg>
        <pc:grpChg chg="add">
          <ac:chgData name="Nikola Gniecka" userId="S::ngniecka@spdebrzno.onmicrosoft.com::4456bba6-d214-4229-98cd-5f7e6a5c3ec3" providerId="AD" clId="Web-{D4B6410C-EE14-409A-B071-E1EC4D1F0313}" dt="2021-03-14T14:42:20.356" v="188"/>
          <ac:grpSpMkLst>
            <pc:docMk/>
            <pc:sldMk cId="3123866317" sldId="262"/>
            <ac:grpSpMk id="47" creationId="{E7EEFC47-5A1A-4BC0-9CCE-8E2F1C883779}"/>
          </ac:grpSpMkLst>
        </pc:grpChg>
        <pc:grpChg chg="add">
          <ac:chgData name="Nikola Gniecka" userId="S::ngniecka@spdebrzno.onmicrosoft.com::4456bba6-d214-4229-98cd-5f7e6a5c3ec3" providerId="AD" clId="Web-{D4B6410C-EE14-409A-B071-E1EC4D1F0313}" dt="2021-03-14T14:42:20.356" v="188"/>
          <ac:grpSpMkLst>
            <pc:docMk/>
            <pc:sldMk cId="3123866317" sldId="262"/>
            <ac:grpSpMk id="62" creationId="{1FF507E3-BA7A-40FD-AA5A-25D99D470B3D}"/>
          </ac:grpSpMkLst>
        </pc:grpChg>
        <pc:picChg chg="add mod">
          <ac:chgData name="Nikola Gniecka" userId="S::ngniecka@spdebrzno.onmicrosoft.com::4456bba6-d214-4229-98cd-5f7e6a5c3ec3" providerId="AD" clId="Web-{D4B6410C-EE14-409A-B071-E1EC4D1F0313}" dt="2021-03-14T14:42:20.356" v="188"/>
          <ac:picMkLst>
            <pc:docMk/>
            <pc:sldMk cId="3123866317" sldId="262"/>
            <ac:picMk id="4" creationId="{7537E9D2-7581-4C02-A332-8214463DDF4A}"/>
          </ac:picMkLst>
        </pc:picChg>
      </pc:sldChg>
      <pc:sldChg chg="addSp modSp new mod setBg">
        <pc:chgData name="Nikola Gniecka" userId="S::ngniecka@spdebrzno.onmicrosoft.com::4456bba6-d214-4229-98cd-5f7e6a5c3ec3" providerId="AD" clId="Web-{D4B6410C-EE14-409A-B071-E1EC4D1F0313}" dt="2021-03-14T14:43:26.981" v="205"/>
        <pc:sldMkLst>
          <pc:docMk/>
          <pc:sldMk cId="2600788675" sldId="263"/>
        </pc:sldMkLst>
        <pc:spChg chg="mod">
          <ac:chgData name="Nikola Gniecka" userId="S::ngniecka@spdebrzno.onmicrosoft.com::4456bba6-d214-4229-98cd-5f7e6a5c3ec3" providerId="AD" clId="Web-{D4B6410C-EE14-409A-B071-E1EC4D1F0313}" dt="2021-03-14T14:43:26.981" v="205"/>
          <ac:spMkLst>
            <pc:docMk/>
            <pc:sldMk cId="2600788675" sldId="263"/>
            <ac:spMk id="2" creationId="{0B607BF4-C908-4E78-BAD7-E71C4CFD8AB1}"/>
          </ac:spMkLst>
        </pc:spChg>
        <pc:spChg chg="mod ord">
          <ac:chgData name="Nikola Gniecka" userId="S::ngniecka@spdebrzno.onmicrosoft.com::4456bba6-d214-4229-98cd-5f7e6a5c3ec3" providerId="AD" clId="Web-{D4B6410C-EE14-409A-B071-E1EC4D1F0313}" dt="2021-03-14T14:43:26.981" v="205"/>
          <ac:spMkLst>
            <pc:docMk/>
            <pc:sldMk cId="2600788675" sldId="263"/>
            <ac:spMk id="3" creationId="{CAAC7C60-447F-4DD3-8DDF-FDD6A6D70BFE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43:26.981" v="205"/>
          <ac:spMkLst>
            <pc:docMk/>
            <pc:sldMk cId="2600788675" sldId="263"/>
            <ac:spMk id="9" creationId="{5A0118C5-4F8D-4CF4-BADD-53FEACC6C42A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43:26.981" v="205"/>
          <ac:spMkLst>
            <pc:docMk/>
            <pc:sldMk cId="2600788675" sldId="263"/>
            <ac:spMk id="11" creationId="{058E97B8-3278-4D63-89EC-C4580EF7675A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43:26.981" v="205"/>
          <ac:spMkLst>
            <pc:docMk/>
            <pc:sldMk cId="2600788675" sldId="263"/>
            <ac:spMk id="13" creationId="{B0168936-CE5E-45A4-9FAA-820681A7BA3C}"/>
          </ac:spMkLst>
        </pc:spChg>
        <pc:grpChg chg="add">
          <ac:chgData name="Nikola Gniecka" userId="S::ngniecka@spdebrzno.onmicrosoft.com::4456bba6-d214-4229-98cd-5f7e6a5c3ec3" providerId="AD" clId="Web-{D4B6410C-EE14-409A-B071-E1EC4D1F0313}" dt="2021-03-14T14:43:26.981" v="205"/>
          <ac:grpSpMkLst>
            <pc:docMk/>
            <pc:sldMk cId="2600788675" sldId="263"/>
            <ac:grpSpMk id="15" creationId="{EB414A95-9CF6-4787-B6F4-736E75DFBB61}"/>
          </ac:grpSpMkLst>
        </pc:grpChg>
        <pc:picChg chg="add mod">
          <ac:chgData name="Nikola Gniecka" userId="S::ngniecka@spdebrzno.onmicrosoft.com::4456bba6-d214-4229-98cd-5f7e6a5c3ec3" providerId="AD" clId="Web-{D4B6410C-EE14-409A-B071-E1EC4D1F0313}" dt="2021-03-14T14:43:26.981" v="205"/>
          <ac:picMkLst>
            <pc:docMk/>
            <pc:sldMk cId="2600788675" sldId="263"/>
            <ac:picMk id="4" creationId="{EDB940FB-2D73-42EC-A0D3-730C14B35533}"/>
          </ac:picMkLst>
        </pc:picChg>
      </pc:sldChg>
      <pc:sldChg chg="addSp delSp modSp new mod setBg">
        <pc:chgData name="Nikola Gniecka" userId="S::ngniecka@spdebrzno.onmicrosoft.com::4456bba6-d214-4229-98cd-5f7e6a5c3ec3" providerId="AD" clId="Web-{D4B6410C-EE14-409A-B071-E1EC4D1F0313}" dt="2021-03-14T14:51:33.176" v="330"/>
        <pc:sldMkLst>
          <pc:docMk/>
          <pc:sldMk cId="2162139835" sldId="264"/>
        </pc:sldMkLst>
        <pc:spChg chg="mod">
          <ac:chgData name="Nikola Gniecka" userId="S::ngniecka@spdebrzno.onmicrosoft.com::4456bba6-d214-4229-98cd-5f7e6a5c3ec3" providerId="AD" clId="Web-{D4B6410C-EE14-409A-B071-E1EC4D1F0313}" dt="2021-03-14T14:51:33.176" v="330"/>
          <ac:spMkLst>
            <pc:docMk/>
            <pc:sldMk cId="2162139835" sldId="264"/>
            <ac:spMk id="2" creationId="{06ACF4DD-D444-45CD-AEDF-6BB95CF694E8}"/>
          </ac:spMkLst>
        </pc:spChg>
        <pc:spChg chg="add del mod">
          <ac:chgData name="Nikola Gniecka" userId="S::ngniecka@spdebrzno.onmicrosoft.com::4456bba6-d214-4229-98cd-5f7e6a5c3ec3" providerId="AD" clId="Web-{D4B6410C-EE14-409A-B071-E1EC4D1F0313}" dt="2021-03-14T14:46:13.500" v="294"/>
          <ac:spMkLst>
            <pc:docMk/>
            <pc:sldMk cId="2162139835" sldId="264"/>
            <ac:spMk id="3" creationId="{99218219-974B-474E-854D-83B350172737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51:33.176" v="330"/>
          <ac:spMkLst>
            <pc:docMk/>
            <pc:sldMk cId="2162139835" sldId="264"/>
            <ac:spMk id="57" creationId="{5A0118C5-4F8D-4CF4-BADD-53FEACC6C42A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51:33.129" v="329"/>
          <ac:spMkLst>
            <pc:docMk/>
            <pc:sldMk cId="2162139835" sldId="264"/>
            <ac:spMk id="60" creationId="{5A0118C5-4F8D-4CF4-BADD-53FEACC6C42A}"/>
          </ac:spMkLst>
        </pc:spChg>
        <pc:spChg chg="add">
          <ac:chgData name="Nikola Gniecka" userId="S::ngniecka@spdebrzno.onmicrosoft.com::4456bba6-d214-4229-98cd-5f7e6a5c3ec3" providerId="AD" clId="Web-{D4B6410C-EE14-409A-B071-E1EC4D1F0313}" dt="2021-03-14T14:51:33.176" v="330"/>
          <ac:spMkLst>
            <pc:docMk/>
            <pc:sldMk cId="2162139835" sldId="264"/>
            <ac:spMk id="61" creationId="{4E0A5C5C-2A95-428E-9F6A-0D29EBD57C9F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51:33.129" v="329"/>
          <ac:spMkLst>
            <pc:docMk/>
            <pc:sldMk cId="2162139835" sldId="264"/>
            <ac:spMk id="62" creationId="{058E97B8-3278-4D63-89EC-C4580EF7675A}"/>
          </ac:spMkLst>
        </pc:spChg>
        <pc:spChg chg="add del">
          <ac:chgData name="Nikola Gniecka" userId="S::ngniecka@spdebrzno.onmicrosoft.com::4456bba6-d214-4229-98cd-5f7e6a5c3ec3" providerId="AD" clId="Web-{D4B6410C-EE14-409A-B071-E1EC4D1F0313}" dt="2021-03-14T14:51:33.129" v="329"/>
          <ac:spMkLst>
            <pc:docMk/>
            <pc:sldMk cId="2162139835" sldId="264"/>
            <ac:spMk id="64" creationId="{B0168936-CE5E-45A4-9FAA-820681A7BA3C}"/>
          </ac:spMkLst>
        </pc:spChg>
        <pc:grpChg chg="add">
          <ac:chgData name="Nikola Gniecka" userId="S::ngniecka@spdebrzno.onmicrosoft.com::4456bba6-d214-4229-98cd-5f7e6a5c3ec3" providerId="AD" clId="Web-{D4B6410C-EE14-409A-B071-E1EC4D1F0313}" dt="2021-03-14T14:51:33.176" v="330"/>
          <ac:grpSpMkLst>
            <pc:docMk/>
            <pc:sldMk cId="2162139835" sldId="264"/>
            <ac:grpSpMk id="58" creationId="{2A638C7D-9088-41A9-88A0-7357157BC168}"/>
          </ac:grpSpMkLst>
        </pc:grpChg>
        <pc:grpChg chg="add del">
          <ac:chgData name="Nikola Gniecka" userId="S::ngniecka@spdebrzno.onmicrosoft.com::4456bba6-d214-4229-98cd-5f7e6a5c3ec3" providerId="AD" clId="Web-{D4B6410C-EE14-409A-B071-E1EC4D1F0313}" dt="2021-03-14T14:51:33.129" v="329"/>
          <ac:grpSpMkLst>
            <pc:docMk/>
            <pc:sldMk cId="2162139835" sldId="264"/>
            <ac:grpSpMk id="66" creationId="{EB414A95-9CF6-4787-B6F4-736E75DFBB61}"/>
          </ac:grpSpMkLst>
        </pc:grpChg>
        <pc:grpChg chg="add">
          <ac:chgData name="Nikola Gniecka" userId="S::ngniecka@spdebrzno.onmicrosoft.com::4456bba6-d214-4229-98cd-5f7e6a5c3ec3" providerId="AD" clId="Web-{D4B6410C-EE14-409A-B071-E1EC4D1F0313}" dt="2021-03-14T14:51:33.176" v="330"/>
          <ac:grpSpMkLst>
            <pc:docMk/>
            <pc:sldMk cId="2162139835" sldId="264"/>
            <ac:grpSpMk id="68" creationId="{3F219210-B16A-47B6-9AA8-207DAFF37E66}"/>
          </ac:grpSpMkLst>
        </pc:grpChg>
        <pc:grpChg chg="add">
          <ac:chgData name="Nikola Gniecka" userId="S::ngniecka@spdebrzno.onmicrosoft.com::4456bba6-d214-4229-98cd-5f7e6a5c3ec3" providerId="AD" clId="Web-{D4B6410C-EE14-409A-B071-E1EC4D1F0313}" dt="2021-03-14T14:51:33.176" v="330"/>
          <ac:grpSpMkLst>
            <pc:docMk/>
            <pc:sldMk cId="2162139835" sldId="264"/>
            <ac:grpSpMk id="72" creationId="{582A903B-6B78-4F0A-B7C9-3D80499020B8}"/>
          </ac:grpSpMkLst>
        </pc:grpChg>
        <pc:graphicFrameChg chg="add del">
          <ac:chgData name="Nikola Gniecka" userId="S::ngniecka@spdebrzno.onmicrosoft.com::4456bba6-d214-4229-98cd-5f7e6a5c3ec3" providerId="AD" clId="Web-{D4B6410C-EE14-409A-B071-E1EC4D1F0313}" dt="2021-03-14T14:46:04.031" v="291"/>
          <ac:graphicFrameMkLst>
            <pc:docMk/>
            <pc:sldMk cId="2162139835" sldId="264"/>
            <ac:graphicFrameMk id="5" creationId="{5FE0A85F-6003-4C99-AFB0-C680772CAFED}"/>
          </ac:graphicFrameMkLst>
        </pc:graphicFrameChg>
        <pc:graphicFrameChg chg="add del">
          <ac:chgData name="Nikola Gniecka" userId="S::ngniecka@spdebrzno.onmicrosoft.com::4456bba6-d214-4229-98cd-5f7e6a5c3ec3" providerId="AD" clId="Web-{D4B6410C-EE14-409A-B071-E1EC4D1F0313}" dt="2021-03-14T14:46:13.469" v="293"/>
          <ac:graphicFrameMkLst>
            <pc:docMk/>
            <pc:sldMk cId="2162139835" sldId="264"/>
            <ac:graphicFrameMk id="6" creationId="{FC912518-4132-4C23-8D03-675B1665FEE6}"/>
          </ac:graphicFrameMkLst>
        </pc:graphicFrameChg>
        <pc:graphicFrameChg chg="add mod ord modGraphic">
          <ac:chgData name="Nikola Gniecka" userId="S::ngniecka@spdebrzno.onmicrosoft.com::4456bba6-d214-4229-98cd-5f7e6a5c3ec3" providerId="AD" clId="Web-{D4B6410C-EE14-409A-B071-E1EC4D1F0313}" dt="2021-03-14T14:51:33.176" v="330"/>
          <ac:graphicFrameMkLst>
            <pc:docMk/>
            <pc:sldMk cId="2162139835" sldId="264"/>
            <ac:graphicFrameMk id="7" creationId="{5FE0A85F-6003-4C99-AFB0-C680772CAFED}"/>
          </ac:graphicFrameMkLst>
        </pc:graphicFrameChg>
        <pc:picChg chg="add mod">
          <ac:chgData name="Nikola Gniecka" userId="S::ngniecka@spdebrzno.onmicrosoft.com::4456bba6-d214-4229-98cd-5f7e6a5c3ec3" providerId="AD" clId="Web-{D4B6410C-EE14-409A-B071-E1EC4D1F0313}" dt="2021-03-14T14:51:33.176" v="330"/>
          <ac:picMkLst>
            <pc:docMk/>
            <pc:sldMk cId="2162139835" sldId="264"/>
            <ac:picMk id="55" creationId="{6218B61F-A043-484F-B1FC-38FAC2DDE3D0}"/>
          </ac:picMkLst>
        </pc:picChg>
      </pc:sldChg>
      <pc:sldChg chg="addSp delSp modSp new del">
        <pc:chgData name="Nikola Gniecka" userId="S::ngniecka@spdebrzno.onmicrosoft.com::4456bba6-d214-4229-98cd-5f7e6a5c3ec3" providerId="AD" clId="Web-{D4B6410C-EE14-409A-B071-E1EC4D1F0313}" dt="2021-03-14T14:51:41.879" v="331"/>
        <pc:sldMkLst>
          <pc:docMk/>
          <pc:sldMk cId="3386631545" sldId="265"/>
        </pc:sldMkLst>
        <pc:spChg chg="mod">
          <ac:chgData name="Nikola Gniecka" userId="S::ngniecka@spdebrzno.onmicrosoft.com::4456bba6-d214-4229-98cd-5f7e6a5c3ec3" providerId="AD" clId="Web-{D4B6410C-EE14-409A-B071-E1EC4D1F0313}" dt="2021-03-14T14:46:41.172" v="300" actId="20577"/>
          <ac:spMkLst>
            <pc:docMk/>
            <pc:sldMk cId="3386631545" sldId="265"/>
            <ac:spMk id="2" creationId="{F9BFD5E5-BBCE-4601-8778-28D53FFECDFF}"/>
          </ac:spMkLst>
        </pc:spChg>
        <pc:spChg chg="del mod">
          <ac:chgData name="Nikola Gniecka" userId="S::ngniecka@spdebrzno.onmicrosoft.com::4456bba6-d214-4229-98cd-5f7e6a5c3ec3" providerId="AD" clId="Web-{D4B6410C-EE14-409A-B071-E1EC4D1F0313}" dt="2021-03-14T14:47:33.626" v="325"/>
          <ac:spMkLst>
            <pc:docMk/>
            <pc:sldMk cId="3386631545" sldId="265"/>
            <ac:spMk id="3" creationId="{EDA15777-41BB-4563-8B2C-CE3CD826029E}"/>
          </ac:spMkLst>
        </pc:spChg>
        <pc:graphicFrameChg chg="add">
          <ac:chgData name="Nikola Gniecka" userId="S::ngniecka@spdebrzno.onmicrosoft.com::4456bba6-d214-4229-98cd-5f7e6a5c3ec3" providerId="AD" clId="Web-{D4B6410C-EE14-409A-B071-E1EC4D1F0313}" dt="2021-03-14T14:47:33.626" v="325"/>
          <ac:graphicFrameMkLst>
            <pc:docMk/>
            <pc:sldMk cId="3386631545" sldId="265"/>
            <ac:graphicFrameMk id="5" creationId="{F6F9D886-FA64-48DD-BB4E-7E2E30B1F88D}"/>
          </ac:graphicFrameMkLst>
        </pc:graphicFrameChg>
        <pc:picChg chg="add mod">
          <ac:chgData name="Nikola Gniecka" userId="S::ngniecka@spdebrzno.onmicrosoft.com::4456bba6-d214-4229-98cd-5f7e6a5c3ec3" providerId="AD" clId="Web-{D4B6410C-EE14-409A-B071-E1EC4D1F0313}" dt="2021-03-14T14:48:28.736" v="326"/>
          <ac:picMkLst>
            <pc:docMk/>
            <pc:sldMk cId="3386631545" sldId="265"/>
            <ac:picMk id="16" creationId="{55A67969-23D6-4CA4-AC61-F616A5A3D754}"/>
          </ac:picMkLst>
        </pc:picChg>
      </pc:sldChg>
      <pc:sldMasterChg chg="add del addSldLayout delSldLayout">
        <pc:chgData name="Nikola Gniecka" userId="S::ngniecka@spdebrzno.onmicrosoft.com::4456bba6-d214-4229-98cd-5f7e6a5c3ec3" providerId="AD" clId="Web-{D4B6410C-EE14-409A-B071-E1EC4D1F0313}" dt="2021-03-14T14:26:50.422" v="12"/>
        <pc:sldMasterMkLst>
          <pc:docMk/>
          <pc:sldMasterMk cId="0" sldId="2147483648"/>
        </pc:sldMasterMkLst>
        <pc:sldLayoutChg chg="add del">
          <pc:chgData name="Nikola Gniecka" userId="S::ngniecka@spdebrzno.onmicrosoft.com::4456bba6-d214-4229-98cd-5f7e6a5c3ec3" providerId="AD" clId="Web-{D4B6410C-EE14-409A-B071-E1EC4D1F0313}" dt="2021-03-14T14:26:50.422" v="12"/>
          <pc:sldLayoutMkLst>
            <pc:docMk/>
            <pc:sldMasterMk cId="0" sldId="2147483648"/>
            <pc:sldLayoutMk cId="0" sldId="2147483649"/>
          </pc:sldLayoutMkLst>
        </pc:sldLayoutChg>
        <pc:sldLayoutChg chg="add del">
          <pc:chgData name="Nikola Gniecka" userId="S::ngniecka@spdebrzno.onmicrosoft.com::4456bba6-d214-4229-98cd-5f7e6a5c3ec3" providerId="AD" clId="Web-{D4B6410C-EE14-409A-B071-E1EC4D1F0313}" dt="2021-03-14T14:26:50.422" v="12"/>
          <pc:sldLayoutMkLst>
            <pc:docMk/>
            <pc:sldMasterMk cId="0" sldId="2147483648"/>
            <pc:sldLayoutMk cId="0" sldId="2147483650"/>
          </pc:sldLayoutMkLst>
        </pc:sldLayoutChg>
        <pc:sldLayoutChg chg="add del">
          <pc:chgData name="Nikola Gniecka" userId="S::ngniecka@spdebrzno.onmicrosoft.com::4456bba6-d214-4229-98cd-5f7e6a5c3ec3" providerId="AD" clId="Web-{D4B6410C-EE14-409A-B071-E1EC4D1F0313}" dt="2021-03-14T14:26:50.422" v="12"/>
          <pc:sldLayoutMkLst>
            <pc:docMk/>
            <pc:sldMasterMk cId="0" sldId="2147483648"/>
            <pc:sldLayoutMk cId="0" sldId="2147483651"/>
          </pc:sldLayoutMkLst>
        </pc:sldLayoutChg>
        <pc:sldLayoutChg chg="add del">
          <pc:chgData name="Nikola Gniecka" userId="S::ngniecka@spdebrzno.onmicrosoft.com::4456bba6-d214-4229-98cd-5f7e6a5c3ec3" providerId="AD" clId="Web-{D4B6410C-EE14-409A-B071-E1EC4D1F0313}" dt="2021-03-14T14:26:50.422" v="12"/>
          <pc:sldLayoutMkLst>
            <pc:docMk/>
            <pc:sldMasterMk cId="0" sldId="2147483648"/>
            <pc:sldLayoutMk cId="0" sldId="2147483652"/>
          </pc:sldLayoutMkLst>
        </pc:sldLayoutChg>
        <pc:sldLayoutChg chg="add del">
          <pc:chgData name="Nikola Gniecka" userId="S::ngniecka@spdebrzno.onmicrosoft.com::4456bba6-d214-4229-98cd-5f7e6a5c3ec3" providerId="AD" clId="Web-{D4B6410C-EE14-409A-B071-E1EC4D1F0313}" dt="2021-03-14T14:26:50.422" v="12"/>
          <pc:sldLayoutMkLst>
            <pc:docMk/>
            <pc:sldMasterMk cId="0" sldId="2147483648"/>
            <pc:sldLayoutMk cId="0" sldId="2147483653"/>
          </pc:sldLayoutMkLst>
        </pc:sldLayoutChg>
        <pc:sldLayoutChg chg="add del">
          <pc:chgData name="Nikola Gniecka" userId="S::ngniecka@spdebrzno.onmicrosoft.com::4456bba6-d214-4229-98cd-5f7e6a5c3ec3" providerId="AD" clId="Web-{D4B6410C-EE14-409A-B071-E1EC4D1F0313}" dt="2021-03-14T14:26:50.422" v="12"/>
          <pc:sldLayoutMkLst>
            <pc:docMk/>
            <pc:sldMasterMk cId="0" sldId="2147483648"/>
            <pc:sldLayoutMk cId="0" sldId="2147483654"/>
          </pc:sldLayoutMkLst>
        </pc:sldLayoutChg>
        <pc:sldLayoutChg chg="add del">
          <pc:chgData name="Nikola Gniecka" userId="S::ngniecka@spdebrzno.onmicrosoft.com::4456bba6-d214-4229-98cd-5f7e6a5c3ec3" providerId="AD" clId="Web-{D4B6410C-EE14-409A-B071-E1EC4D1F0313}" dt="2021-03-14T14:26:50.422" v="12"/>
          <pc:sldLayoutMkLst>
            <pc:docMk/>
            <pc:sldMasterMk cId="0" sldId="2147483648"/>
            <pc:sldLayoutMk cId="0" sldId="2147483655"/>
          </pc:sldLayoutMkLst>
        </pc:sldLayoutChg>
        <pc:sldLayoutChg chg="add del">
          <pc:chgData name="Nikola Gniecka" userId="S::ngniecka@spdebrzno.onmicrosoft.com::4456bba6-d214-4229-98cd-5f7e6a5c3ec3" providerId="AD" clId="Web-{D4B6410C-EE14-409A-B071-E1EC4D1F0313}" dt="2021-03-14T14:26:50.422" v="12"/>
          <pc:sldLayoutMkLst>
            <pc:docMk/>
            <pc:sldMasterMk cId="0" sldId="2147483648"/>
            <pc:sldLayoutMk cId="0" sldId="2147483656"/>
          </pc:sldLayoutMkLst>
        </pc:sldLayoutChg>
        <pc:sldLayoutChg chg="add del">
          <pc:chgData name="Nikola Gniecka" userId="S::ngniecka@spdebrzno.onmicrosoft.com::4456bba6-d214-4229-98cd-5f7e6a5c3ec3" providerId="AD" clId="Web-{D4B6410C-EE14-409A-B071-E1EC4D1F0313}" dt="2021-03-14T14:26:50.422" v="12"/>
          <pc:sldLayoutMkLst>
            <pc:docMk/>
            <pc:sldMasterMk cId="0" sldId="2147483648"/>
            <pc:sldLayoutMk cId="0" sldId="2147483657"/>
          </pc:sldLayoutMkLst>
        </pc:sldLayoutChg>
        <pc:sldLayoutChg chg="add del">
          <pc:chgData name="Nikola Gniecka" userId="S::ngniecka@spdebrzno.onmicrosoft.com::4456bba6-d214-4229-98cd-5f7e6a5c3ec3" providerId="AD" clId="Web-{D4B6410C-EE14-409A-B071-E1EC4D1F0313}" dt="2021-03-14T14:26:50.422" v="12"/>
          <pc:sldLayoutMkLst>
            <pc:docMk/>
            <pc:sldMasterMk cId="0" sldId="2147483648"/>
            <pc:sldLayoutMk cId="0" sldId="2147483658"/>
          </pc:sldLayoutMkLst>
        </pc:sldLayoutChg>
        <pc:sldLayoutChg chg="add del">
          <pc:chgData name="Nikola Gniecka" userId="S::ngniecka@spdebrzno.onmicrosoft.com::4456bba6-d214-4229-98cd-5f7e6a5c3ec3" providerId="AD" clId="Web-{D4B6410C-EE14-409A-B071-E1EC4D1F0313}" dt="2021-03-14T14:26:50.422" v="12"/>
          <pc:sldLayoutMkLst>
            <pc:docMk/>
            <pc:sldMasterMk cId="0" sldId="2147483648"/>
            <pc:sldLayoutMk cId="0" sldId="2147483659"/>
          </pc:sldLayoutMkLst>
        </pc:sldLayoutChg>
      </pc:sldMasterChg>
      <pc:sldMasterChg chg="add del replId addSldLayout delSldLayout">
        <pc:chgData name="Nikola Gniecka" userId="S::ngniecka@spdebrzno.onmicrosoft.com::4456bba6-d214-4229-98cd-5f7e6a5c3ec3" providerId="AD" clId="Web-{D4B6410C-EE14-409A-B071-E1EC4D1F0313}" dt="2021-03-14T14:27:07.266" v="16"/>
        <pc:sldMasterMkLst>
          <pc:docMk/>
          <pc:sldMasterMk cId="1280567005" sldId="2147483660"/>
        </pc:sldMasterMkLst>
        <pc:sldLayoutChg chg="add del">
          <pc:chgData name="Nikola Gniecka" userId="S::ngniecka@spdebrzno.onmicrosoft.com::4456bba6-d214-4229-98cd-5f7e6a5c3ec3" providerId="AD" clId="Web-{D4B6410C-EE14-409A-B071-E1EC4D1F0313}" dt="2021-03-14T14:27:07.266" v="16"/>
          <pc:sldLayoutMkLst>
            <pc:docMk/>
            <pc:sldMasterMk cId="1280567005" sldId="2147483660"/>
            <pc:sldLayoutMk cId="537343520" sldId="2147483661"/>
          </pc:sldLayoutMkLst>
        </pc:sldLayoutChg>
        <pc:sldLayoutChg chg="add del replId">
          <pc:chgData name="Nikola Gniecka" userId="S::ngniecka@spdebrzno.onmicrosoft.com::4456bba6-d214-4229-98cd-5f7e6a5c3ec3" providerId="AD" clId="Web-{D4B6410C-EE14-409A-B071-E1EC4D1F0313}" dt="2021-03-14T14:27:07.266" v="16"/>
          <pc:sldLayoutMkLst>
            <pc:docMk/>
            <pc:sldMasterMk cId="1280567005" sldId="2147483660"/>
            <pc:sldLayoutMk cId="3770633565" sldId="2147483662"/>
          </pc:sldLayoutMkLst>
        </pc:sldLayoutChg>
        <pc:sldLayoutChg chg="add del replId">
          <pc:chgData name="Nikola Gniecka" userId="S::ngniecka@spdebrzno.onmicrosoft.com::4456bba6-d214-4229-98cd-5f7e6a5c3ec3" providerId="AD" clId="Web-{D4B6410C-EE14-409A-B071-E1EC4D1F0313}" dt="2021-03-14T14:27:07.266" v="16"/>
          <pc:sldLayoutMkLst>
            <pc:docMk/>
            <pc:sldMasterMk cId="1280567005" sldId="2147483660"/>
            <pc:sldLayoutMk cId="352016843" sldId="2147483663"/>
          </pc:sldLayoutMkLst>
        </pc:sldLayoutChg>
        <pc:sldLayoutChg chg="add del replId">
          <pc:chgData name="Nikola Gniecka" userId="S::ngniecka@spdebrzno.onmicrosoft.com::4456bba6-d214-4229-98cd-5f7e6a5c3ec3" providerId="AD" clId="Web-{D4B6410C-EE14-409A-B071-E1EC4D1F0313}" dt="2021-03-14T14:27:07.266" v="16"/>
          <pc:sldLayoutMkLst>
            <pc:docMk/>
            <pc:sldMasterMk cId="1280567005" sldId="2147483660"/>
            <pc:sldLayoutMk cId="1847045290" sldId="2147483664"/>
          </pc:sldLayoutMkLst>
        </pc:sldLayoutChg>
        <pc:sldLayoutChg chg="add del replId">
          <pc:chgData name="Nikola Gniecka" userId="S::ngniecka@spdebrzno.onmicrosoft.com::4456bba6-d214-4229-98cd-5f7e6a5c3ec3" providerId="AD" clId="Web-{D4B6410C-EE14-409A-B071-E1EC4D1F0313}" dt="2021-03-14T14:27:07.266" v="16"/>
          <pc:sldLayoutMkLst>
            <pc:docMk/>
            <pc:sldMasterMk cId="1280567005" sldId="2147483660"/>
            <pc:sldLayoutMk cId="1028258217" sldId="2147483665"/>
          </pc:sldLayoutMkLst>
        </pc:sldLayoutChg>
        <pc:sldLayoutChg chg="add del replId">
          <pc:chgData name="Nikola Gniecka" userId="S::ngniecka@spdebrzno.onmicrosoft.com::4456bba6-d214-4229-98cd-5f7e6a5c3ec3" providerId="AD" clId="Web-{D4B6410C-EE14-409A-B071-E1EC4D1F0313}" dt="2021-03-14T14:27:07.266" v="16"/>
          <pc:sldLayoutMkLst>
            <pc:docMk/>
            <pc:sldMasterMk cId="1280567005" sldId="2147483660"/>
            <pc:sldLayoutMk cId="1974788767" sldId="2147483666"/>
          </pc:sldLayoutMkLst>
        </pc:sldLayoutChg>
        <pc:sldLayoutChg chg="add del replId">
          <pc:chgData name="Nikola Gniecka" userId="S::ngniecka@spdebrzno.onmicrosoft.com::4456bba6-d214-4229-98cd-5f7e6a5c3ec3" providerId="AD" clId="Web-{D4B6410C-EE14-409A-B071-E1EC4D1F0313}" dt="2021-03-14T14:27:07.266" v="16"/>
          <pc:sldLayoutMkLst>
            <pc:docMk/>
            <pc:sldMasterMk cId="1280567005" sldId="2147483660"/>
            <pc:sldLayoutMk cId="1119363371" sldId="2147483667"/>
          </pc:sldLayoutMkLst>
        </pc:sldLayoutChg>
        <pc:sldLayoutChg chg="add del replId">
          <pc:chgData name="Nikola Gniecka" userId="S::ngniecka@spdebrzno.onmicrosoft.com::4456bba6-d214-4229-98cd-5f7e6a5c3ec3" providerId="AD" clId="Web-{D4B6410C-EE14-409A-B071-E1EC4D1F0313}" dt="2021-03-14T14:27:07.266" v="16"/>
          <pc:sldLayoutMkLst>
            <pc:docMk/>
            <pc:sldMasterMk cId="1280567005" sldId="2147483660"/>
            <pc:sldLayoutMk cId="2607906502" sldId="2147483668"/>
          </pc:sldLayoutMkLst>
        </pc:sldLayoutChg>
        <pc:sldLayoutChg chg="add del replId">
          <pc:chgData name="Nikola Gniecka" userId="S::ngniecka@spdebrzno.onmicrosoft.com::4456bba6-d214-4229-98cd-5f7e6a5c3ec3" providerId="AD" clId="Web-{D4B6410C-EE14-409A-B071-E1EC4D1F0313}" dt="2021-03-14T14:27:07.266" v="16"/>
          <pc:sldLayoutMkLst>
            <pc:docMk/>
            <pc:sldMasterMk cId="1280567005" sldId="2147483660"/>
            <pc:sldLayoutMk cId="2821877022" sldId="2147483669"/>
          </pc:sldLayoutMkLst>
        </pc:sldLayoutChg>
        <pc:sldLayoutChg chg="add del replId">
          <pc:chgData name="Nikola Gniecka" userId="S::ngniecka@spdebrzno.onmicrosoft.com::4456bba6-d214-4229-98cd-5f7e6a5c3ec3" providerId="AD" clId="Web-{D4B6410C-EE14-409A-B071-E1EC4D1F0313}" dt="2021-03-14T14:27:07.266" v="16"/>
          <pc:sldLayoutMkLst>
            <pc:docMk/>
            <pc:sldMasterMk cId="1280567005" sldId="2147483660"/>
            <pc:sldLayoutMk cId="4044554490" sldId="2147483670"/>
          </pc:sldLayoutMkLst>
        </pc:sldLayoutChg>
        <pc:sldLayoutChg chg="add del replId">
          <pc:chgData name="Nikola Gniecka" userId="S::ngniecka@spdebrzno.onmicrosoft.com::4456bba6-d214-4229-98cd-5f7e6a5c3ec3" providerId="AD" clId="Web-{D4B6410C-EE14-409A-B071-E1EC4D1F0313}" dt="2021-03-14T14:27:07.266" v="16"/>
          <pc:sldLayoutMkLst>
            <pc:docMk/>
            <pc:sldMasterMk cId="1280567005" sldId="2147483660"/>
            <pc:sldLayoutMk cId="3446797019" sldId="2147483671"/>
          </pc:sldLayoutMkLst>
        </pc:sldLayoutChg>
      </pc:sldMasterChg>
      <pc:sldMasterChg chg="add del addSldLayout delSldLayout">
        <pc:chgData name="Nikola Gniecka" userId="S::ngniecka@spdebrzno.onmicrosoft.com::4456bba6-d214-4229-98cd-5f7e6a5c3ec3" providerId="AD" clId="Web-{D4B6410C-EE14-409A-B071-E1EC4D1F0313}" dt="2021-03-14T14:26:50.360" v="11"/>
        <pc:sldMasterMkLst>
          <pc:docMk/>
          <pc:sldMasterMk cId="7262335" sldId="2147483712"/>
        </pc:sldMasterMkLst>
        <pc:sldLayoutChg chg="add del">
          <pc:chgData name="Nikola Gniecka" userId="S::ngniecka@spdebrzno.onmicrosoft.com::4456bba6-d214-4229-98cd-5f7e6a5c3ec3" providerId="AD" clId="Web-{D4B6410C-EE14-409A-B071-E1EC4D1F0313}" dt="2021-03-14T14:26:50.360" v="11"/>
          <pc:sldLayoutMkLst>
            <pc:docMk/>
            <pc:sldMasterMk cId="7262335" sldId="2147483712"/>
            <pc:sldLayoutMk cId="3445401526" sldId="2147483701"/>
          </pc:sldLayoutMkLst>
        </pc:sldLayoutChg>
        <pc:sldLayoutChg chg="add del">
          <pc:chgData name="Nikola Gniecka" userId="S::ngniecka@spdebrzno.onmicrosoft.com::4456bba6-d214-4229-98cd-5f7e6a5c3ec3" providerId="AD" clId="Web-{D4B6410C-EE14-409A-B071-E1EC4D1F0313}" dt="2021-03-14T14:26:50.360" v="11"/>
          <pc:sldLayoutMkLst>
            <pc:docMk/>
            <pc:sldMasterMk cId="7262335" sldId="2147483712"/>
            <pc:sldLayoutMk cId="2054855611" sldId="2147483702"/>
          </pc:sldLayoutMkLst>
        </pc:sldLayoutChg>
        <pc:sldLayoutChg chg="add del">
          <pc:chgData name="Nikola Gniecka" userId="S::ngniecka@spdebrzno.onmicrosoft.com::4456bba6-d214-4229-98cd-5f7e6a5c3ec3" providerId="AD" clId="Web-{D4B6410C-EE14-409A-B071-E1EC4D1F0313}" dt="2021-03-14T14:26:50.360" v="11"/>
          <pc:sldLayoutMkLst>
            <pc:docMk/>
            <pc:sldMasterMk cId="7262335" sldId="2147483712"/>
            <pc:sldLayoutMk cId="1710127124" sldId="2147483703"/>
          </pc:sldLayoutMkLst>
        </pc:sldLayoutChg>
        <pc:sldLayoutChg chg="add del">
          <pc:chgData name="Nikola Gniecka" userId="S::ngniecka@spdebrzno.onmicrosoft.com::4456bba6-d214-4229-98cd-5f7e6a5c3ec3" providerId="AD" clId="Web-{D4B6410C-EE14-409A-B071-E1EC4D1F0313}" dt="2021-03-14T14:26:50.360" v="11"/>
          <pc:sldLayoutMkLst>
            <pc:docMk/>
            <pc:sldMasterMk cId="7262335" sldId="2147483712"/>
            <pc:sldLayoutMk cId="1981063090" sldId="2147483704"/>
          </pc:sldLayoutMkLst>
        </pc:sldLayoutChg>
        <pc:sldLayoutChg chg="add del">
          <pc:chgData name="Nikola Gniecka" userId="S::ngniecka@spdebrzno.onmicrosoft.com::4456bba6-d214-4229-98cd-5f7e6a5c3ec3" providerId="AD" clId="Web-{D4B6410C-EE14-409A-B071-E1EC4D1F0313}" dt="2021-03-14T14:26:50.360" v="11"/>
          <pc:sldLayoutMkLst>
            <pc:docMk/>
            <pc:sldMasterMk cId="7262335" sldId="2147483712"/>
            <pc:sldLayoutMk cId="3451651568" sldId="2147483705"/>
          </pc:sldLayoutMkLst>
        </pc:sldLayoutChg>
        <pc:sldLayoutChg chg="add del">
          <pc:chgData name="Nikola Gniecka" userId="S::ngniecka@spdebrzno.onmicrosoft.com::4456bba6-d214-4229-98cd-5f7e6a5c3ec3" providerId="AD" clId="Web-{D4B6410C-EE14-409A-B071-E1EC4D1F0313}" dt="2021-03-14T14:26:50.360" v="11"/>
          <pc:sldLayoutMkLst>
            <pc:docMk/>
            <pc:sldMasterMk cId="7262335" sldId="2147483712"/>
            <pc:sldLayoutMk cId="695334527" sldId="2147483706"/>
          </pc:sldLayoutMkLst>
        </pc:sldLayoutChg>
        <pc:sldLayoutChg chg="add del">
          <pc:chgData name="Nikola Gniecka" userId="S::ngniecka@spdebrzno.onmicrosoft.com::4456bba6-d214-4229-98cd-5f7e6a5c3ec3" providerId="AD" clId="Web-{D4B6410C-EE14-409A-B071-E1EC4D1F0313}" dt="2021-03-14T14:26:50.360" v="11"/>
          <pc:sldLayoutMkLst>
            <pc:docMk/>
            <pc:sldMasterMk cId="7262335" sldId="2147483712"/>
            <pc:sldLayoutMk cId="3440301070" sldId="2147483707"/>
          </pc:sldLayoutMkLst>
        </pc:sldLayoutChg>
        <pc:sldLayoutChg chg="add del">
          <pc:chgData name="Nikola Gniecka" userId="S::ngniecka@spdebrzno.onmicrosoft.com::4456bba6-d214-4229-98cd-5f7e6a5c3ec3" providerId="AD" clId="Web-{D4B6410C-EE14-409A-B071-E1EC4D1F0313}" dt="2021-03-14T14:26:50.360" v="11"/>
          <pc:sldLayoutMkLst>
            <pc:docMk/>
            <pc:sldMasterMk cId="7262335" sldId="2147483712"/>
            <pc:sldLayoutMk cId="3529957097" sldId="2147483708"/>
          </pc:sldLayoutMkLst>
        </pc:sldLayoutChg>
        <pc:sldLayoutChg chg="add del">
          <pc:chgData name="Nikola Gniecka" userId="S::ngniecka@spdebrzno.onmicrosoft.com::4456bba6-d214-4229-98cd-5f7e6a5c3ec3" providerId="AD" clId="Web-{D4B6410C-EE14-409A-B071-E1EC4D1F0313}" dt="2021-03-14T14:26:50.360" v="11"/>
          <pc:sldLayoutMkLst>
            <pc:docMk/>
            <pc:sldMasterMk cId="7262335" sldId="2147483712"/>
            <pc:sldLayoutMk cId="3421501126" sldId="2147483709"/>
          </pc:sldLayoutMkLst>
        </pc:sldLayoutChg>
        <pc:sldLayoutChg chg="add del">
          <pc:chgData name="Nikola Gniecka" userId="S::ngniecka@spdebrzno.onmicrosoft.com::4456bba6-d214-4229-98cd-5f7e6a5c3ec3" providerId="AD" clId="Web-{D4B6410C-EE14-409A-B071-E1EC4D1F0313}" dt="2021-03-14T14:26:50.360" v="11"/>
          <pc:sldLayoutMkLst>
            <pc:docMk/>
            <pc:sldMasterMk cId="7262335" sldId="2147483712"/>
            <pc:sldLayoutMk cId="1674751434" sldId="2147483710"/>
          </pc:sldLayoutMkLst>
        </pc:sldLayoutChg>
        <pc:sldLayoutChg chg="add del">
          <pc:chgData name="Nikola Gniecka" userId="S::ngniecka@spdebrzno.onmicrosoft.com::4456bba6-d214-4229-98cd-5f7e6a5c3ec3" providerId="AD" clId="Web-{D4B6410C-EE14-409A-B071-E1EC4D1F0313}" dt="2021-03-14T14:26:50.360" v="11"/>
          <pc:sldLayoutMkLst>
            <pc:docMk/>
            <pc:sldMasterMk cId="7262335" sldId="2147483712"/>
            <pc:sldLayoutMk cId="3098973571" sldId="2147483711"/>
          </pc:sldLayoutMkLst>
        </pc:sldLayoutChg>
      </pc:sldMasterChg>
      <pc:sldMasterChg chg="add addSldLayout">
        <pc:chgData name="Nikola Gniecka" userId="S::ngniecka@spdebrzno.onmicrosoft.com::4456bba6-d214-4229-98cd-5f7e6a5c3ec3" providerId="AD" clId="Web-{D4B6410C-EE14-409A-B071-E1EC4D1F0313}" dt="2021-03-14T14:27:07.266" v="16"/>
        <pc:sldMasterMkLst>
          <pc:docMk/>
          <pc:sldMasterMk cId="3195705736" sldId="2147483734"/>
        </pc:sldMasterMkLst>
        <pc:sldLayoutChg chg="add">
          <pc:chgData name="Nikola Gniecka" userId="S::ngniecka@spdebrzno.onmicrosoft.com::4456bba6-d214-4229-98cd-5f7e6a5c3ec3" providerId="AD" clId="Web-{D4B6410C-EE14-409A-B071-E1EC4D1F0313}" dt="2021-03-14T14:27:07.266" v="16"/>
          <pc:sldLayoutMkLst>
            <pc:docMk/>
            <pc:sldMasterMk cId="3195705736" sldId="2147483734"/>
            <pc:sldLayoutMk cId="243968187" sldId="2147483723"/>
          </pc:sldLayoutMkLst>
        </pc:sldLayoutChg>
        <pc:sldLayoutChg chg="add">
          <pc:chgData name="Nikola Gniecka" userId="S::ngniecka@spdebrzno.onmicrosoft.com::4456bba6-d214-4229-98cd-5f7e6a5c3ec3" providerId="AD" clId="Web-{D4B6410C-EE14-409A-B071-E1EC4D1F0313}" dt="2021-03-14T14:27:07.266" v="16"/>
          <pc:sldLayoutMkLst>
            <pc:docMk/>
            <pc:sldMasterMk cId="3195705736" sldId="2147483734"/>
            <pc:sldLayoutMk cId="3029120244" sldId="2147483724"/>
          </pc:sldLayoutMkLst>
        </pc:sldLayoutChg>
        <pc:sldLayoutChg chg="add">
          <pc:chgData name="Nikola Gniecka" userId="S::ngniecka@spdebrzno.onmicrosoft.com::4456bba6-d214-4229-98cd-5f7e6a5c3ec3" providerId="AD" clId="Web-{D4B6410C-EE14-409A-B071-E1EC4D1F0313}" dt="2021-03-14T14:27:07.266" v="16"/>
          <pc:sldLayoutMkLst>
            <pc:docMk/>
            <pc:sldMasterMk cId="3195705736" sldId="2147483734"/>
            <pc:sldLayoutMk cId="3310678184" sldId="2147483725"/>
          </pc:sldLayoutMkLst>
        </pc:sldLayoutChg>
        <pc:sldLayoutChg chg="add">
          <pc:chgData name="Nikola Gniecka" userId="S::ngniecka@spdebrzno.onmicrosoft.com::4456bba6-d214-4229-98cd-5f7e6a5c3ec3" providerId="AD" clId="Web-{D4B6410C-EE14-409A-B071-E1EC4D1F0313}" dt="2021-03-14T14:27:07.266" v="16"/>
          <pc:sldLayoutMkLst>
            <pc:docMk/>
            <pc:sldMasterMk cId="3195705736" sldId="2147483734"/>
            <pc:sldLayoutMk cId="3419347222" sldId="2147483726"/>
          </pc:sldLayoutMkLst>
        </pc:sldLayoutChg>
        <pc:sldLayoutChg chg="add">
          <pc:chgData name="Nikola Gniecka" userId="S::ngniecka@spdebrzno.onmicrosoft.com::4456bba6-d214-4229-98cd-5f7e6a5c3ec3" providerId="AD" clId="Web-{D4B6410C-EE14-409A-B071-E1EC4D1F0313}" dt="2021-03-14T14:27:07.266" v="16"/>
          <pc:sldLayoutMkLst>
            <pc:docMk/>
            <pc:sldMasterMk cId="3195705736" sldId="2147483734"/>
            <pc:sldLayoutMk cId="1995492034" sldId="2147483727"/>
          </pc:sldLayoutMkLst>
        </pc:sldLayoutChg>
        <pc:sldLayoutChg chg="add">
          <pc:chgData name="Nikola Gniecka" userId="S::ngniecka@spdebrzno.onmicrosoft.com::4456bba6-d214-4229-98cd-5f7e6a5c3ec3" providerId="AD" clId="Web-{D4B6410C-EE14-409A-B071-E1EC4D1F0313}" dt="2021-03-14T14:27:07.266" v="16"/>
          <pc:sldLayoutMkLst>
            <pc:docMk/>
            <pc:sldMasterMk cId="3195705736" sldId="2147483734"/>
            <pc:sldLayoutMk cId="859836039" sldId="2147483728"/>
          </pc:sldLayoutMkLst>
        </pc:sldLayoutChg>
        <pc:sldLayoutChg chg="add">
          <pc:chgData name="Nikola Gniecka" userId="S::ngniecka@spdebrzno.onmicrosoft.com::4456bba6-d214-4229-98cd-5f7e6a5c3ec3" providerId="AD" clId="Web-{D4B6410C-EE14-409A-B071-E1EC4D1F0313}" dt="2021-03-14T14:27:07.266" v="16"/>
          <pc:sldLayoutMkLst>
            <pc:docMk/>
            <pc:sldMasterMk cId="3195705736" sldId="2147483734"/>
            <pc:sldLayoutMk cId="1778209322" sldId="2147483729"/>
          </pc:sldLayoutMkLst>
        </pc:sldLayoutChg>
        <pc:sldLayoutChg chg="add">
          <pc:chgData name="Nikola Gniecka" userId="S::ngniecka@spdebrzno.onmicrosoft.com::4456bba6-d214-4229-98cd-5f7e6a5c3ec3" providerId="AD" clId="Web-{D4B6410C-EE14-409A-B071-E1EC4D1F0313}" dt="2021-03-14T14:27:07.266" v="16"/>
          <pc:sldLayoutMkLst>
            <pc:docMk/>
            <pc:sldMasterMk cId="3195705736" sldId="2147483734"/>
            <pc:sldLayoutMk cId="3141977635" sldId="2147483730"/>
          </pc:sldLayoutMkLst>
        </pc:sldLayoutChg>
        <pc:sldLayoutChg chg="add">
          <pc:chgData name="Nikola Gniecka" userId="S::ngniecka@spdebrzno.onmicrosoft.com::4456bba6-d214-4229-98cd-5f7e6a5c3ec3" providerId="AD" clId="Web-{D4B6410C-EE14-409A-B071-E1EC4D1F0313}" dt="2021-03-14T14:27:07.266" v="16"/>
          <pc:sldLayoutMkLst>
            <pc:docMk/>
            <pc:sldMasterMk cId="3195705736" sldId="2147483734"/>
            <pc:sldLayoutMk cId="964994242" sldId="2147483731"/>
          </pc:sldLayoutMkLst>
        </pc:sldLayoutChg>
        <pc:sldLayoutChg chg="add">
          <pc:chgData name="Nikola Gniecka" userId="S::ngniecka@spdebrzno.onmicrosoft.com::4456bba6-d214-4229-98cd-5f7e6a5c3ec3" providerId="AD" clId="Web-{D4B6410C-EE14-409A-B071-E1EC4D1F0313}" dt="2021-03-14T14:27:07.266" v="16"/>
          <pc:sldLayoutMkLst>
            <pc:docMk/>
            <pc:sldMasterMk cId="3195705736" sldId="2147483734"/>
            <pc:sldLayoutMk cId="1911537050" sldId="2147483732"/>
          </pc:sldLayoutMkLst>
        </pc:sldLayoutChg>
        <pc:sldLayoutChg chg="add">
          <pc:chgData name="Nikola Gniecka" userId="S::ngniecka@spdebrzno.onmicrosoft.com::4456bba6-d214-4229-98cd-5f7e6a5c3ec3" providerId="AD" clId="Web-{D4B6410C-EE14-409A-B071-E1EC4D1F0313}" dt="2021-03-14T14:27:07.266" v="16"/>
          <pc:sldLayoutMkLst>
            <pc:docMk/>
            <pc:sldMasterMk cId="3195705736" sldId="2147483734"/>
            <pc:sldLayoutMk cId="339650241" sldId="2147483733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7917F1-D92A-4F08-81D7-8745112811FC}" type="doc">
      <dgm:prSet loTypeId="urn:microsoft.com/office/officeart/2008/layout/LinedList" loCatId="list" qsTypeId="urn:microsoft.com/office/officeart/2005/8/quickstyle/simple5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57143FC1-051F-458A-A334-E00D08CE37C6}">
      <dgm:prSet/>
      <dgm:spPr/>
      <dgm:t>
        <a:bodyPr/>
        <a:lstStyle/>
        <a:p>
          <a:r>
            <a:rPr lang="en-US"/>
            <a:t>Prezentacje przygotowała Nikola Gniecka </a:t>
          </a:r>
        </a:p>
      </dgm:t>
    </dgm:pt>
    <dgm:pt modelId="{1506860A-556E-458A-AFCC-14795C02A5A9}" type="parTrans" cxnId="{4ECCA401-E35A-4A44-8E1A-7FBB2B1F7E85}">
      <dgm:prSet/>
      <dgm:spPr/>
      <dgm:t>
        <a:bodyPr/>
        <a:lstStyle/>
        <a:p>
          <a:endParaRPr lang="en-US"/>
        </a:p>
      </dgm:t>
    </dgm:pt>
    <dgm:pt modelId="{BE50D5F5-2EB7-4E96-AB55-7DA45B9FC671}" type="sibTrans" cxnId="{4ECCA401-E35A-4A44-8E1A-7FBB2B1F7E85}">
      <dgm:prSet/>
      <dgm:spPr/>
      <dgm:t>
        <a:bodyPr/>
        <a:lstStyle/>
        <a:p>
          <a:endParaRPr lang="en-US"/>
        </a:p>
      </dgm:t>
    </dgm:pt>
    <dgm:pt modelId="{5535125A-EC79-4D2A-953F-1DF713AB1AE4}">
      <dgm:prSet/>
      <dgm:spPr/>
      <dgm:t>
        <a:bodyPr/>
        <a:lstStyle/>
        <a:p>
          <a:r>
            <a:rPr lang="en-US"/>
            <a:t>Źródła</a:t>
          </a:r>
        </a:p>
      </dgm:t>
    </dgm:pt>
    <dgm:pt modelId="{E0FEE827-BAB7-4C7E-8898-849B8307116C}" type="parTrans" cxnId="{2A672EAF-E0DC-441D-B1D1-18453F6525E3}">
      <dgm:prSet/>
      <dgm:spPr/>
      <dgm:t>
        <a:bodyPr/>
        <a:lstStyle/>
        <a:p>
          <a:endParaRPr lang="en-US"/>
        </a:p>
      </dgm:t>
    </dgm:pt>
    <dgm:pt modelId="{34C062A5-D6AE-4DBB-BB74-F716BC1E3A08}" type="sibTrans" cxnId="{2A672EAF-E0DC-441D-B1D1-18453F6525E3}">
      <dgm:prSet/>
      <dgm:spPr/>
      <dgm:t>
        <a:bodyPr/>
        <a:lstStyle/>
        <a:p>
          <a:endParaRPr lang="en-US"/>
        </a:p>
      </dgm:t>
    </dgm:pt>
    <dgm:pt modelId="{FF947E7B-995E-4D29-9250-2F3BC1936DBC}">
      <dgm:prSet/>
      <dgm:spPr/>
      <dgm:t>
        <a:bodyPr/>
        <a:lstStyle/>
        <a:p>
          <a:r>
            <a:rPr lang="en-US"/>
            <a:t>- wikipedia wolna encyklopedia</a:t>
          </a:r>
        </a:p>
      </dgm:t>
    </dgm:pt>
    <dgm:pt modelId="{36ECAFF5-3F49-4835-8734-54BF25A0A52F}" type="parTrans" cxnId="{644C573D-2594-4163-A539-BAC9D7570F5D}">
      <dgm:prSet/>
      <dgm:spPr/>
      <dgm:t>
        <a:bodyPr/>
        <a:lstStyle/>
        <a:p>
          <a:endParaRPr lang="en-US"/>
        </a:p>
      </dgm:t>
    </dgm:pt>
    <dgm:pt modelId="{2A9F1824-6A10-42A5-BE2F-BCA80929D72F}" type="sibTrans" cxnId="{644C573D-2594-4163-A539-BAC9D7570F5D}">
      <dgm:prSet/>
      <dgm:spPr/>
      <dgm:t>
        <a:bodyPr/>
        <a:lstStyle/>
        <a:p>
          <a:endParaRPr lang="en-US"/>
        </a:p>
      </dgm:t>
    </dgm:pt>
    <dgm:pt modelId="{ED1831FC-3A05-4946-B971-DB4C3A19A49C}">
      <dgm:prSet/>
      <dgm:spPr/>
      <dgm:t>
        <a:bodyPr/>
        <a:lstStyle/>
        <a:p>
          <a:r>
            <a:rPr lang="en-US"/>
            <a:t>-matfiz24.pl</a:t>
          </a:r>
        </a:p>
      </dgm:t>
    </dgm:pt>
    <dgm:pt modelId="{6FCC5ECF-421D-478C-93B8-ECF29EBF1DB7}" type="parTrans" cxnId="{9C4FD356-DAC1-4B0D-B3F2-1B234BE07235}">
      <dgm:prSet/>
      <dgm:spPr/>
      <dgm:t>
        <a:bodyPr/>
        <a:lstStyle/>
        <a:p>
          <a:endParaRPr lang="en-US"/>
        </a:p>
      </dgm:t>
    </dgm:pt>
    <dgm:pt modelId="{3B568FC4-97FE-4E4F-9336-8AB8686C663C}" type="sibTrans" cxnId="{9C4FD356-DAC1-4B0D-B3F2-1B234BE07235}">
      <dgm:prSet/>
      <dgm:spPr/>
      <dgm:t>
        <a:bodyPr/>
        <a:lstStyle/>
        <a:p>
          <a:endParaRPr lang="en-US"/>
        </a:p>
      </dgm:t>
    </dgm:pt>
    <dgm:pt modelId="{06DC4F30-49B1-4E84-B47B-A42BBD6BF55E}">
      <dgm:prSet/>
      <dgm:spPr/>
      <dgm:t>
        <a:bodyPr/>
        <a:lstStyle/>
        <a:p>
          <a:r>
            <a:rPr lang="en-US"/>
            <a:t>-www.math.edu.pl</a:t>
          </a:r>
        </a:p>
      </dgm:t>
    </dgm:pt>
    <dgm:pt modelId="{AC322CAA-BB74-4DD3-AB55-0F9319841A40}" type="parTrans" cxnId="{B1C4BF23-DB2E-494B-8F35-B1C00AA018E8}">
      <dgm:prSet/>
      <dgm:spPr/>
      <dgm:t>
        <a:bodyPr/>
        <a:lstStyle/>
        <a:p>
          <a:endParaRPr lang="en-US"/>
        </a:p>
      </dgm:t>
    </dgm:pt>
    <dgm:pt modelId="{1E15DFC6-0F20-45E9-B3D2-56B7392DBE3D}" type="sibTrans" cxnId="{B1C4BF23-DB2E-494B-8F35-B1C00AA018E8}">
      <dgm:prSet/>
      <dgm:spPr/>
      <dgm:t>
        <a:bodyPr/>
        <a:lstStyle/>
        <a:p>
          <a:endParaRPr lang="en-US"/>
        </a:p>
      </dgm:t>
    </dgm:pt>
    <dgm:pt modelId="{835F4702-672A-4C21-AC2F-C492088B1F6A}" type="pres">
      <dgm:prSet presAssocID="{3E7917F1-D92A-4F08-81D7-8745112811FC}" presName="vert0" presStyleCnt="0">
        <dgm:presLayoutVars>
          <dgm:dir/>
          <dgm:animOne val="branch"/>
          <dgm:animLvl val="lvl"/>
        </dgm:presLayoutVars>
      </dgm:prSet>
      <dgm:spPr/>
    </dgm:pt>
    <dgm:pt modelId="{4A2D530E-5AB5-458B-8015-5C0C26C76F28}" type="pres">
      <dgm:prSet presAssocID="{57143FC1-051F-458A-A334-E00D08CE37C6}" presName="thickLine" presStyleLbl="alignNode1" presStyleIdx="0" presStyleCnt="5"/>
      <dgm:spPr/>
    </dgm:pt>
    <dgm:pt modelId="{62AE6600-957F-4509-83ED-383FC677765C}" type="pres">
      <dgm:prSet presAssocID="{57143FC1-051F-458A-A334-E00D08CE37C6}" presName="horz1" presStyleCnt="0"/>
      <dgm:spPr/>
    </dgm:pt>
    <dgm:pt modelId="{8D9D0C94-250B-488C-8A26-5D0B065572B1}" type="pres">
      <dgm:prSet presAssocID="{57143FC1-051F-458A-A334-E00D08CE37C6}" presName="tx1" presStyleLbl="revTx" presStyleIdx="0" presStyleCnt="5"/>
      <dgm:spPr/>
    </dgm:pt>
    <dgm:pt modelId="{77141D8C-5507-42F6-951A-4D0A4326CD0D}" type="pres">
      <dgm:prSet presAssocID="{57143FC1-051F-458A-A334-E00D08CE37C6}" presName="vert1" presStyleCnt="0"/>
      <dgm:spPr/>
    </dgm:pt>
    <dgm:pt modelId="{C22C1EAE-82FE-49B8-8937-114818A250EC}" type="pres">
      <dgm:prSet presAssocID="{5535125A-EC79-4D2A-953F-1DF713AB1AE4}" presName="thickLine" presStyleLbl="alignNode1" presStyleIdx="1" presStyleCnt="5"/>
      <dgm:spPr/>
    </dgm:pt>
    <dgm:pt modelId="{B6A15FCE-C0D2-4388-910A-6FF73A2AA694}" type="pres">
      <dgm:prSet presAssocID="{5535125A-EC79-4D2A-953F-1DF713AB1AE4}" presName="horz1" presStyleCnt="0"/>
      <dgm:spPr/>
    </dgm:pt>
    <dgm:pt modelId="{2D79CD2F-04CE-46E8-85BC-79B7D3D2BA08}" type="pres">
      <dgm:prSet presAssocID="{5535125A-EC79-4D2A-953F-1DF713AB1AE4}" presName="tx1" presStyleLbl="revTx" presStyleIdx="1" presStyleCnt="5"/>
      <dgm:spPr/>
    </dgm:pt>
    <dgm:pt modelId="{379BE475-834D-4C6F-B5C1-5BE51B60DF91}" type="pres">
      <dgm:prSet presAssocID="{5535125A-EC79-4D2A-953F-1DF713AB1AE4}" presName="vert1" presStyleCnt="0"/>
      <dgm:spPr/>
    </dgm:pt>
    <dgm:pt modelId="{3802B86E-1B46-45D2-959F-D3D523A90288}" type="pres">
      <dgm:prSet presAssocID="{FF947E7B-995E-4D29-9250-2F3BC1936DBC}" presName="thickLine" presStyleLbl="alignNode1" presStyleIdx="2" presStyleCnt="5"/>
      <dgm:spPr/>
    </dgm:pt>
    <dgm:pt modelId="{19315D4C-E9AC-4EEF-80C7-769E436DB861}" type="pres">
      <dgm:prSet presAssocID="{FF947E7B-995E-4D29-9250-2F3BC1936DBC}" presName="horz1" presStyleCnt="0"/>
      <dgm:spPr/>
    </dgm:pt>
    <dgm:pt modelId="{F5C1B890-475B-4F7A-924F-B70FC0954A2F}" type="pres">
      <dgm:prSet presAssocID="{FF947E7B-995E-4D29-9250-2F3BC1936DBC}" presName="tx1" presStyleLbl="revTx" presStyleIdx="2" presStyleCnt="5"/>
      <dgm:spPr/>
    </dgm:pt>
    <dgm:pt modelId="{85A03DE9-333B-470F-A87D-3DD7DEADEB17}" type="pres">
      <dgm:prSet presAssocID="{FF947E7B-995E-4D29-9250-2F3BC1936DBC}" presName="vert1" presStyleCnt="0"/>
      <dgm:spPr/>
    </dgm:pt>
    <dgm:pt modelId="{DB093022-8573-4911-AAE2-53EAFD537AEF}" type="pres">
      <dgm:prSet presAssocID="{ED1831FC-3A05-4946-B971-DB4C3A19A49C}" presName="thickLine" presStyleLbl="alignNode1" presStyleIdx="3" presStyleCnt="5"/>
      <dgm:spPr/>
    </dgm:pt>
    <dgm:pt modelId="{140DDB18-0522-435F-8244-8535412490DC}" type="pres">
      <dgm:prSet presAssocID="{ED1831FC-3A05-4946-B971-DB4C3A19A49C}" presName="horz1" presStyleCnt="0"/>
      <dgm:spPr/>
    </dgm:pt>
    <dgm:pt modelId="{357CB887-AEC6-4DC7-AD11-E4672A92DBB8}" type="pres">
      <dgm:prSet presAssocID="{ED1831FC-3A05-4946-B971-DB4C3A19A49C}" presName="tx1" presStyleLbl="revTx" presStyleIdx="3" presStyleCnt="5"/>
      <dgm:spPr/>
    </dgm:pt>
    <dgm:pt modelId="{F5BA69AE-D954-46E3-9AC6-0C9BB342AFF3}" type="pres">
      <dgm:prSet presAssocID="{ED1831FC-3A05-4946-B971-DB4C3A19A49C}" presName="vert1" presStyleCnt="0"/>
      <dgm:spPr/>
    </dgm:pt>
    <dgm:pt modelId="{53782FB4-2EE1-46CE-A6C6-E513982C3C3B}" type="pres">
      <dgm:prSet presAssocID="{06DC4F30-49B1-4E84-B47B-A42BBD6BF55E}" presName="thickLine" presStyleLbl="alignNode1" presStyleIdx="4" presStyleCnt="5"/>
      <dgm:spPr/>
    </dgm:pt>
    <dgm:pt modelId="{8D16E6C4-438D-43A9-AA8E-0D0B25E9CC8A}" type="pres">
      <dgm:prSet presAssocID="{06DC4F30-49B1-4E84-B47B-A42BBD6BF55E}" presName="horz1" presStyleCnt="0"/>
      <dgm:spPr/>
    </dgm:pt>
    <dgm:pt modelId="{BAF0BA81-7E13-4635-8CB8-BB019B10B919}" type="pres">
      <dgm:prSet presAssocID="{06DC4F30-49B1-4E84-B47B-A42BBD6BF55E}" presName="tx1" presStyleLbl="revTx" presStyleIdx="4" presStyleCnt="5"/>
      <dgm:spPr/>
    </dgm:pt>
    <dgm:pt modelId="{11A12E56-C8EA-431A-AFFF-7079F428BCFD}" type="pres">
      <dgm:prSet presAssocID="{06DC4F30-49B1-4E84-B47B-A42BBD6BF55E}" presName="vert1" presStyleCnt="0"/>
      <dgm:spPr/>
    </dgm:pt>
  </dgm:ptLst>
  <dgm:cxnLst>
    <dgm:cxn modelId="{4ECCA401-E35A-4A44-8E1A-7FBB2B1F7E85}" srcId="{3E7917F1-D92A-4F08-81D7-8745112811FC}" destId="{57143FC1-051F-458A-A334-E00D08CE37C6}" srcOrd="0" destOrd="0" parTransId="{1506860A-556E-458A-AFCC-14795C02A5A9}" sibTransId="{BE50D5F5-2EB7-4E96-AB55-7DA45B9FC671}"/>
    <dgm:cxn modelId="{B1C4BF23-DB2E-494B-8F35-B1C00AA018E8}" srcId="{3E7917F1-D92A-4F08-81D7-8745112811FC}" destId="{06DC4F30-49B1-4E84-B47B-A42BBD6BF55E}" srcOrd="4" destOrd="0" parTransId="{AC322CAA-BB74-4DD3-AB55-0F9319841A40}" sibTransId="{1E15DFC6-0F20-45E9-B3D2-56B7392DBE3D}"/>
    <dgm:cxn modelId="{644C573D-2594-4163-A539-BAC9D7570F5D}" srcId="{3E7917F1-D92A-4F08-81D7-8745112811FC}" destId="{FF947E7B-995E-4D29-9250-2F3BC1936DBC}" srcOrd="2" destOrd="0" parTransId="{36ECAFF5-3F49-4835-8734-54BF25A0A52F}" sibTransId="{2A9F1824-6A10-42A5-BE2F-BCA80929D72F}"/>
    <dgm:cxn modelId="{C4E72841-8C93-4B95-B242-EA3AA82A9673}" type="presOf" srcId="{ED1831FC-3A05-4946-B971-DB4C3A19A49C}" destId="{357CB887-AEC6-4DC7-AD11-E4672A92DBB8}" srcOrd="0" destOrd="0" presId="urn:microsoft.com/office/officeart/2008/layout/LinedList"/>
    <dgm:cxn modelId="{F9ADE663-B640-4235-A539-96003B786672}" type="presOf" srcId="{5535125A-EC79-4D2A-953F-1DF713AB1AE4}" destId="{2D79CD2F-04CE-46E8-85BC-79B7D3D2BA08}" srcOrd="0" destOrd="0" presId="urn:microsoft.com/office/officeart/2008/layout/LinedList"/>
    <dgm:cxn modelId="{9C4FD356-DAC1-4B0D-B3F2-1B234BE07235}" srcId="{3E7917F1-D92A-4F08-81D7-8745112811FC}" destId="{ED1831FC-3A05-4946-B971-DB4C3A19A49C}" srcOrd="3" destOrd="0" parTransId="{6FCC5ECF-421D-478C-93B8-ECF29EBF1DB7}" sibTransId="{3B568FC4-97FE-4E4F-9336-8AB8686C663C}"/>
    <dgm:cxn modelId="{57781282-7F51-4527-A9ED-10E17AB76234}" type="presOf" srcId="{06DC4F30-49B1-4E84-B47B-A42BBD6BF55E}" destId="{BAF0BA81-7E13-4635-8CB8-BB019B10B919}" srcOrd="0" destOrd="0" presId="urn:microsoft.com/office/officeart/2008/layout/LinedList"/>
    <dgm:cxn modelId="{92D6DC8B-781A-4092-9189-9706C01EE361}" type="presOf" srcId="{FF947E7B-995E-4D29-9250-2F3BC1936DBC}" destId="{F5C1B890-475B-4F7A-924F-B70FC0954A2F}" srcOrd="0" destOrd="0" presId="urn:microsoft.com/office/officeart/2008/layout/LinedList"/>
    <dgm:cxn modelId="{C6E593A4-BC0F-4575-9BE7-4476D192C760}" type="presOf" srcId="{57143FC1-051F-458A-A334-E00D08CE37C6}" destId="{8D9D0C94-250B-488C-8A26-5D0B065572B1}" srcOrd="0" destOrd="0" presId="urn:microsoft.com/office/officeart/2008/layout/LinedList"/>
    <dgm:cxn modelId="{2A672EAF-E0DC-441D-B1D1-18453F6525E3}" srcId="{3E7917F1-D92A-4F08-81D7-8745112811FC}" destId="{5535125A-EC79-4D2A-953F-1DF713AB1AE4}" srcOrd="1" destOrd="0" parTransId="{E0FEE827-BAB7-4C7E-8898-849B8307116C}" sibTransId="{34C062A5-D6AE-4DBB-BB74-F716BC1E3A08}"/>
    <dgm:cxn modelId="{EE7977F6-5F9F-44F7-8BDF-74FE984449EC}" type="presOf" srcId="{3E7917F1-D92A-4F08-81D7-8745112811FC}" destId="{835F4702-672A-4C21-AC2F-C492088B1F6A}" srcOrd="0" destOrd="0" presId="urn:microsoft.com/office/officeart/2008/layout/LinedList"/>
    <dgm:cxn modelId="{8EC6EC5C-45BF-4BA7-9AC5-16A2DBEC74BB}" type="presParOf" srcId="{835F4702-672A-4C21-AC2F-C492088B1F6A}" destId="{4A2D530E-5AB5-458B-8015-5C0C26C76F28}" srcOrd="0" destOrd="0" presId="urn:microsoft.com/office/officeart/2008/layout/LinedList"/>
    <dgm:cxn modelId="{295DDE34-F53D-459F-94AE-39514A4490DA}" type="presParOf" srcId="{835F4702-672A-4C21-AC2F-C492088B1F6A}" destId="{62AE6600-957F-4509-83ED-383FC677765C}" srcOrd="1" destOrd="0" presId="urn:microsoft.com/office/officeart/2008/layout/LinedList"/>
    <dgm:cxn modelId="{761179EC-2BA4-4C2D-9BD9-7136860F7528}" type="presParOf" srcId="{62AE6600-957F-4509-83ED-383FC677765C}" destId="{8D9D0C94-250B-488C-8A26-5D0B065572B1}" srcOrd="0" destOrd="0" presId="urn:microsoft.com/office/officeart/2008/layout/LinedList"/>
    <dgm:cxn modelId="{2B41172C-9866-44B7-BBE2-39F204B8391C}" type="presParOf" srcId="{62AE6600-957F-4509-83ED-383FC677765C}" destId="{77141D8C-5507-42F6-951A-4D0A4326CD0D}" srcOrd="1" destOrd="0" presId="urn:microsoft.com/office/officeart/2008/layout/LinedList"/>
    <dgm:cxn modelId="{6FE7F104-7FF5-4118-8B2E-944521A618E7}" type="presParOf" srcId="{835F4702-672A-4C21-AC2F-C492088B1F6A}" destId="{C22C1EAE-82FE-49B8-8937-114818A250EC}" srcOrd="2" destOrd="0" presId="urn:microsoft.com/office/officeart/2008/layout/LinedList"/>
    <dgm:cxn modelId="{C9C4BBEC-4419-4F92-8260-345D25E65346}" type="presParOf" srcId="{835F4702-672A-4C21-AC2F-C492088B1F6A}" destId="{B6A15FCE-C0D2-4388-910A-6FF73A2AA694}" srcOrd="3" destOrd="0" presId="urn:microsoft.com/office/officeart/2008/layout/LinedList"/>
    <dgm:cxn modelId="{270E8B2A-03C5-4BEE-97FB-0110B59CE42F}" type="presParOf" srcId="{B6A15FCE-C0D2-4388-910A-6FF73A2AA694}" destId="{2D79CD2F-04CE-46E8-85BC-79B7D3D2BA08}" srcOrd="0" destOrd="0" presId="urn:microsoft.com/office/officeart/2008/layout/LinedList"/>
    <dgm:cxn modelId="{0C2E77C2-433C-490A-AC2F-4A05669B8C15}" type="presParOf" srcId="{B6A15FCE-C0D2-4388-910A-6FF73A2AA694}" destId="{379BE475-834D-4C6F-B5C1-5BE51B60DF91}" srcOrd="1" destOrd="0" presId="urn:microsoft.com/office/officeart/2008/layout/LinedList"/>
    <dgm:cxn modelId="{2B7F6654-249C-4106-9F5C-9CE50413721A}" type="presParOf" srcId="{835F4702-672A-4C21-AC2F-C492088B1F6A}" destId="{3802B86E-1B46-45D2-959F-D3D523A90288}" srcOrd="4" destOrd="0" presId="urn:microsoft.com/office/officeart/2008/layout/LinedList"/>
    <dgm:cxn modelId="{98F40D96-A719-4FA7-A75C-F947FB440797}" type="presParOf" srcId="{835F4702-672A-4C21-AC2F-C492088B1F6A}" destId="{19315D4C-E9AC-4EEF-80C7-769E436DB861}" srcOrd="5" destOrd="0" presId="urn:microsoft.com/office/officeart/2008/layout/LinedList"/>
    <dgm:cxn modelId="{46190A83-CA9C-4F8D-9F94-F43C86927DEA}" type="presParOf" srcId="{19315D4C-E9AC-4EEF-80C7-769E436DB861}" destId="{F5C1B890-475B-4F7A-924F-B70FC0954A2F}" srcOrd="0" destOrd="0" presId="urn:microsoft.com/office/officeart/2008/layout/LinedList"/>
    <dgm:cxn modelId="{797F7EB1-30F0-404A-9C40-4261FB30881D}" type="presParOf" srcId="{19315D4C-E9AC-4EEF-80C7-769E436DB861}" destId="{85A03DE9-333B-470F-A87D-3DD7DEADEB17}" srcOrd="1" destOrd="0" presId="urn:microsoft.com/office/officeart/2008/layout/LinedList"/>
    <dgm:cxn modelId="{FBC8B999-E550-4FB1-AC7B-F5EE1F06C5D1}" type="presParOf" srcId="{835F4702-672A-4C21-AC2F-C492088B1F6A}" destId="{DB093022-8573-4911-AAE2-53EAFD537AEF}" srcOrd="6" destOrd="0" presId="urn:microsoft.com/office/officeart/2008/layout/LinedList"/>
    <dgm:cxn modelId="{48F05F02-40E0-42ED-960D-F57C72532F0C}" type="presParOf" srcId="{835F4702-672A-4C21-AC2F-C492088B1F6A}" destId="{140DDB18-0522-435F-8244-8535412490DC}" srcOrd="7" destOrd="0" presId="urn:microsoft.com/office/officeart/2008/layout/LinedList"/>
    <dgm:cxn modelId="{4E19AE34-3EFB-4730-AA23-44A1E38F3396}" type="presParOf" srcId="{140DDB18-0522-435F-8244-8535412490DC}" destId="{357CB887-AEC6-4DC7-AD11-E4672A92DBB8}" srcOrd="0" destOrd="0" presId="urn:microsoft.com/office/officeart/2008/layout/LinedList"/>
    <dgm:cxn modelId="{AB9E4296-FD59-4074-9D66-10209F692578}" type="presParOf" srcId="{140DDB18-0522-435F-8244-8535412490DC}" destId="{F5BA69AE-D954-46E3-9AC6-0C9BB342AFF3}" srcOrd="1" destOrd="0" presId="urn:microsoft.com/office/officeart/2008/layout/LinedList"/>
    <dgm:cxn modelId="{D27CF4E4-06F5-4138-92DC-AE59462C2AF0}" type="presParOf" srcId="{835F4702-672A-4C21-AC2F-C492088B1F6A}" destId="{53782FB4-2EE1-46CE-A6C6-E513982C3C3B}" srcOrd="8" destOrd="0" presId="urn:microsoft.com/office/officeart/2008/layout/LinedList"/>
    <dgm:cxn modelId="{A4B13D4E-2D23-44B0-BC46-A9F76FBF2896}" type="presParOf" srcId="{835F4702-672A-4C21-AC2F-C492088B1F6A}" destId="{8D16E6C4-438D-43A9-AA8E-0D0B25E9CC8A}" srcOrd="9" destOrd="0" presId="urn:microsoft.com/office/officeart/2008/layout/LinedList"/>
    <dgm:cxn modelId="{7BD68C03-A1BD-4EBD-A29F-3ABF18A45F14}" type="presParOf" srcId="{8D16E6C4-438D-43A9-AA8E-0D0B25E9CC8A}" destId="{BAF0BA81-7E13-4635-8CB8-BB019B10B919}" srcOrd="0" destOrd="0" presId="urn:microsoft.com/office/officeart/2008/layout/LinedList"/>
    <dgm:cxn modelId="{CEA44BC9-9851-42BE-9E69-1653262A9C40}" type="presParOf" srcId="{8D16E6C4-438D-43A9-AA8E-0D0B25E9CC8A}" destId="{11A12E56-C8EA-431A-AFFF-7079F428BCF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2D530E-5AB5-458B-8015-5C0C26C76F28}">
      <dsp:nvSpPr>
        <dsp:cNvPr id="0" name=""/>
        <dsp:cNvSpPr/>
      </dsp:nvSpPr>
      <dsp:spPr>
        <a:xfrm>
          <a:off x="0" y="531"/>
          <a:ext cx="5217173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D9D0C94-250B-488C-8A26-5D0B065572B1}">
      <dsp:nvSpPr>
        <dsp:cNvPr id="0" name=""/>
        <dsp:cNvSpPr/>
      </dsp:nvSpPr>
      <dsp:spPr>
        <a:xfrm>
          <a:off x="0" y="531"/>
          <a:ext cx="5217173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Prezentacje przygotowała Nikola Gniecka </a:t>
          </a:r>
        </a:p>
      </dsp:txBody>
      <dsp:txXfrm>
        <a:off x="0" y="531"/>
        <a:ext cx="5217173" cy="870055"/>
      </dsp:txXfrm>
    </dsp:sp>
    <dsp:sp modelId="{C22C1EAE-82FE-49B8-8937-114818A250EC}">
      <dsp:nvSpPr>
        <dsp:cNvPr id="0" name=""/>
        <dsp:cNvSpPr/>
      </dsp:nvSpPr>
      <dsp:spPr>
        <a:xfrm>
          <a:off x="0" y="870586"/>
          <a:ext cx="5217173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D79CD2F-04CE-46E8-85BC-79B7D3D2BA08}">
      <dsp:nvSpPr>
        <dsp:cNvPr id="0" name=""/>
        <dsp:cNvSpPr/>
      </dsp:nvSpPr>
      <dsp:spPr>
        <a:xfrm>
          <a:off x="0" y="870586"/>
          <a:ext cx="5217173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Źródła</a:t>
          </a:r>
        </a:p>
      </dsp:txBody>
      <dsp:txXfrm>
        <a:off x="0" y="870586"/>
        <a:ext cx="5217173" cy="870055"/>
      </dsp:txXfrm>
    </dsp:sp>
    <dsp:sp modelId="{3802B86E-1B46-45D2-959F-D3D523A90288}">
      <dsp:nvSpPr>
        <dsp:cNvPr id="0" name=""/>
        <dsp:cNvSpPr/>
      </dsp:nvSpPr>
      <dsp:spPr>
        <a:xfrm>
          <a:off x="0" y="1740641"/>
          <a:ext cx="5217173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5C1B890-475B-4F7A-924F-B70FC0954A2F}">
      <dsp:nvSpPr>
        <dsp:cNvPr id="0" name=""/>
        <dsp:cNvSpPr/>
      </dsp:nvSpPr>
      <dsp:spPr>
        <a:xfrm>
          <a:off x="0" y="1740641"/>
          <a:ext cx="5217173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- wikipedia wolna encyklopedia</a:t>
          </a:r>
        </a:p>
      </dsp:txBody>
      <dsp:txXfrm>
        <a:off x="0" y="1740641"/>
        <a:ext cx="5217173" cy="870055"/>
      </dsp:txXfrm>
    </dsp:sp>
    <dsp:sp modelId="{DB093022-8573-4911-AAE2-53EAFD537AEF}">
      <dsp:nvSpPr>
        <dsp:cNvPr id="0" name=""/>
        <dsp:cNvSpPr/>
      </dsp:nvSpPr>
      <dsp:spPr>
        <a:xfrm>
          <a:off x="0" y="2610696"/>
          <a:ext cx="5217173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57CB887-AEC6-4DC7-AD11-E4672A92DBB8}">
      <dsp:nvSpPr>
        <dsp:cNvPr id="0" name=""/>
        <dsp:cNvSpPr/>
      </dsp:nvSpPr>
      <dsp:spPr>
        <a:xfrm>
          <a:off x="0" y="2610696"/>
          <a:ext cx="5217173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-matfiz24.pl</a:t>
          </a:r>
        </a:p>
      </dsp:txBody>
      <dsp:txXfrm>
        <a:off x="0" y="2610696"/>
        <a:ext cx="5217173" cy="870055"/>
      </dsp:txXfrm>
    </dsp:sp>
    <dsp:sp modelId="{53782FB4-2EE1-46CE-A6C6-E513982C3C3B}">
      <dsp:nvSpPr>
        <dsp:cNvPr id="0" name=""/>
        <dsp:cNvSpPr/>
      </dsp:nvSpPr>
      <dsp:spPr>
        <a:xfrm>
          <a:off x="0" y="3480751"/>
          <a:ext cx="5217173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AF0BA81-7E13-4635-8CB8-BB019B10B919}">
      <dsp:nvSpPr>
        <dsp:cNvPr id="0" name=""/>
        <dsp:cNvSpPr/>
      </dsp:nvSpPr>
      <dsp:spPr>
        <a:xfrm>
          <a:off x="0" y="3480751"/>
          <a:ext cx="5217173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-www.math.edu.pl</a:t>
          </a:r>
        </a:p>
      </dsp:txBody>
      <dsp:txXfrm>
        <a:off x="0" y="3480751"/>
        <a:ext cx="5217173" cy="870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F81C-1FCB-4DBA-8044-F1A0FCFD45A6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09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2B3-2D87-4CDF-B84B-C46E5F5D31F7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347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9E57-47B1-47B0-B526-3153E4B1E729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36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773D-8987-489A-A650-3D6F7D5C7C38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97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50C1-1D78-4D80-810D-E9E86F6E88AB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94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CBD8-1588-4B6B-B74D-87480DDE94C0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37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4440-721C-4D75-BD4F-4CFB3D51CDCA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0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1A64-483B-4532-94FB-D8F90CB6DEE0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92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FB39-20FB-4E2E-B861-45B709B9C3C5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68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AC19-8BD6-476C-9770-8884373BCF00}" type="datetime1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2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8C53-8AD1-4F09-9486-FB3406B99CFA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678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BA543EDD-D0D2-447F-B24F-3717AF4B109D}" type="datetime1">
              <a:rPr lang="en-US" smtClean="0"/>
              <a:pPr/>
              <a:t>3/14/2021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70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27" r:id="rId6"/>
    <p:sldLayoutId id="2147483723" r:id="rId7"/>
    <p:sldLayoutId id="2147483724" r:id="rId8"/>
    <p:sldLayoutId id="2147483725" r:id="rId9"/>
    <p:sldLayoutId id="2147483726" r:id="rId10"/>
    <p:sldLayoutId id="214748372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 descr="Plastikowe zabawkowe cyfry">
            <a:extLst>
              <a:ext uri="{FF2B5EF4-FFF2-40B4-BE49-F238E27FC236}">
                <a16:creationId xmlns:a16="http://schemas.microsoft.com/office/drawing/2014/main" id="{B5A1B297-A43E-4699-B35E-56CF3877A5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228" r="15087" b="1"/>
          <a:stretch/>
        </p:blipFill>
        <p:spPr>
          <a:xfrm>
            <a:off x="1291634" y="1148747"/>
            <a:ext cx="4793260" cy="4227387"/>
          </a:xfrm>
          <a:prstGeom prst="rect">
            <a:avLst/>
          </a:prstGeom>
          <a:ln w="28575">
            <a:noFill/>
          </a:ln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FC1BD014-5623-4064-BAFE-A5AAAFB3CE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35096" y="657544"/>
            <a:ext cx="4843727" cy="5534144"/>
            <a:chOff x="1674895" y="1345036"/>
            <a:chExt cx="5428610" cy="4210939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27BC42E-B225-42FA-9AB5-F860C44BBD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EECF5D0B-A89A-4902-8D22-AFB1D55AC5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7871DA93-90AF-40F3-A1A1-04E166972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88435" y="401247"/>
            <a:ext cx="4860256" cy="566987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12297" y="786880"/>
            <a:ext cx="4203323" cy="3596201"/>
          </a:xfrm>
        </p:spPr>
        <p:txBody>
          <a:bodyPr>
            <a:normAutofit/>
          </a:bodyPr>
          <a:lstStyle/>
          <a:p>
            <a:r>
              <a:rPr lang="en-US" sz="3800"/>
              <a:t>Liczba PI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2297" y="4475155"/>
            <a:ext cx="4203323" cy="1143291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2" name="Graphic 212">
            <a:extLst>
              <a:ext uri="{FF2B5EF4-FFF2-40B4-BE49-F238E27FC236}">
                <a16:creationId xmlns:a16="http://schemas.microsoft.com/office/drawing/2014/main" id="{4FB204DF-284E-45F6-A017-79A4DF57B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0051" y="771024"/>
            <a:ext cx="693403" cy="693403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34" name="Graphic 212">
            <a:extLst>
              <a:ext uri="{FF2B5EF4-FFF2-40B4-BE49-F238E27FC236}">
                <a16:creationId xmlns:a16="http://schemas.microsoft.com/office/drawing/2014/main" id="{70616F44-B954-409D-87BC-C69465EDE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0051" y="771024"/>
            <a:ext cx="693403" cy="693403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E16C8D8F-10E9-4498-ABDB-0F923F8B6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58003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1E5A83E3-8A11-4492-BB6E-F5F2240316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76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6512" y="4357092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D981608-D865-4AD7-AC34-A2398EA19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6512" y="4357092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44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59160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863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BA3294-12B9-49C1-82CB-ED3C27318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875" y="471232"/>
            <a:ext cx="5217173" cy="1541410"/>
          </a:xfrm>
        </p:spPr>
        <p:txBody>
          <a:bodyPr anchor="t">
            <a:normAutofit/>
          </a:bodyPr>
          <a:lstStyle/>
          <a:p>
            <a:r>
              <a:rPr lang="en-US" sz="3700"/>
              <a:t>Kiedy świętujemy dzień </a:t>
            </a:r>
            <a:r>
              <a:rPr lang="en-US" sz="3700" err="1"/>
              <a:t>liczby</a:t>
            </a:r>
            <a:r>
              <a:rPr lang="en-US" sz="3700"/>
              <a:t> PI</a:t>
            </a: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058E97B8-3278-4D63-89EC-C4580EF76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33412"/>
            <a:ext cx="1910252" cy="274628"/>
          </a:xfrm>
          <a:custGeom>
            <a:avLst/>
            <a:gdLst>
              <a:gd name="connsiteX0" fmla="*/ 1489414 w 1990951"/>
              <a:gd name="connsiteY0" fmla="*/ 286231 h 286230"/>
              <a:gd name="connsiteX1" fmla="*/ 1243712 w 1990951"/>
              <a:gd name="connsiteY1" fmla="*/ 40528 h 286230"/>
              <a:gd name="connsiteX2" fmla="*/ 995476 w 1990951"/>
              <a:gd name="connsiteY2" fmla="*/ 286231 h 286230"/>
              <a:gd name="connsiteX3" fmla="*/ 749773 w 1990951"/>
              <a:gd name="connsiteY3" fmla="*/ 40528 h 286230"/>
              <a:gd name="connsiteX4" fmla="*/ 504071 w 1990951"/>
              <a:gd name="connsiteY4" fmla="*/ 286231 h 286230"/>
              <a:gd name="connsiteX5" fmla="*/ 255835 w 1990951"/>
              <a:gd name="connsiteY5" fmla="*/ 40528 h 286230"/>
              <a:gd name="connsiteX6" fmla="*/ 20264 w 1990951"/>
              <a:gd name="connsiteY6" fmla="*/ 276099 h 286230"/>
              <a:gd name="connsiteX7" fmla="*/ 0 w 1990951"/>
              <a:gd name="connsiteY7" fmla="*/ 255835 h 286230"/>
              <a:gd name="connsiteX8" fmla="*/ 255835 w 1990951"/>
              <a:gd name="connsiteY8" fmla="*/ 0 h 286230"/>
              <a:gd name="connsiteX9" fmla="*/ 504071 w 1990951"/>
              <a:gd name="connsiteY9" fmla="*/ 245703 h 286230"/>
              <a:gd name="connsiteX10" fmla="*/ 749773 w 1990951"/>
              <a:gd name="connsiteY10" fmla="*/ 0 h 286230"/>
              <a:gd name="connsiteX11" fmla="*/ 995476 w 1990951"/>
              <a:gd name="connsiteY11" fmla="*/ 245703 h 286230"/>
              <a:gd name="connsiteX12" fmla="*/ 1243712 w 1990951"/>
              <a:gd name="connsiteY12" fmla="*/ 0 h 286230"/>
              <a:gd name="connsiteX13" fmla="*/ 1489414 w 1990951"/>
              <a:gd name="connsiteY13" fmla="*/ 245703 h 286230"/>
              <a:gd name="connsiteX14" fmla="*/ 1735117 w 1990951"/>
              <a:gd name="connsiteY14" fmla="*/ 0 h 286230"/>
              <a:gd name="connsiteX15" fmla="*/ 1990952 w 1990951"/>
              <a:gd name="connsiteY15" fmla="*/ 255835 h 286230"/>
              <a:gd name="connsiteX16" fmla="*/ 1973221 w 1990951"/>
              <a:gd name="connsiteY16" fmla="*/ 276099 h 286230"/>
              <a:gd name="connsiteX17" fmla="*/ 1735117 w 1990951"/>
              <a:gd name="connsiteY17" fmla="*/ 40528 h 286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990951" h="286230">
                <a:moveTo>
                  <a:pt x="1489414" y="286231"/>
                </a:moveTo>
                <a:lnTo>
                  <a:pt x="1243712" y="40528"/>
                </a:lnTo>
                <a:lnTo>
                  <a:pt x="995476" y="286231"/>
                </a:lnTo>
                <a:lnTo>
                  <a:pt x="749773" y="40528"/>
                </a:lnTo>
                <a:lnTo>
                  <a:pt x="504071" y="286231"/>
                </a:lnTo>
                <a:lnTo>
                  <a:pt x="255835" y="40528"/>
                </a:lnTo>
                <a:lnTo>
                  <a:pt x="20264" y="276099"/>
                </a:lnTo>
                <a:lnTo>
                  <a:pt x="0" y="255835"/>
                </a:lnTo>
                <a:lnTo>
                  <a:pt x="255835" y="0"/>
                </a:lnTo>
                <a:lnTo>
                  <a:pt x="504071" y="245703"/>
                </a:lnTo>
                <a:lnTo>
                  <a:pt x="749773" y="0"/>
                </a:lnTo>
                <a:lnTo>
                  <a:pt x="995476" y="245703"/>
                </a:lnTo>
                <a:lnTo>
                  <a:pt x="1243712" y="0"/>
                </a:lnTo>
                <a:lnTo>
                  <a:pt x="1489414" y="245703"/>
                </a:lnTo>
                <a:lnTo>
                  <a:pt x="1735117" y="0"/>
                </a:lnTo>
                <a:lnTo>
                  <a:pt x="1990952" y="255835"/>
                </a:lnTo>
                <a:lnTo>
                  <a:pt x="1973221" y="276099"/>
                </a:lnTo>
                <a:lnTo>
                  <a:pt x="1735117" y="40528"/>
                </a:lnTo>
                <a:close/>
              </a:path>
            </a:pathLst>
          </a:custGeom>
          <a:solidFill>
            <a:schemeClr val="tx1"/>
          </a:solidFill>
          <a:ln w="2532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B0168936-CE5E-45A4-9FAA-820681A7B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68444"/>
            <a:ext cx="1910252" cy="274628"/>
          </a:xfrm>
          <a:custGeom>
            <a:avLst/>
            <a:gdLst>
              <a:gd name="connsiteX0" fmla="*/ 1489414 w 1990951"/>
              <a:gd name="connsiteY0" fmla="*/ 286231 h 286230"/>
              <a:gd name="connsiteX1" fmla="*/ 1243712 w 1990951"/>
              <a:gd name="connsiteY1" fmla="*/ 40528 h 286230"/>
              <a:gd name="connsiteX2" fmla="*/ 995476 w 1990951"/>
              <a:gd name="connsiteY2" fmla="*/ 286231 h 286230"/>
              <a:gd name="connsiteX3" fmla="*/ 749773 w 1990951"/>
              <a:gd name="connsiteY3" fmla="*/ 40528 h 286230"/>
              <a:gd name="connsiteX4" fmla="*/ 504071 w 1990951"/>
              <a:gd name="connsiteY4" fmla="*/ 286231 h 286230"/>
              <a:gd name="connsiteX5" fmla="*/ 255835 w 1990951"/>
              <a:gd name="connsiteY5" fmla="*/ 40528 h 286230"/>
              <a:gd name="connsiteX6" fmla="*/ 20264 w 1990951"/>
              <a:gd name="connsiteY6" fmla="*/ 276099 h 286230"/>
              <a:gd name="connsiteX7" fmla="*/ 0 w 1990951"/>
              <a:gd name="connsiteY7" fmla="*/ 258368 h 286230"/>
              <a:gd name="connsiteX8" fmla="*/ 255835 w 1990951"/>
              <a:gd name="connsiteY8" fmla="*/ 0 h 286230"/>
              <a:gd name="connsiteX9" fmla="*/ 504071 w 1990951"/>
              <a:gd name="connsiteY9" fmla="*/ 248236 h 286230"/>
              <a:gd name="connsiteX10" fmla="*/ 749773 w 1990951"/>
              <a:gd name="connsiteY10" fmla="*/ 0 h 286230"/>
              <a:gd name="connsiteX11" fmla="*/ 995476 w 1990951"/>
              <a:gd name="connsiteY11" fmla="*/ 248236 h 286230"/>
              <a:gd name="connsiteX12" fmla="*/ 1243712 w 1990951"/>
              <a:gd name="connsiteY12" fmla="*/ 0 h 286230"/>
              <a:gd name="connsiteX13" fmla="*/ 1489414 w 1990951"/>
              <a:gd name="connsiteY13" fmla="*/ 248236 h 286230"/>
              <a:gd name="connsiteX14" fmla="*/ 1735117 w 1990951"/>
              <a:gd name="connsiteY14" fmla="*/ 0 h 286230"/>
              <a:gd name="connsiteX15" fmla="*/ 1990952 w 1990951"/>
              <a:gd name="connsiteY15" fmla="*/ 258368 h 286230"/>
              <a:gd name="connsiteX16" fmla="*/ 1973221 w 1990951"/>
              <a:gd name="connsiteY16" fmla="*/ 276099 h 286230"/>
              <a:gd name="connsiteX17" fmla="*/ 1735117 w 1990951"/>
              <a:gd name="connsiteY17" fmla="*/ 40528 h 286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990951" h="286230">
                <a:moveTo>
                  <a:pt x="1489414" y="286231"/>
                </a:moveTo>
                <a:lnTo>
                  <a:pt x="1243712" y="40528"/>
                </a:lnTo>
                <a:lnTo>
                  <a:pt x="995476" y="286231"/>
                </a:lnTo>
                <a:lnTo>
                  <a:pt x="749773" y="40528"/>
                </a:lnTo>
                <a:lnTo>
                  <a:pt x="504071" y="286231"/>
                </a:lnTo>
                <a:lnTo>
                  <a:pt x="255835" y="40528"/>
                </a:lnTo>
                <a:lnTo>
                  <a:pt x="20264" y="276099"/>
                </a:lnTo>
                <a:lnTo>
                  <a:pt x="0" y="258368"/>
                </a:lnTo>
                <a:lnTo>
                  <a:pt x="255835" y="0"/>
                </a:lnTo>
                <a:lnTo>
                  <a:pt x="504071" y="248236"/>
                </a:lnTo>
                <a:lnTo>
                  <a:pt x="749773" y="0"/>
                </a:lnTo>
                <a:lnTo>
                  <a:pt x="995476" y="248236"/>
                </a:lnTo>
                <a:lnTo>
                  <a:pt x="1243712" y="0"/>
                </a:lnTo>
                <a:lnTo>
                  <a:pt x="1489414" y="248236"/>
                </a:lnTo>
                <a:lnTo>
                  <a:pt x="1735117" y="0"/>
                </a:lnTo>
                <a:lnTo>
                  <a:pt x="1990952" y="258368"/>
                </a:lnTo>
                <a:lnTo>
                  <a:pt x="1973221" y="276099"/>
                </a:lnTo>
                <a:lnTo>
                  <a:pt x="1735117" y="40528"/>
                </a:lnTo>
                <a:close/>
              </a:path>
            </a:pathLst>
          </a:custGeom>
          <a:solidFill>
            <a:schemeClr val="tx1"/>
          </a:solidFill>
          <a:ln w="2532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EB414A95-9CF6-4787-B6F4-736E75DFBB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21343" y="4864099"/>
            <a:ext cx="2085971" cy="1993901"/>
            <a:chOff x="3121343" y="4864099"/>
            <a:chExt cx="2085971" cy="1993901"/>
          </a:xfrm>
          <a:solidFill>
            <a:schemeClr val="tx1"/>
          </a:solidFill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3E55EDEC-1A3E-44D4-9F1C-5FAEB4823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38556" y="4981312"/>
              <a:ext cx="442726" cy="44272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AF352701-4D72-4D42-BED8-F30782F566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8809" y="4871565"/>
              <a:ext cx="902626" cy="902626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FCE7DD15-248D-407F-9BBA-87DCEF3C90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1343" y="4864099"/>
              <a:ext cx="1152732" cy="1152732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1F249086-A196-41DD-BC96-CA27D2C9E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52324" y="4894707"/>
              <a:ext cx="1321462" cy="1321838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0BF07749-D7D0-470F-9C12-E8D19EB1D3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15037" y="4957793"/>
              <a:ext cx="1428975" cy="1428975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A05B1B7D-CE78-4677-BE51-133F4425E8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301642" y="5044398"/>
              <a:ext cx="1490195" cy="1490195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76CEA59F-3271-46D6-9CBC-F7C8DED967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09523" y="5152279"/>
              <a:ext cx="1509607" cy="1509607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868256DC-CD27-4A4B-8A1B-E315CADF26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538685" y="5279576"/>
              <a:ext cx="1488326" cy="1490192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8B4D0082-FA6D-4E6D-BACC-89F3253890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83896" y="5426652"/>
              <a:ext cx="1429720" cy="1429720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D10D35FD-C3A9-4C0A-BC06-140E6D6F68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01021" y="5597624"/>
              <a:ext cx="1275308" cy="1260376"/>
            </a:xfrm>
            <a:custGeom>
              <a:avLst/>
              <a:gdLst>
                <a:gd name="connsiteX0" fmla="*/ 1260376 w 1275308"/>
                <a:gd name="connsiteY0" fmla="*/ 0 h 1260376"/>
                <a:gd name="connsiteX1" fmla="*/ 1275308 w 1275308"/>
                <a:gd name="connsiteY1" fmla="*/ 52634 h 1260376"/>
                <a:gd name="connsiteX2" fmla="*/ 67566 w 1275308"/>
                <a:gd name="connsiteY2" fmla="*/ 1260376 h 1260376"/>
                <a:gd name="connsiteX3" fmla="*/ 0 w 1275308"/>
                <a:gd name="connsiteY3" fmla="*/ 1260376 h 1260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75308" h="1260376">
                  <a:moveTo>
                    <a:pt x="1260376" y="0"/>
                  </a:moveTo>
                  <a:cubicBezTo>
                    <a:pt x="1265977" y="17174"/>
                    <a:pt x="1270829" y="34716"/>
                    <a:pt x="1275308" y="52634"/>
                  </a:cubicBezTo>
                  <a:lnTo>
                    <a:pt x="67566" y="1260376"/>
                  </a:lnTo>
                  <a:lnTo>
                    <a:pt x="0" y="126037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24A8F3F5-01DB-4D7F-865A-A033D7653E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41456" y="5797338"/>
              <a:ext cx="1065858" cy="1060662"/>
            </a:xfrm>
            <a:custGeom>
              <a:avLst/>
              <a:gdLst>
                <a:gd name="connsiteX0" fmla="*/ 1061006 w 1065858"/>
                <a:gd name="connsiteY0" fmla="*/ 0 h 1060662"/>
                <a:gd name="connsiteX1" fmla="*/ 1065858 w 1065858"/>
                <a:gd name="connsiteY1" fmla="*/ 62342 h 1060662"/>
                <a:gd name="connsiteX2" fmla="*/ 67196 w 1065858"/>
                <a:gd name="connsiteY2" fmla="*/ 1060662 h 1060662"/>
                <a:gd name="connsiteX3" fmla="*/ 0 w 1065858"/>
                <a:gd name="connsiteY3" fmla="*/ 1060662 h 10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5858" h="1060662">
                  <a:moveTo>
                    <a:pt x="1061006" y="0"/>
                  </a:moveTo>
                  <a:cubicBezTo>
                    <a:pt x="1063248" y="20905"/>
                    <a:pt x="1064741" y="41809"/>
                    <a:pt x="1065858" y="62342"/>
                  </a:cubicBezTo>
                  <a:lnTo>
                    <a:pt x="67196" y="1060662"/>
                  </a:lnTo>
                  <a:lnTo>
                    <a:pt x="0" y="106066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B269D5FA-3DC7-4503-A9AC-DB43F5AA2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1830" y="6039978"/>
              <a:ext cx="818022" cy="818022"/>
            </a:xfrm>
            <a:custGeom>
              <a:avLst/>
              <a:gdLst>
                <a:gd name="connsiteX0" fmla="*/ 818022 w 818022"/>
                <a:gd name="connsiteY0" fmla="*/ 0 h 818022"/>
                <a:gd name="connsiteX1" fmla="*/ 804584 w 818022"/>
                <a:gd name="connsiteY1" fmla="*/ 80632 h 818022"/>
                <a:gd name="connsiteX2" fmla="*/ 67190 w 818022"/>
                <a:gd name="connsiteY2" fmla="*/ 818022 h 818022"/>
                <a:gd name="connsiteX3" fmla="*/ 0 w 818022"/>
                <a:gd name="connsiteY3" fmla="*/ 818022 h 818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8022" h="818022">
                  <a:moveTo>
                    <a:pt x="818022" y="0"/>
                  </a:moveTo>
                  <a:cubicBezTo>
                    <a:pt x="814660" y="27250"/>
                    <a:pt x="810180" y="53755"/>
                    <a:pt x="804584" y="80632"/>
                  </a:cubicBezTo>
                  <a:lnTo>
                    <a:pt x="67190" y="818022"/>
                  </a:lnTo>
                  <a:lnTo>
                    <a:pt x="0" y="81802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EB6DAF0-32D8-49F4-AE4A-0278A3143B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47375" y="6390131"/>
              <a:ext cx="442354" cy="442354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pic>
        <p:nvPicPr>
          <p:cNvPr id="4" name="Picture 4">
            <a:extLst>
              <a:ext uri="{FF2B5EF4-FFF2-40B4-BE49-F238E27FC236}">
                <a16:creationId xmlns:a16="http://schemas.microsoft.com/office/drawing/2014/main" id="{3FB3A9A5-512D-4DBC-B3DB-2FB213867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5758" y="2212356"/>
            <a:ext cx="2576430" cy="321733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6CC71-3FB9-4101-9D3A-2BBDCF9D5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5"/>
            <a:ext cx="5217173" cy="5085699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200" err="1">
                <a:ea typeface="+mn-lt"/>
                <a:cs typeface="+mn-lt"/>
              </a:rPr>
              <a:t>Datę</a:t>
            </a:r>
            <a:r>
              <a:rPr lang="en-US" sz="2200">
                <a:ea typeface="+mn-lt"/>
                <a:cs typeface="+mn-lt"/>
              </a:rPr>
              <a:t> 14 </a:t>
            </a:r>
            <a:r>
              <a:rPr lang="en-US" sz="2200" err="1">
                <a:ea typeface="+mn-lt"/>
                <a:cs typeface="+mn-lt"/>
              </a:rPr>
              <a:t>marca</a:t>
            </a:r>
            <a:r>
              <a:rPr lang="en-US" sz="2200">
                <a:ea typeface="+mn-lt"/>
                <a:cs typeface="+mn-lt"/>
              </a:rPr>
              <a:t> w </a:t>
            </a:r>
            <a:r>
              <a:rPr lang="en-US" sz="2200" err="1">
                <a:ea typeface="+mn-lt"/>
                <a:cs typeface="+mn-lt"/>
              </a:rPr>
              <a:t>notacji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amerykańskiej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zapisuje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się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jako</a:t>
            </a:r>
            <a:r>
              <a:rPr lang="en-US" sz="2200">
                <a:ea typeface="+mn-lt"/>
                <a:cs typeface="+mn-lt"/>
              </a:rPr>
              <a:t> 3.14, co </a:t>
            </a:r>
            <a:r>
              <a:rPr lang="en-US" sz="2200" err="1">
                <a:ea typeface="+mn-lt"/>
                <a:cs typeface="+mn-lt"/>
              </a:rPr>
              <a:t>kojarzy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się</a:t>
            </a:r>
            <a:r>
              <a:rPr lang="en-US" sz="2200">
                <a:ea typeface="+mn-lt"/>
                <a:cs typeface="+mn-lt"/>
              </a:rPr>
              <a:t> z </a:t>
            </a:r>
            <a:r>
              <a:rPr lang="en-US" sz="2200" err="1">
                <a:ea typeface="+mn-lt"/>
                <a:cs typeface="+mn-lt"/>
              </a:rPr>
              <a:t>przybliżeniem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liczby</a:t>
            </a:r>
            <a:r>
              <a:rPr lang="en-US" sz="2200">
                <a:ea typeface="+mn-lt"/>
                <a:cs typeface="+mn-lt"/>
              </a:rPr>
              <a:t> pi. Wiele </a:t>
            </a:r>
            <a:r>
              <a:rPr lang="en-US" sz="2200" err="1">
                <a:ea typeface="+mn-lt"/>
                <a:cs typeface="+mn-lt"/>
              </a:rPr>
              <a:t>amerykańskich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szkół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obchodzi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wtedy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święto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matematyki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tzw</a:t>
            </a:r>
            <a:r>
              <a:rPr lang="en-US" sz="2200">
                <a:ea typeface="+mn-lt"/>
                <a:cs typeface="+mn-lt"/>
              </a:rPr>
              <a:t>. Pi Day. Od 1988 </a:t>
            </a:r>
            <a:r>
              <a:rPr lang="en-US" sz="2200" err="1">
                <a:ea typeface="+mn-lt"/>
                <a:cs typeface="+mn-lt"/>
              </a:rPr>
              <a:t>roku</a:t>
            </a:r>
            <a:r>
              <a:rPr lang="en-US" sz="2200">
                <a:ea typeface="+mn-lt"/>
                <a:cs typeface="+mn-lt"/>
              </a:rPr>
              <a:t> jest to </a:t>
            </a:r>
            <a:r>
              <a:rPr lang="en-US" sz="2200" err="1">
                <a:ea typeface="+mn-lt"/>
                <a:cs typeface="+mn-lt"/>
              </a:rPr>
              <a:t>oficjalne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święto</a:t>
            </a:r>
            <a:r>
              <a:rPr lang="en-US" sz="2200">
                <a:ea typeface="+mn-lt"/>
                <a:cs typeface="+mn-lt"/>
              </a:rPr>
              <a:t> w San Francisco, </a:t>
            </a:r>
            <a:r>
              <a:rPr lang="en-US" sz="2200" err="1">
                <a:ea typeface="+mn-lt"/>
                <a:cs typeface="+mn-lt"/>
              </a:rPr>
              <a:t>uznane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zostało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też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uchwałą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Izby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Reprezentantów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amerykańskiego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Kongresu</a:t>
            </a:r>
            <a:r>
              <a:rPr lang="en-US" sz="2200">
                <a:ea typeface="+mn-lt"/>
                <a:cs typeface="+mn-lt"/>
              </a:rPr>
              <a:t>. </a:t>
            </a:r>
            <a:r>
              <a:rPr lang="en-US" sz="2200" err="1">
                <a:ea typeface="+mn-lt"/>
                <a:cs typeface="+mn-lt"/>
              </a:rPr>
              <a:t>Warto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przypomnieć</a:t>
            </a:r>
            <a:r>
              <a:rPr lang="en-US" sz="2200">
                <a:ea typeface="+mn-lt"/>
                <a:cs typeface="+mn-lt"/>
              </a:rPr>
              <a:t>, </a:t>
            </a:r>
            <a:r>
              <a:rPr lang="en-US" sz="2200" err="1">
                <a:ea typeface="+mn-lt"/>
                <a:cs typeface="+mn-lt"/>
              </a:rPr>
              <a:t>że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dzień</a:t>
            </a:r>
            <a:r>
              <a:rPr lang="en-US" sz="2200">
                <a:ea typeface="+mn-lt"/>
                <a:cs typeface="+mn-lt"/>
              </a:rPr>
              <a:t> ten jest </a:t>
            </a:r>
            <a:r>
              <a:rPr lang="en-US" sz="2200" err="1">
                <a:ea typeface="+mn-lt"/>
                <a:cs typeface="+mn-lt"/>
              </a:rPr>
              <a:t>jednocześnie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rocznicą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urodzin</a:t>
            </a:r>
            <a:r>
              <a:rPr lang="en-US" sz="2200">
                <a:ea typeface="+mn-lt"/>
                <a:cs typeface="+mn-lt"/>
              </a:rPr>
              <a:t> Wacława </a:t>
            </a:r>
            <a:r>
              <a:rPr lang="en-US" sz="2200" err="1">
                <a:ea typeface="+mn-lt"/>
                <a:cs typeface="+mn-lt"/>
              </a:rPr>
              <a:t>Sierpińskiego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err="1">
                <a:ea typeface="+mn-lt"/>
                <a:cs typeface="+mn-lt"/>
              </a:rPr>
              <a:t>i</a:t>
            </a:r>
            <a:r>
              <a:rPr lang="en-US" sz="2200">
                <a:ea typeface="+mn-lt"/>
                <a:cs typeface="+mn-lt"/>
              </a:rPr>
              <a:t> Alberta </a:t>
            </a:r>
            <a:r>
              <a:rPr lang="en-US" sz="2200" err="1">
                <a:ea typeface="+mn-lt"/>
                <a:cs typeface="+mn-lt"/>
              </a:rPr>
              <a:t>Einsteina</a:t>
            </a:r>
            <a:r>
              <a:rPr lang="en-US" sz="2200">
                <a:ea typeface="+mn-lt"/>
                <a:cs typeface="+mn-lt"/>
              </a:rPr>
              <a:t>.</a:t>
            </a: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1473216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7" name="Rectangle 196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2A638C7D-9088-41A9-88A0-7357157BC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31180" y="1109243"/>
            <a:ext cx="4842710" cy="4842710"/>
            <a:chOff x="1881974" y="1174396"/>
            <a:chExt cx="5290997" cy="5290997"/>
          </a:xfrm>
        </p:grpSpPr>
        <p:sp>
          <p:nvSpPr>
            <p:cNvPr id="200" name="Oval 199">
              <a:extLst>
                <a:ext uri="{FF2B5EF4-FFF2-40B4-BE49-F238E27FC236}">
                  <a16:creationId xmlns:a16="http://schemas.microsoft.com/office/drawing/2014/main" id="{9714B173-1D32-4BBC-A685-1F5D257AB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BEF82DD1-2343-4F41-B6A7-A6489A713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 useBgFill="1">
        <p:nvSpPr>
          <p:cNvPr id="203" name="Oval 202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270" y="1095407"/>
            <a:ext cx="4754948" cy="475494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CFD216-7648-439D-8F7B-32FEE25D1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4751" y="568517"/>
            <a:ext cx="6161004" cy="886379"/>
          </a:xfrm>
        </p:spPr>
        <p:txBody>
          <a:bodyPr>
            <a:normAutofit/>
          </a:bodyPr>
          <a:lstStyle/>
          <a:p>
            <a:r>
              <a:rPr lang="en-US" dirty="0"/>
              <a:t>Co to jest </a:t>
            </a:r>
            <a:r>
              <a:rPr lang="en-US" dirty="0" err="1"/>
              <a:t>liczba</a:t>
            </a:r>
            <a:r>
              <a:rPr lang="en-US" dirty="0"/>
              <a:t> PI ?</a:t>
            </a:r>
            <a:endParaRPr lang="en-US"/>
          </a:p>
        </p:txBody>
      </p:sp>
      <p:grpSp>
        <p:nvGrpSpPr>
          <p:cNvPr id="205" name="Group 204">
            <a:extLst>
              <a:ext uri="{FF2B5EF4-FFF2-40B4-BE49-F238E27FC236}">
                <a16:creationId xmlns:a16="http://schemas.microsoft.com/office/drawing/2014/main" id="{3F219210-B16A-47B6-9AA8-207DAFF37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pic>
        <p:nvPicPr>
          <p:cNvPr id="4" name="Picture 4" descr="Diagram, text&#10;&#10;Description automatically generated">
            <a:extLst>
              <a:ext uri="{FF2B5EF4-FFF2-40B4-BE49-F238E27FC236}">
                <a16:creationId xmlns:a16="http://schemas.microsoft.com/office/drawing/2014/main" id="{61B6A4F5-35AF-4189-BEF0-76126468A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077" y="2298493"/>
            <a:ext cx="3217333" cy="2348775"/>
          </a:xfrm>
          <a:prstGeom prst="rect">
            <a:avLst/>
          </a:prstGeom>
        </p:spPr>
      </p:pic>
      <p:grpSp>
        <p:nvGrpSpPr>
          <p:cNvPr id="209" name="Graphic 185">
            <a:extLst>
              <a:ext uri="{FF2B5EF4-FFF2-40B4-BE49-F238E27FC236}">
                <a16:creationId xmlns:a16="http://schemas.microsoft.com/office/drawing/2014/main" id="{582A903B-6B78-4F0A-B7C9-3D8049902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D510EA93-8F64-42C8-A630-D449506E9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06CB53FC-E4DA-4001-928B-9998A85EA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D210B969-4FDF-4AAC-9397-63D543495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570B3EF0-84EA-4F47-86A3-1EA1F644A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259369A8-EF57-42A1-8EC8-F6A9F92A3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C2B3C-4C6B-4ABA-9231-66B61AF3E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820369"/>
            <a:ext cx="5217173" cy="435133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err="1">
                <a:ea typeface="+mn-lt"/>
                <a:cs typeface="+mn-lt"/>
              </a:rPr>
              <a:t>Liczba</a:t>
            </a:r>
            <a:r>
              <a:rPr lang="en-US" sz="2000">
                <a:ea typeface="+mn-lt"/>
                <a:cs typeface="+mn-lt"/>
              </a:rPr>
              <a:t> π to </a:t>
            </a:r>
            <a:r>
              <a:rPr lang="en-US" sz="2000" err="1">
                <a:ea typeface="+mn-lt"/>
                <a:cs typeface="+mn-lt"/>
              </a:rPr>
              <a:t>stosunek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długości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okręgu</a:t>
            </a:r>
            <a:r>
              <a:rPr lang="en-US" sz="2000">
                <a:ea typeface="+mn-lt"/>
                <a:cs typeface="+mn-lt"/>
              </a:rPr>
              <a:t> do </a:t>
            </a:r>
            <a:r>
              <a:rPr lang="en-US" sz="2000" err="1">
                <a:ea typeface="+mn-lt"/>
                <a:cs typeface="+mn-lt"/>
              </a:rPr>
              <a:t>długości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jego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średnicy</a:t>
            </a:r>
            <a:r>
              <a:rPr lang="en-US" sz="2000">
                <a:ea typeface="+mn-lt"/>
                <a:cs typeface="+mn-lt"/>
              </a:rPr>
              <a:t>, jest </a:t>
            </a:r>
            <a:r>
              <a:rPr lang="en-US" sz="2000" err="1">
                <a:ea typeface="+mn-lt"/>
                <a:cs typeface="+mn-lt"/>
              </a:rPr>
              <a:t>wielkością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stałą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i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wynosi</a:t>
            </a:r>
            <a:r>
              <a:rPr lang="en-US" sz="2000">
                <a:ea typeface="+mn-lt"/>
                <a:cs typeface="+mn-lt"/>
              </a:rPr>
              <a:t> w </a:t>
            </a:r>
            <a:r>
              <a:rPr lang="en-US" sz="2000" err="1">
                <a:ea typeface="+mn-lt"/>
                <a:cs typeface="+mn-lt"/>
              </a:rPr>
              <a:t>przybliżeniu</a:t>
            </a:r>
            <a:r>
              <a:rPr lang="en-US" sz="2000">
                <a:ea typeface="+mn-lt"/>
                <a:cs typeface="+mn-lt"/>
              </a:rPr>
              <a:t> 3,1415... Ale </a:t>
            </a:r>
            <a:r>
              <a:rPr lang="en-US" sz="2000" err="1">
                <a:ea typeface="+mn-lt"/>
                <a:cs typeface="+mn-lt"/>
              </a:rPr>
              <a:t>dlaczego</a:t>
            </a:r>
            <a:r>
              <a:rPr lang="en-US" sz="2000">
                <a:ea typeface="+mn-lt"/>
                <a:cs typeface="+mn-lt"/>
              </a:rPr>
              <a:t> w </a:t>
            </a:r>
            <a:r>
              <a:rPr lang="en-US" sz="2000" err="1">
                <a:ea typeface="+mn-lt"/>
                <a:cs typeface="+mn-lt"/>
              </a:rPr>
              <a:t>przybliżeniu</a:t>
            </a:r>
            <a:r>
              <a:rPr lang="en-US" sz="2000">
                <a:ea typeface="+mn-lt"/>
                <a:cs typeface="+mn-lt"/>
              </a:rPr>
              <a:t>? </a:t>
            </a:r>
            <a:r>
              <a:rPr lang="en-US" sz="2000" err="1">
                <a:ea typeface="+mn-lt"/>
                <a:cs typeface="+mn-lt"/>
              </a:rPr>
              <a:t>Dziś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jesteśmy</a:t>
            </a:r>
            <a:r>
              <a:rPr lang="en-US" sz="2000">
                <a:ea typeface="+mn-lt"/>
                <a:cs typeface="+mn-lt"/>
              </a:rPr>
              <a:t> w </a:t>
            </a:r>
            <a:r>
              <a:rPr lang="en-US" sz="2000" err="1">
                <a:ea typeface="+mn-lt"/>
                <a:cs typeface="+mn-lt"/>
              </a:rPr>
              <a:t>stanie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obliczyć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wartość</a:t>
            </a:r>
            <a:r>
              <a:rPr lang="en-US" sz="2000">
                <a:ea typeface="+mn-lt"/>
                <a:cs typeface="+mn-lt"/>
              </a:rPr>
              <a:t> pi do </a:t>
            </a:r>
            <a:r>
              <a:rPr lang="en-US" sz="2000" err="1">
                <a:ea typeface="+mn-lt"/>
                <a:cs typeface="+mn-lt"/>
              </a:rPr>
              <a:t>milionów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miejsc</a:t>
            </a:r>
            <a:r>
              <a:rPr lang="en-US" sz="2000">
                <a:ea typeface="+mn-lt"/>
                <a:cs typeface="+mn-lt"/>
              </a:rPr>
              <a:t> po </a:t>
            </a:r>
            <a:r>
              <a:rPr lang="en-US" sz="2000" err="1">
                <a:ea typeface="+mn-lt"/>
                <a:cs typeface="+mn-lt"/>
              </a:rPr>
              <a:t>przecinku</a:t>
            </a:r>
            <a:r>
              <a:rPr lang="en-US" sz="2000">
                <a:ea typeface="+mn-lt"/>
                <a:cs typeface="+mn-lt"/>
              </a:rPr>
              <a:t>. Rodzi </a:t>
            </a:r>
            <a:r>
              <a:rPr lang="en-US" sz="2000" err="1">
                <a:ea typeface="+mn-lt"/>
                <a:cs typeface="+mn-lt"/>
              </a:rPr>
              <a:t>się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pytanie</a:t>
            </a:r>
            <a:r>
              <a:rPr lang="en-US" sz="2000">
                <a:ea typeface="+mn-lt"/>
                <a:cs typeface="+mn-lt"/>
              </a:rPr>
              <a:t>: </a:t>
            </a:r>
            <a:r>
              <a:rPr lang="en-US" sz="2000" err="1">
                <a:ea typeface="+mn-lt"/>
                <a:cs typeface="+mn-lt"/>
              </a:rPr>
              <a:t>jakiego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rodzaju</a:t>
            </a:r>
            <a:r>
              <a:rPr lang="en-US" sz="2000">
                <a:ea typeface="+mn-lt"/>
                <a:cs typeface="+mn-lt"/>
              </a:rPr>
              <a:t> to </a:t>
            </a:r>
            <a:r>
              <a:rPr lang="en-US" sz="2000" err="1">
                <a:ea typeface="+mn-lt"/>
                <a:cs typeface="+mn-lt"/>
              </a:rPr>
              <a:t>liczba</a:t>
            </a:r>
            <a:r>
              <a:rPr lang="en-US" sz="2000">
                <a:ea typeface="+mn-lt"/>
                <a:cs typeface="+mn-lt"/>
              </a:rPr>
              <a:t>? </a:t>
            </a:r>
            <a:r>
              <a:rPr lang="en-US" sz="2000" err="1">
                <a:ea typeface="+mn-lt"/>
                <a:cs typeface="+mn-lt"/>
              </a:rPr>
              <a:t>Wiemy</a:t>
            </a:r>
            <a:r>
              <a:rPr lang="en-US" sz="2000">
                <a:ea typeface="+mn-lt"/>
                <a:cs typeface="+mn-lt"/>
              </a:rPr>
              <a:t>, </a:t>
            </a:r>
            <a:r>
              <a:rPr lang="en-US" sz="2000" err="1">
                <a:ea typeface="+mn-lt"/>
                <a:cs typeface="+mn-lt"/>
              </a:rPr>
              <a:t>że</a:t>
            </a:r>
            <a:r>
              <a:rPr lang="en-US" sz="2000">
                <a:ea typeface="+mn-lt"/>
                <a:cs typeface="+mn-lt"/>
              </a:rPr>
              <a:t> jest </a:t>
            </a:r>
            <a:r>
              <a:rPr lang="en-US" sz="2000" err="1">
                <a:ea typeface="+mn-lt"/>
                <a:cs typeface="+mn-lt"/>
              </a:rPr>
              <a:t>bardzo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bliska</a:t>
            </a:r>
            <a:r>
              <a:rPr lang="en-US" sz="2000">
                <a:ea typeface="+mn-lt"/>
                <a:cs typeface="+mn-lt"/>
              </a:rPr>
              <a:t> 227≈3,14, ale </a:t>
            </a:r>
            <a:r>
              <a:rPr lang="en-US" sz="2000" err="1">
                <a:ea typeface="+mn-lt"/>
                <a:cs typeface="+mn-lt"/>
              </a:rPr>
              <a:t>nie</a:t>
            </a:r>
            <a:r>
              <a:rPr lang="en-US" sz="2000">
                <a:ea typeface="+mn-lt"/>
                <a:cs typeface="+mn-lt"/>
              </a:rPr>
              <a:t> ma </a:t>
            </a:r>
            <a:r>
              <a:rPr lang="en-US" sz="2000" err="1">
                <a:ea typeface="+mn-lt"/>
                <a:cs typeface="+mn-lt"/>
              </a:rPr>
              <a:t>tu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równości</a:t>
            </a:r>
            <a:r>
              <a:rPr lang="en-US" sz="2000">
                <a:ea typeface="+mn-lt"/>
                <a:cs typeface="+mn-lt"/>
              </a:rPr>
              <a:t>. </a:t>
            </a:r>
            <a:r>
              <a:rPr lang="en-US" sz="2000" err="1">
                <a:ea typeface="+mn-lt"/>
                <a:cs typeface="+mn-lt"/>
              </a:rPr>
              <a:t>Bliższa</a:t>
            </a:r>
            <a:r>
              <a:rPr lang="en-US" sz="2000">
                <a:ea typeface="+mn-lt"/>
                <a:cs typeface="+mn-lt"/>
              </a:rPr>
              <a:t> jest </a:t>
            </a:r>
            <a:r>
              <a:rPr lang="en-US" sz="2000" err="1">
                <a:ea typeface="+mn-lt"/>
                <a:cs typeface="+mn-lt"/>
              </a:rPr>
              <a:t>wartości</a:t>
            </a:r>
            <a:r>
              <a:rPr lang="en-US" sz="2000">
                <a:ea typeface="+mn-lt"/>
                <a:cs typeface="+mn-lt"/>
              </a:rPr>
              <a:t> 355113≈3,1415929203..., ale </a:t>
            </a:r>
            <a:r>
              <a:rPr lang="en-US" sz="2000" err="1">
                <a:ea typeface="+mn-lt"/>
                <a:cs typeface="+mn-lt"/>
              </a:rPr>
              <a:t>nawet</a:t>
            </a:r>
            <a:r>
              <a:rPr lang="en-US" sz="2000">
                <a:ea typeface="+mn-lt"/>
                <a:cs typeface="+mn-lt"/>
              </a:rPr>
              <a:t> ta </a:t>
            </a:r>
            <a:r>
              <a:rPr lang="en-US" sz="2000" err="1">
                <a:ea typeface="+mn-lt"/>
                <a:cs typeface="+mn-lt"/>
              </a:rPr>
              <a:t>liczba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nie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określa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dokładnej</a:t>
            </a:r>
            <a:r>
              <a:rPr lang="en-US" sz="2000">
                <a:ea typeface="+mn-lt"/>
                <a:cs typeface="+mn-lt"/>
              </a:rPr>
              <a:t> wartości.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701501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A638C7D-9088-41A9-88A0-7357157BC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31180" y="1109243"/>
            <a:ext cx="4842710" cy="4842710"/>
            <a:chOff x="1881974" y="1174396"/>
            <a:chExt cx="5290997" cy="5290997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714B173-1D32-4BBC-A685-1F5D257AB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EF82DD1-2343-4F41-B6A7-A6489A713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 useBgFill="1">
        <p:nvSpPr>
          <p:cNvPr id="15" name="Oval 14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270" y="1095407"/>
            <a:ext cx="4754948" cy="475494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219E3-57E1-4C78-8E66-2C9E06C18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4751" y="568517"/>
            <a:ext cx="6161004" cy="886379"/>
          </a:xfrm>
        </p:spPr>
        <p:txBody>
          <a:bodyPr>
            <a:normAutofit/>
          </a:bodyPr>
          <a:lstStyle/>
          <a:p>
            <a:r>
              <a:rPr lang="en-US" dirty="0"/>
              <a:t>Jak </a:t>
            </a:r>
            <a:r>
              <a:rPr lang="en-US" dirty="0" err="1"/>
              <a:t>obliczono</a:t>
            </a:r>
            <a:r>
              <a:rPr lang="en-US" dirty="0"/>
              <a:t> PI ?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F219210-B16A-47B6-9AA8-207DAFF37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pic>
        <p:nvPicPr>
          <p:cNvPr id="4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E94DEAE-8A1F-47FD-AB3D-1B65577233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077" y="2591565"/>
            <a:ext cx="3217333" cy="1762631"/>
          </a:xfrm>
          <a:prstGeom prst="rect">
            <a:avLst/>
          </a:prstGeom>
        </p:spPr>
      </p:pic>
      <p:grpSp>
        <p:nvGrpSpPr>
          <p:cNvPr id="21" name="Graphic 185">
            <a:extLst>
              <a:ext uri="{FF2B5EF4-FFF2-40B4-BE49-F238E27FC236}">
                <a16:creationId xmlns:a16="http://schemas.microsoft.com/office/drawing/2014/main" id="{582A903B-6B78-4F0A-B7C9-3D8049902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D510EA93-8F64-42C8-A630-D449506E9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6CB53FC-E4DA-4001-928B-9998A85EA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210B969-4FDF-4AAC-9397-63D543495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70B3EF0-84EA-4F47-86A3-1EA1F644A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59369A8-EF57-42A1-8EC8-F6A9F92A3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61E7B-0919-4546-B406-5C977D886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820369"/>
            <a:ext cx="5248487" cy="352670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500" err="1">
                <a:ea typeface="+mn-lt"/>
                <a:cs typeface="+mn-lt"/>
              </a:rPr>
              <a:t>Liczba</a:t>
            </a:r>
            <a:r>
              <a:rPr lang="en-US" sz="1500">
                <a:ea typeface="+mn-lt"/>
                <a:cs typeface="+mn-lt"/>
              </a:rPr>
              <a:t> π (</a:t>
            </a:r>
            <a:r>
              <a:rPr lang="en-US" sz="1500" err="1">
                <a:ea typeface="+mn-lt"/>
                <a:cs typeface="+mn-lt"/>
              </a:rPr>
              <a:t>długość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jednostkowego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półokręgu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lub</a:t>
            </a:r>
            <a:r>
              <a:rPr lang="en-US" sz="1500">
                <a:ea typeface="+mn-lt"/>
                <a:cs typeface="+mn-lt"/>
              </a:rPr>
              <a:t> pole </a:t>
            </a:r>
            <a:r>
              <a:rPr lang="en-US" sz="1500" err="1">
                <a:ea typeface="+mn-lt"/>
                <a:cs typeface="+mn-lt"/>
              </a:rPr>
              <a:t>jednostkowego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koła</a:t>
            </a:r>
            <a:r>
              <a:rPr lang="en-US" sz="1500">
                <a:ea typeface="+mn-lt"/>
                <a:cs typeface="+mn-lt"/>
              </a:rPr>
              <a:t>) </a:t>
            </a:r>
            <a:r>
              <a:rPr lang="en-US" sz="1500" err="1">
                <a:ea typeface="+mn-lt"/>
                <a:cs typeface="+mn-lt"/>
              </a:rPr>
              <a:t>interesowała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matematyków</a:t>
            </a:r>
            <a:r>
              <a:rPr lang="en-US" sz="1500">
                <a:ea typeface="+mn-lt"/>
                <a:cs typeface="+mn-lt"/>
              </a:rPr>
              <a:t> od </a:t>
            </a:r>
            <a:r>
              <a:rPr lang="en-US" sz="1500" err="1">
                <a:ea typeface="+mn-lt"/>
                <a:cs typeface="+mn-lt"/>
              </a:rPr>
              <a:t>dawna</a:t>
            </a:r>
            <a:r>
              <a:rPr lang="en-US" sz="1500">
                <a:ea typeface="+mn-lt"/>
                <a:cs typeface="+mn-lt"/>
              </a:rPr>
              <a:t>. </a:t>
            </a:r>
            <a:r>
              <a:rPr lang="en-US" sz="1500" err="1">
                <a:ea typeface="+mn-lt"/>
                <a:cs typeface="+mn-lt"/>
              </a:rPr>
              <a:t>Już</a:t>
            </a:r>
            <a:r>
              <a:rPr lang="en-US" sz="1500">
                <a:ea typeface="+mn-lt"/>
                <a:cs typeface="+mn-lt"/>
              </a:rPr>
              <a:t> w III </a:t>
            </a:r>
            <a:r>
              <a:rPr lang="en-US" sz="1500" err="1">
                <a:ea typeface="+mn-lt"/>
                <a:cs typeface="+mn-lt"/>
              </a:rPr>
              <a:t>wieku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p.n.e.</a:t>
            </a:r>
            <a:r>
              <a:rPr lang="en-US" sz="1500">
                <a:ea typeface="+mn-lt"/>
                <a:cs typeface="+mn-lt"/>
              </a:rPr>
              <a:t> </a:t>
            </a:r>
            <a:r>
              <a:rPr lang="en-US" sz="1500" b="1">
                <a:ea typeface="+mn-lt"/>
                <a:cs typeface="+mn-lt"/>
              </a:rPr>
              <a:t>Archimedes</a:t>
            </a:r>
            <a:r>
              <a:rPr lang="en-US" sz="1500">
                <a:ea typeface="+mn-lt"/>
                <a:cs typeface="+mn-lt"/>
              </a:rPr>
              <a:t> </a:t>
            </a:r>
            <a:r>
              <a:rPr lang="en-US" sz="1500" err="1">
                <a:ea typeface="+mn-lt"/>
                <a:cs typeface="+mn-lt"/>
              </a:rPr>
              <a:t>oszacował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jej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wartość</a:t>
            </a:r>
            <a:r>
              <a:rPr lang="en-US" sz="1500">
                <a:ea typeface="+mn-lt"/>
                <a:cs typeface="+mn-lt"/>
              </a:rPr>
              <a:t> z </a:t>
            </a:r>
            <a:r>
              <a:rPr lang="en-US" sz="1500" err="1">
                <a:ea typeface="+mn-lt"/>
                <a:cs typeface="+mn-lt"/>
              </a:rPr>
              <a:t>dokładnością</a:t>
            </a:r>
            <a:r>
              <a:rPr lang="en-US" sz="1500">
                <a:ea typeface="+mn-lt"/>
                <a:cs typeface="+mn-lt"/>
              </a:rPr>
              <a:t> do 0.002, </a:t>
            </a:r>
            <a:r>
              <a:rPr lang="en-US" sz="1500" err="1">
                <a:ea typeface="+mn-lt"/>
                <a:cs typeface="+mn-lt"/>
              </a:rPr>
              <a:t>przybliżając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obwód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koła</a:t>
            </a:r>
            <a:r>
              <a:rPr lang="en-US" sz="1500">
                <a:ea typeface="+mn-lt"/>
                <a:cs typeface="+mn-lt"/>
              </a:rPr>
              <a:t> z </a:t>
            </a:r>
            <a:r>
              <a:rPr lang="en-US" sz="1500" err="1">
                <a:ea typeface="+mn-lt"/>
                <a:cs typeface="+mn-lt"/>
              </a:rPr>
              <a:t>góry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i</a:t>
            </a:r>
            <a:r>
              <a:rPr lang="en-US" sz="1500">
                <a:ea typeface="+mn-lt"/>
                <a:cs typeface="+mn-lt"/>
              </a:rPr>
              <a:t> z </a:t>
            </a:r>
            <a:r>
              <a:rPr lang="en-US" sz="1500" err="1">
                <a:ea typeface="+mn-lt"/>
                <a:cs typeface="+mn-lt"/>
              </a:rPr>
              <a:t>dołu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obwodami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wpisanego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weń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i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opisanego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na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nim</a:t>
            </a:r>
            <a:r>
              <a:rPr lang="en-US" sz="1500">
                <a:ea typeface="+mn-lt"/>
                <a:cs typeface="+mn-lt"/>
              </a:rPr>
              <a:t> 96-kąta </a:t>
            </a:r>
            <a:r>
              <a:rPr lang="en-US" sz="1500" err="1">
                <a:ea typeface="+mn-lt"/>
                <a:cs typeface="+mn-lt"/>
              </a:rPr>
              <a:t>foremnego</a:t>
            </a:r>
            <a:r>
              <a:rPr lang="en-US" sz="1500">
                <a:ea typeface="+mn-lt"/>
                <a:cs typeface="+mn-lt"/>
              </a:rPr>
              <a:t>. Jest on </a:t>
            </a:r>
            <a:r>
              <a:rPr lang="en-US" sz="1500" err="1">
                <a:ea typeface="+mn-lt"/>
                <a:cs typeface="+mn-lt"/>
              </a:rPr>
              <a:t>również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wynalazcą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słynnego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wymiernego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przybliżenia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liczby</a:t>
            </a:r>
            <a:r>
              <a:rPr lang="en-US" sz="1500">
                <a:ea typeface="+mn-lt"/>
                <a:cs typeface="+mn-lt"/>
              </a:rPr>
              <a:t> π </a:t>
            </a:r>
            <a:r>
              <a:rPr lang="en-US" sz="1500" err="1">
                <a:ea typeface="+mn-lt"/>
                <a:cs typeface="+mn-lt"/>
              </a:rPr>
              <a:t>jako</a:t>
            </a:r>
            <a:r>
              <a:rPr lang="en-US" sz="1500">
                <a:ea typeface="+mn-lt"/>
                <a:cs typeface="+mn-lt"/>
              </a:rPr>
              <a:t> 22/7, co </a:t>
            </a:r>
            <a:r>
              <a:rPr lang="en-US" sz="1500" err="1">
                <a:ea typeface="+mn-lt"/>
                <a:cs typeface="+mn-lt"/>
              </a:rPr>
              <a:t>daje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lepszą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dokładność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niż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poprzednie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przybliżenie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i</a:t>
            </a:r>
            <a:r>
              <a:rPr lang="en-US" sz="1500">
                <a:ea typeface="+mn-lt"/>
                <a:cs typeface="+mn-lt"/>
              </a:rPr>
              <a:t> jest </a:t>
            </a:r>
            <a:r>
              <a:rPr lang="en-US" sz="1500" err="1">
                <a:ea typeface="+mn-lt"/>
                <a:cs typeface="+mn-lt"/>
              </a:rPr>
              <a:t>nie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tylko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najlepszym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wśród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ułamków</a:t>
            </a:r>
            <a:r>
              <a:rPr lang="en-US" sz="1500">
                <a:ea typeface="+mn-lt"/>
                <a:cs typeface="+mn-lt"/>
              </a:rPr>
              <a:t> o </a:t>
            </a:r>
            <a:r>
              <a:rPr lang="en-US" sz="1500" err="1">
                <a:ea typeface="+mn-lt"/>
                <a:cs typeface="+mn-lt"/>
              </a:rPr>
              <a:t>mianowniku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nie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większym</a:t>
            </a:r>
            <a:r>
              <a:rPr lang="en-US" sz="1500">
                <a:ea typeface="+mn-lt"/>
                <a:cs typeface="+mn-lt"/>
              </a:rPr>
              <a:t> od 7, ale </a:t>
            </a:r>
            <a:r>
              <a:rPr lang="en-US" sz="1500" err="1">
                <a:ea typeface="+mn-lt"/>
                <a:cs typeface="+mn-lt"/>
              </a:rPr>
              <a:t>wśród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wszystkich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dat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rocznych</a:t>
            </a:r>
            <a:r>
              <a:rPr lang="en-US" sz="1500">
                <a:ea typeface="+mn-lt"/>
                <a:cs typeface="+mn-lt"/>
              </a:rPr>
              <a:t> w </a:t>
            </a:r>
            <a:r>
              <a:rPr lang="en-US" sz="1500" err="1">
                <a:ea typeface="+mn-lt"/>
                <a:cs typeface="+mn-lt"/>
              </a:rPr>
              <a:t>polskiej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notacji</a:t>
            </a:r>
            <a:r>
              <a:rPr lang="en-US" sz="1500">
                <a:ea typeface="+mn-lt"/>
                <a:cs typeface="+mn-lt"/>
              </a:rPr>
              <a:t> (</a:t>
            </a:r>
            <a:r>
              <a:rPr lang="en-US" sz="1500" err="1">
                <a:ea typeface="+mn-lt"/>
                <a:cs typeface="+mn-lt"/>
              </a:rPr>
              <a:t>i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rzecz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jasna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lepszym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niż</a:t>
            </a:r>
            <a:r>
              <a:rPr lang="en-US" sz="1500">
                <a:ea typeface="+mn-lt"/>
                <a:cs typeface="+mn-lt"/>
              </a:rPr>
              <a:t> 3,14). To za </a:t>
            </a:r>
            <a:r>
              <a:rPr lang="en-US" sz="1500" err="1">
                <a:ea typeface="+mn-lt"/>
                <a:cs typeface="+mn-lt"/>
              </a:rPr>
              <a:t>sprawą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tego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właśnie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przybliżenia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liczba</a:t>
            </a:r>
            <a:r>
              <a:rPr lang="en-US" sz="1500">
                <a:ea typeface="+mn-lt"/>
                <a:cs typeface="+mn-lt"/>
              </a:rPr>
              <a:t> π </a:t>
            </a:r>
            <a:r>
              <a:rPr lang="en-US" sz="1500" err="1">
                <a:ea typeface="+mn-lt"/>
                <a:cs typeface="+mn-lt"/>
              </a:rPr>
              <a:t>nazywana</a:t>
            </a:r>
            <a:r>
              <a:rPr lang="en-US" sz="150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była</a:t>
            </a:r>
            <a:r>
              <a:rPr lang="en-US" sz="1500">
                <a:ea typeface="+mn-lt"/>
                <a:cs typeface="+mn-lt"/>
              </a:rPr>
              <a:t> </a:t>
            </a:r>
            <a:r>
              <a:rPr lang="en-US" sz="1500" b="1" err="1">
                <a:ea typeface="+mn-lt"/>
                <a:cs typeface="+mn-lt"/>
              </a:rPr>
              <a:t>liczbą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Archimedesa</a:t>
            </a:r>
            <a:r>
              <a:rPr lang="en-US" sz="1500">
                <a:ea typeface="+mn-lt"/>
                <a:cs typeface="+mn-lt"/>
              </a:rPr>
              <a:t>.</a:t>
            </a:r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1341215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A638C7D-9088-41A9-88A0-7357157BC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31180" y="1109243"/>
            <a:ext cx="4842710" cy="4842710"/>
            <a:chOff x="1881974" y="1174396"/>
            <a:chExt cx="5290997" cy="5290997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9714B173-1D32-4BBC-A685-1F5D257AB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BEF82DD1-2343-4F41-B6A7-A6489A713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 useBgFill="1">
        <p:nvSpPr>
          <p:cNvPr id="39" name="Oval 38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270" y="1095407"/>
            <a:ext cx="4754948" cy="475494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768C2-913B-4C83-BDC2-2F63DDF57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4751" y="568517"/>
            <a:ext cx="6161004" cy="886379"/>
          </a:xfrm>
        </p:spPr>
        <p:txBody>
          <a:bodyPr>
            <a:normAutofit/>
          </a:bodyPr>
          <a:lstStyle/>
          <a:p>
            <a:r>
              <a:rPr lang="en-US" dirty="0" err="1"/>
              <a:t>Ciekawostki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F219210-B16A-47B6-9AA8-207DAFF37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pic>
        <p:nvPicPr>
          <p:cNvPr id="4" name="Picture 4" descr="A picture containing text, black, device&#10;&#10;Description automatically generated">
            <a:extLst>
              <a:ext uri="{FF2B5EF4-FFF2-40B4-BE49-F238E27FC236}">
                <a16:creationId xmlns:a16="http://schemas.microsoft.com/office/drawing/2014/main" id="{D09FF48A-0022-4B3B-816E-4720C2728E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733" r="17253" b="1"/>
          <a:stretch/>
        </p:blipFill>
        <p:spPr>
          <a:xfrm>
            <a:off x="1649077" y="1864214"/>
            <a:ext cx="3217333" cy="3217333"/>
          </a:xfrm>
          <a:prstGeom prst="rect">
            <a:avLst/>
          </a:prstGeom>
        </p:spPr>
      </p:pic>
      <p:grpSp>
        <p:nvGrpSpPr>
          <p:cNvPr id="45" name="Graphic 185">
            <a:extLst>
              <a:ext uri="{FF2B5EF4-FFF2-40B4-BE49-F238E27FC236}">
                <a16:creationId xmlns:a16="http://schemas.microsoft.com/office/drawing/2014/main" id="{582A903B-6B78-4F0A-B7C9-3D8049902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D510EA93-8F64-42C8-A630-D449506E9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6CB53FC-E4DA-4001-928B-9998A85EA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D210B969-4FDF-4AAC-9397-63D543495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570B3EF0-84EA-4F47-86A3-1EA1F644A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259369A8-EF57-42A1-8EC8-F6A9F92A3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2873F-FCF8-406F-AE0E-A9E2DCFC6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820369"/>
            <a:ext cx="5217173" cy="435133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>
                <a:ea typeface="+mn-lt"/>
                <a:cs typeface="+mn-lt"/>
              </a:rPr>
              <a:t> </a:t>
            </a:r>
            <a:r>
              <a:rPr lang="en-US" sz="1800" err="1">
                <a:ea typeface="+mn-lt"/>
                <a:cs typeface="+mn-lt"/>
              </a:rPr>
              <a:t>Czy</a:t>
            </a:r>
            <a:r>
              <a:rPr lang="en-US" sz="1800">
                <a:ea typeface="+mn-lt"/>
                <a:cs typeface="+mn-lt"/>
              </a:rPr>
              <a:t> jest </a:t>
            </a:r>
            <a:r>
              <a:rPr lang="en-US" sz="1800" err="1">
                <a:ea typeface="+mn-lt"/>
                <a:cs typeface="+mn-lt"/>
              </a:rPr>
              <a:t>możliwe</a:t>
            </a:r>
            <a:r>
              <a:rPr lang="en-US" sz="1800">
                <a:ea typeface="+mn-lt"/>
                <a:cs typeface="+mn-lt"/>
              </a:rPr>
              <a:t>, </a:t>
            </a:r>
            <a:r>
              <a:rPr lang="en-US" sz="1800" err="1">
                <a:ea typeface="+mn-lt"/>
                <a:cs typeface="+mn-lt"/>
              </a:rPr>
              <a:t>żeby</a:t>
            </a:r>
            <a:r>
              <a:rPr lang="en-US" sz="1800">
                <a:ea typeface="+mn-lt"/>
                <a:cs typeface="+mn-lt"/>
              </a:rPr>
              <a:t> </a:t>
            </a:r>
            <a:r>
              <a:rPr lang="en-US" sz="1800" err="1">
                <a:ea typeface="+mn-lt"/>
                <a:cs typeface="+mn-lt"/>
              </a:rPr>
              <a:t>liczba</a:t>
            </a:r>
            <a:r>
              <a:rPr lang="en-US" sz="1800">
                <a:ea typeface="+mn-lt"/>
                <a:cs typeface="+mn-lt"/>
              </a:rPr>
              <a:t> pi </a:t>
            </a:r>
            <a:r>
              <a:rPr lang="en-US" sz="1800" err="1">
                <a:ea typeface="+mn-lt"/>
                <a:cs typeface="+mn-lt"/>
              </a:rPr>
              <a:t>była</a:t>
            </a:r>
            <a:r>
              <a:rPr lang="en-US" sz="1800">
                <a:ea typeface="+mn-lt"/>
                <a:cs typeface="+mn-lt"/>
              </a:rPr>
              <a:t> </a:t>
            </a:r>
            <a:r>
              <a:rPr lang="en-US" sz="1800" err="1">
                <a:ea typeface="+mn-lt"/>
                <a:cs typeface="+mn-lt"/>
              </a:rPr>
              <a:t>równa</a:t>
            </a:r>
            <a:r>
              <a:rPr lang="en-US" sz="1800">
                <a:ea typeface="+mn-lt"/>
                <a:cs typeface="+mn-lt"/>
              </a:rPr>
              <a:t> </a:t>
            </a:r>
            <a:r>
              <a:rPr lang="en-US" sz="1800" err="1">
                <a:ea typeface="+mn-lt"/>
                <a:cs typeface="+mn-lt"/>
              </a:rPr>
              <a:t>pewnemu</a:t>
            </a:r>
            <a:r>
              <a:rPr lang="en-US" sz="1800">
                <a:ea typeface="+mn-lt"/>
                <a:cs typeface="+mn-lt"/>
              </a:rPr>
              <a:t> </a:t>
            </a:r>
            <a:r>
              <a:rPr lang="en-US" sz="1800" err="1">
                <a:ea typeface="+mn-lt"/>
                <a:cs typeface="+mn-lt"/>
              </a:rPr>
              <a:t>ułamkowi</a:t>
            </a:r>
            <a:r>
              <a:rPr lang="en-US" sz="1800">
                <a:ea typeface="+mn-lt"/>
                <a:cs typeface="+mn-lt"/>
              </a:rPr>
              <a:t> </a:t>
            </a:r>
            <a:r>
              <a:rPr lang="en-US" sz="1800" err="1">
                <a:ea typeface="+mn-lt"/>
                <a:cs typeface="+mn-lt"/>
              </a:rPr>
              <a:t>tym</a:t>
            </a:r>
            <a:r>
              <a:rPr lang="en-US" sz="1800">
                <a:ea typeface="+mn-lt"/>
                <a:cs typeface="+mn-lt"/>
              </a:rPr>
              <a:t> </a:t>
            </a:r>
            <a:r>
              <a:rPr lang="en-US" sz="1800" err="1">
                <a:ea typeface="+mn-lt"/>
                <a:cs typeface="+mn-lt"/>
              </a:rPr>
              <a:t>samym</a:t>
            </a:r>
            <a:r>
              <a:rPr lang="en-US" sz="1800">
                <a:ea typeface="+mn-lt"/>
                <a:cs typeface="+mn-lt"/>
              </a:rPr>
              <a:t> </a:t>
            </a:r>
            <a:r>
              <a:rPr lang="en-US" sz="1800" err="1">
                <a:ea typeface="+mn-lt"/>
                <a:cs typeface="+mn-lt"/>
              </a:rPr>
              <a:t>należącą</a:t>
            </a:r>
            <a:r>
              <a:rPr lang="en-US" sz="1800">
                <a:ea typeface="+mn-lt"/>
                <a:cs typeface="+mn-lt"/>
              </a:rPr>
              <a:t> do </a:t>
            </a:r>
            <a:r>
              <a:rPr lang="en-US" sz="1800" err="1">
                <a:ea typeface="+mn-lt"/>
                <a:cs typeface="+mn-lt"/>
              </a:rPr>
              <a:t>zbioru</a:t>
            </a:r>
            <a:r>
              <a:rPr lang="en-US" sz="1800">
                <a:ea typeface="+mn-lt"/>
                <a:cs typeface="+mn-lt"/>
              </a:rPr>
              <a:t> </a:t>
            </a:r>
            <a:r>
              <a:rPr lang="en-US" sz="1800" err="1">
                <a:ea typeface="+mn-lt"/>
                <a:cs typeface="+mn-lt"/>
              </a:rPr>
              <a:t>liczb</a:t>
            </a:r>
            <a:r>
              <a:rPr lang="en-US" sz="1800">
                <a:ea typeface="+mn-lt"/>
                <a:cs typeface="+mn-lt"/>
              </a:rPr>
              <a:t> </a:t>
            </a:r>
            <a:r>
              <a:rPr lang="en-US" sz="1800" err="1">
                <a:ea typeface="+mn-lt"/>
                <a:cs typeface="+mn-lt"/>
              </a:rPr>
              <a:t>wymiernych</a:t>
            </a:r>
            <a:r>
              <a:rPr lang="en-US" sz="1800">
                <a:ea typeface="+mn-lt"/>
                <a:cs typeface="+mn-lt"/>
              </a:rPr>
              <a:t>? </a:t>
            </a:r>
            <a:r>
              <a:rPr lang="en-US" sz="1800" err="1">
                <a:ea typeface="+mn-lt"/>
                <a:cs typeface="+mn-lt"/>
              </a:rPr>
              <a:t>Odpowiedź</a:t>
            </a:r>
            <a:r>
              <a:rPr lang="en-US" sz="1800">
                <a:ea typeface="+mn-lt"/>
                <a:cs typeface="+mn-lt"/>
              </a:rPr>
              <a:t> </a:t>
            </a:r>
            <a:r>
              <a:rPr lang="en-US" sz="1800" err="1">
                <a:ea typeface="+mn-lt"/>
                <a:cs typeface="+mn-lt"/>
              </a:rPr>
              <a:t>brzmi</a:t>
            </a:r>
            <a:r>
              <a:rPr lang="en-US" sz="1800">
                <a:ea typeface="+mn-lt"/>
                <a:cs typeface="+mn-lt"/>
              </a:rPr>
              <a:t>: </a:t>
            </a:r>
            <a:r>
              <a:rPr lang="en-US" sz="1800" err="1">
                <a:ea typeface="+mn-lt"/>
                <a:cs typeface="+mn-lt"/>
              </a:rPr>
              <a:t>nie</a:t>
            </a:r>
            <a:r>
              <a:rPr lang="en-US" sz="1800">
                <a:ea typeface="+mn-lt"/>
                <a:cs typeface="+mn-lt"/>
              </a:rPr>
              <a:t>, jak </a:t>
            </a:r>
            <a:r>
              <a:rPr lang="en-US" sz="1800" err="1">
                <a:ea typeface="+mn-lt"/>
                <a:cs typeface="+mn-lt"/>
              </a:rPr>
              <a:t>pokazał</a:t>
            </a:r>
            <a:r>
              <a:rPr lang="en-US" sz="1800">
                <a:ea typeface="+mn-lt"/>
                <a:cs typeface="+mn-lt"/>
              </a:rPr>
              <a:t> Johann Lambert w 1761 </a:t>
            </a:r>
            <a:r>
              <a:rPr lang="en-US" sz="1800" err="1">
                <a:ea typeface="+mn-lt"/>
                <a:cs typeface="+mn-lt"/>
              </a:rPr>
              <a:t>roku</a:t>
            </a:r>
            <a:r>
              <a:rPr lang="en-US" sz="1800">
                <a:ea typeface="+mn-lt"/>
                <a:cs typeface="+mn-lt"/>
              </a:rPr>
              <a:t>. Lambert </a:t>
            </a:r>
            <a:r>
              <a:rPr lang="en-US" sz="1800" err="1">
                <a:ea typeface="+mn-lt"/>
                <a:cs typeface="+mn-lt"/>
              </a:rPr>
              <a:t>udowodnił</a:t>
            </a:r>
            <a:r>
              <a:rPr lang="en-US" sz="1800">
                <a:ea typeface="+mn-lt"/>
                <a:cs typeface="+mn-lt"/>
              </a:rPr>
              <a:t>, </a:t>
            </a:r>
            <a:r>
              <a:rPr lang="en-US" sz="1800" err="1">
                <a:ea typeface="+mn-lt"/>
                <a:cs typeface="+mn-lt"/>
              </a:rPr>
              <a:t>że</a:t>
            </a:r>
            <a:r>
              <a:rPr lang="en-US" sz="1800">
                <a:ea typeface="+mn-lt"/>
                <a:cs typeface="+mn-lt"/>
              </a:rPr>
              <a:t> π </a:t>
            </a:r>
            <a:r>
              <a:rPr lang="en-US" sz="1800" err="1">
                <a:ea typeface="+mn-lt"/>
                <a:cs typeface="+mn-lt"/>
              </a:rPr>
              <a:t>nie</a:t>
            </a:r>
            <a:r>
              <a:rPr lang="en-US" sz="1800">
                <a:ea typeface="+mn-lt"/>
                <a:cs typeface="+mn-lt"/>
              </a:rPr>
              <a:t> jest </a:t>
            </a:r>
            <a:r>
              <a:rPr lang="en-US" sz="1800" err="1">
                <a:ea typeface="+mn-lt"/>
                <a:cs typeface="+mn-lt"/>
              </a:rPr>
              <a:t>pierwiastkiem</a:t>
            </a:r>
            <a:r>
              <a:rPr lang="en-US" sz="1800">
                <a:ea typeface="+mn-lt"/>
                <a:cs typeface="+mn-lt"/>
              </a:rPr>
              <a:t> </a:t>
            </a:r>
            <a:r>
              <a:rPr lang="en-US" sz="1800" err="1">
                <a:ea typeface="+mn-lt"/>
                <a:cs typeface="+mn-lt"/>
              </a:rPr>
              <a:t>kwadratowym</a:t>
            </a:r>
            <a:r>
              <a:rPr lang="en-US" sz="1800">
                <a:ea typeface="+mn-lt"/>
                <a:cs typeface="+mn-lt"/>
              </a:rPr>
              <a:t> </a:t>
            </a:r>
            <a:r>
              <a:rPr lang="en-US" sz="1800" err="1">
                <a:ea typeface="+mn-lt"/>
                <a:cs typeface="+mn-lt"/>
              </a:rPr>
              <a:t>żadnego</a:t>
            </a:r>
            <a:r>
              <a:rPr lang="en-US" sz="1800">
                <a:ea typeface="+mn-lt"/>
                <a:cs typeface="+mn-lt"/>
              </a:rPr>
              <a:t> </a:t>
            </a:r>
            <a:r>
              <a:rPr lang="en-US" sz="1800" err="1">
                <a:ea typeface="+mn-lt"/>
                <a:cs typeface="+mn-lt"/>
              </a:rPr>
              <a:t>ułamka</a:t>
            </a:r>
            <a:r>
              <a:rPr lang="en-US" sz="1800">
                <a:ea typeface="+mn-lt"/>
                <a:cs typeface="+mn-lt"/>
              </a:rPr>
              <a:t>. </a:t>
            </a:r>
            <a:r>
              <a:rPr lang="en-US" sz="1800" err="1">
                <a:ea typeface="+mn-lt"/>
                <a:cs typeface="+mn-lt"/>
              </a:rPr>
              <a:t>Ostatecznie</a:t>
            </a:r>
            <a:r>
              <a:rPr lang="en-US" sz="1800">
                <a:ea typeface="+mn-lt"/>
                <a:cs typeface="+mn-lt"/>
              </a:rPr>
              <a:t> w </a:t>
            </a:r>
            <a:r>
              <a:rPr lang="en-US" sz="1800" err="1">
                <a:ea typeface="+mn-lt"/>
                <a:cs typeface="+mn-lt"/>
              </a:rPr>
              <a:t>roku</a:t>
            </a:r>
            <a:r>
              <a:rPr lang="en-US" sz="1800">
                <a:ea typeface="+mn-lt"/>
                <a:cs typeface="+mn-lt"/>
              </a:rPr>
              <a:t> 1882 </a:t>
            </a:r>
            <a:r>
              <a:rPr lang="en-US" sz="1800" err="1">
                <a:ea typeface="+mn-lt"/>
                <a:cs typeface="+mn-lt"/>
              </a:rPr>
              <a:t>niemiecki</a:t>
            </a:r>
            <a:r>
              <a:rPr lang="en-US" sz="1800">
                <a:ea typeface="+mn-lt"/>
                <a:cs typeface="+mn-lt"/>
              </a:rPr>
              <a:t> </a:t>
            </a:r>
            <a:r>
              <a:rPr lang="en-US" sz="1800" err="1">
                <a:ea typeface="+mn-lt"/>
                <a:cs typeface="+mn-lt"/>
              </a:rPr>
              <a:t>matematyk</a:t>
            </a:r>
            <a:r>
              <a:rPr lang="en-US" sz="1800">
                <a:ea typeface="+mn-lt"/>
                <a:cs typeface="+mn-lt"/>
              </a:rPr>
              <a:t> Ferdinand Lindemann </a:t>
            </a:r>
            <a:r>
              <a:rPr lang="en-US" sz="1800" err="1">
                <a:ea typeface="+mn-lt"/>
                <a:cs typeface="+mn-lt"/>
              </a:rPr>
              <a:t>rozstrzygnął</a:t>
            </a:r>
            <a:r>
              <a:rPr lang="en-US" sz="1800">
                <a:ea typeface="+mn-lt"/>
                <a:cs typeface="+mn-lt"/>
              </a:rPr>
              <a:t> </a:t>
            </a:r>
            <a:r>
              <a:rPr lang="en-US" sz="1800" err="1">
                <a:ea typeface="+mn-lt"/>
                <a:cs typeface="+mn-lt"/>
              </a:rPr>
              <a:t>podstawowy</a:t>
            </a:r>
            <a:r>
              <a:rPr lang="en-US" sz="1800">
                <a:ea typeface="+mn-lt"/>
                <a:cs typeface="+mn-lt"/>
              </a:rPr>
              <a:t> problem </a:t>
            </a:r>
            <a:r>
              <a:rPr lang="en-US" sz="1800" err="1">
                <a:ea typeface="+mn-lt"/>
                <a:cs typeface="+mn-lt"/>
              </a:rPr>
              <a:t>dotyczący</a:t>
            </a:r>
            <a:r>
              <a:rPr lang="en-US" sz="1800">
                <a:ea typeface="+mn-lt"/>
                <a:cs typeface="+mn-lt"/>
              </a:rPr>
              <a:t> </a:t>
            </a:r>
            <a:r>
              <a:rPr lang="en-US" sz="1800" err="1">
                <a:ea typeface="+mn-lt"/>
                <a:cs typeface="+mn-lt"/>
              </a:rPr>
              <a:t>liczby</a:t>
            </a:r>
            <a:r>
              <a:rPr lang="en-US" sz="1800">
                <a:ea typeface="+mn-lt"/>
                <a:cs typeface="+mn-lt"/>
              </a:rPr>
              <a:t> </a:t>
            </a:r>
            <a:r>
              <a:rPr lang="en-US" sz="1800" err="1">
                <a:ea typeface="+mn-lt"/>
                <a:cs typeface="+mn-lt"/>
              </a:rPr>
              <a:t>i</a:t>
            </a:r>
            <a:r>
              <a:rPr lang="en-US" sz="1800">
                <a:ea typeface="+mn-lt"/>
                <a:cs typeface="+mn-lt"/>
              </a:rPr>
              <a:t> </a:t>
            </a:r>
            <a:r>
              <a:rPr lang="en-US" sz="1800" err="1">
                <a:ea typeface="+mn-lt"/>
                <a:cs typeface="+mn-lt"/>
              </a:rPr>
              <a:t>wykazał</a:t>
            </a:r>
            <a:r>
              <a:rPr lang="en-US" sz="1800">
                <a:ea typeface="+mn-lt"/>
                <a:cs typeface="+mn-lt"/>
              </a:rPr>
              <a:t>, </a:t>
            </a:r>
            <a:r>
              <a:rPr lang="en-US" sz="1800" err="1">
                <a:ea typeface="+mn-lt"/>
                <a:cs typeface="+mn-lt"/>
              </a:rPr>
              <a:t>że</a:t>
            </a:r>
            <a:r>
              <a:rPr lang="en-US" sz="1800">
                <a:ea typeface="+mn-lt"/>
                <a:cs typeface="+mn-lt"/>
              </a:rPr>
              <a:t> π jest </a:t>
            </a:r>
            <a:r>
              <a:rPr lang="en-US" sz="1800" err="1">
                <a:ea typeface="+mn-lt"/>
                <a:cs typeface="+mn-lt"/>
              </a:rPr>
              <a:t>liczbą</a:t>
            </a:r>
            <a:r>
              <a:rPr lang="en-US" sz="1800">
                <a:ea typeface="+mn-lt"/>
                <a:cs typeface="+mn-lt"/>
              </a:rPr>
              <a:t> </a:t>
            </a:r>
            <a:r>
              <a:rPr lang="en-US" sz="1800" err="1">
                <a:ea typeface="+mn-lt"/>
                <a:cs typeface="+mn-lt"/>
              </a:rPr>
              <a:t>przestępną</a:t>
            </a:r>
            <a:r>
              <a:rPr lang="en-US" sz="1800">
                <a:ea typeface="+mn-lt"/>
                <a:cs typeface="+mn-lt"/>
              </a:rPr>
              <a:t> </a:t>
            </a:r>
            <a:r>
              <a:rPr lang="en-US" sz="1800" err="1">
                <a:ea typeface="+mn-lt"/>
                <a:cs typeface="+mn-lt"/>
              </a:rPr>
              <a:t>czyli</a:t>
            </a:r>
            <a:r>
              <a:rPr lang="en-US" sz="1800">
                <a:ea typeface="+mn-lt"/>
                <a:cs typeface="+mn-lt"/>
              </a:rPr>
              <a:t> </a:t>
            </a:r>
            <a:r>
              <a:rPr lang="en-US" sz="1800" err="1">
                <a:ea typeface="+mn-lt"/>
                <a:cs typeface="+mn-lt"/>
              </a:rPr>
              <a:t>taką</a:t>
            </a:r>
            <a:r>
              <a:rPr lang="en-US" sz="1800">
                <a:ea typeface="+mn-lt"/>
                <a:cs typeface="+mn-lt"/>
              </a:rPr>
              <a:t>, </a:t>
            </a:r>
            <a:r>
              <a:rPr lang="en-US" sz="1800" err="1">
                <a:ea typeface="+mn-lt"/>
                <a:cs typeface="+mn-lt"/>
              </a:rPr>
              <a:t>która</a:t>
            </a:r>
            <a:r>
              <a:rPr lang="en-US" sz="1800">
                <a:ea typeface="+mn-lt"/>
                <a:cs typeface="+mn-lt"/>
              </a:rPr>
              <a:t> </a:t>
            </a:r>
            <a:r>
              <a:rPr lang="en-US" sz="1800" err="1">
                <a:ea typeface="+mn-lt"/>
                <a:cs typeface="+mn-lt"/>
              </a:rPr>
              <a:t>nie</a:t>
            </a:r>
            <a:r>
              <a:rPr lang="en-US" sz="1800">
                <a:ea typeface="+mn-lt"/>
                <a:cs typeface="+mn-lt"/>
              </a:rPr>
              <a:t> jest </a:t>
            </a:r>
            <a:r>
              <a:rPr lang="en-US" sz="1800" err="1">
                <a:ea typeface="+mn-lt"/>
                <a:cs typeface="+mn-lt"/>
              </a:rPr>
              <a:t>pierwiastkiem</a:t>
            </a:r>
            <a:r>
              <a:rPr lang="en-US" sz="1800">
                <a:ea typeface="+mn-lt"/>
                <a:cs typeface="+mn-lt"/>
              </a:rPr>
              <a:t> </a:t>
            </a:r>
            <a:r>
              <a:rPr lang="en-US" sz="1800" err="1">
                <a:ea typeface="+mn-lt"/>
                <a:cs typeface="+mn-lt"/>
              </a:rPr>
              <a:t>żadnego</a:t>
            </a:r>
            <a:r>
              <a:rPr lang="en-US" sz="1800">
                <a:ea typeface="+mn-lt"/>
                <a:cs typeface="+mn-lt"/>
              </a:rPr>
              <a:t> </a:t>
            </a:r>
            <a:r>
              <a:rPr lang="en-US" sz="1800" err="1">
                <a:ea typeface="+mn-lt"/>
                <a:cs typeface="+mn-lt"/>
              </a:rPr>
              <a:t>wielomianu</a:t>
            </a:r>
            <a:r>
              <a:rPr lang="en-US" sz="1800">
                <a:ea typeface="+mn-lt"/>
                <a:cs typeface="+mn-lt"/>
              </a:rPr>
              <a:t> o </a:t>
            </a:r>
            <a:r>
              <a:rPr lang="en-US" sz="1800" err="1">
                <a:ea typeface="+mn-lt"/>
                <a:cs typeface="+mn-lt"/>
              </a:rPr>
              <a:t>współczynnikach</a:t>
            </a:r>
            <a:r>
              <a:rPr lang="en-US" sz="1800">
                <a:ea typeface="+mn-lt"/>
                <a:cs typeface="+mn-lt"/>
              </a:rPr>
              <a:t> </a:t>
            </a:r>
            <a:r>
              <a:rPr lang="en-US" sz="1800" err="1">
                <a:ea typeface="+mn-lt"/>
                <a:cs typeface="+mn-lt"/>
              </a:rPr>
              <a:t>całkowitych</a:t>
            </a:r>
            <a:r>
              <a:rPr lang="en-US" sz="1800">
                <a:ea typeface="+mn-lt"/>
                <a:cs typeface="+mn-lt"/>
              </a:rPr>
              <a:t>.</a:t>
            </a:r>
          </a:p>
          <a:p>
            <a:pPr>
              <a:lnSpc>
                <a:spcPct val="100000"/>
              </a:lnSpc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73466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8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FADCAE-7C6B-4CDC-AC39-C034D4ED3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4865" y="568517"/>
            <a:ext cx="5248221" cy="886379"/>
          </a:xfrm>
        </p:spPr>
        <p:txBody>
          <a:bodyPr>
            <a:normAutofit/>
          </a:bodyPr>
          <a:lstStyle/>
          <a:p>
            <a:r>
              <a:rPr lang="en-US" dirty="0" err="1"/>
              <a:t>Ciekawostki</a:t>
            </a:r>
          </a:p>
        </p:txBody>
      </p:sp>
      <p:pic>
        <p:nvPicPr>
          <p:cNvPr id="4" name="Picture 4" descr="A picture containing text, chocolate&#10;&#10;Description automatically generated">
            <a:extLst>
              <a:ext uri="{FF2B5EF4-FFF2-40B4-BE49-F238E27FC236}">
                <a16:creationId xmlns:a16="http://schemas.microsoft.com/office/drawing/2014/main" id="{0A1EE197-CE95-47B0-851A-6EC038E1F0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228" r="17867"/>
          <a:stretch/>
        </p:blipFill>
        <p:spPr>
          <a:xfrm>
            <a:off x="739959" y="1095407"/>
            <a:ext cx="4754947" cy="4754947"/>
          </a:xfrm>
          <a:custGeom>
            <a:avLst/>
            <a:gdLst/>
            <a:ahLst/>
            <a:cxnLst/>
            <a:rect l="l" t="t" r="r" b="b"/>
            <a:pathLst>
              <a:path w="2388070" h="2388070">
                <a:moveTo>
                  <a:pt x="1194035" y="0"/>
                </a:moveTo>
                <a:cubicBezTo>
                  <a:pt x="1853482" y="0"/>
                  <a:pt x="2388070" y="534588"/>
                  <a:pt x="2388070" y="1194035"/>
                </a:cubicBezTo>
                <a:cubicBezTo>
                  <a:pt x="2388070" y="1853482"/>
                  <a:pt x="1853482" y="2388070"/>
                  <a:pt x="1194035" y="2388070"/>
                </a:cubicBezTo>
                <a:cubicBezTo>
                  <a:pt x="534588" y="2388070"/>
                  <a:pt x="0" y="1853482"/>
                  <a:pt x="0" y="1194035"/>
                </a:cubicBezTo>
                <a:cubicBezTo>
                  <a:pt x="0" y="534588"/>
                  <a:pt x="534588" y="0"/>
                  <a:pt x="1194035" y="0"/>
                </a:cubicBezTo>
                <a:close/>
              </a:path>
            </a:pathLst>
          </a:custGeom>
          <a:ln w="28575">
            <a:noFill/>
          </a:ln>
        </p:spPr>
      </p:pic>
      <p:grpSp>
        <p:nvGrpSpPr>
          <p:cNvPr id="14" name="Group 10">
            <a:extLst>
              <a:ext uri="{FF2B5EF4-FFF2-40B4-BE49-F238E27FC236}">
                <a16:creationId xmlns:a16="http://schemas.microsoft.com/office/drawing/2014/main" id="{B894EFA8-F425-4D19-A94B-445388B31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2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25" name="Group 14">
            <a:extLst>
              <a:ext uri="{FF2B5EF4-FFF2-40B4-BE49-F238E27FC236}">
                <a16:creationId xmlns:a16="http://schemas.microsoft.com/office/drawing/2014/main" id="{C28CAB86-AA69-4EF8-A4E2-4E020497D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>
              <a:alpha val="20000"/>
            </a:schemeClr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9A36BEE-5544-45FB-88F3-9E156F32E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32" name="Freeform: Shape 16">
              <a:extLst>
                <a:ext uri="{FF2B5EF4-FFF2-40B4-BE49-F238E27FC236}">
                  <a16:creationId xmlns:a16="http://schemas.microsoft.com/office/drawing/2014/main" id="{5B49ECF4-1585-4D6B-AB63-D49C92945E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33" name="Graphic 185">
            <a:extLst>
              <a:ext uri="{FF2B5EF4-FFF2-40B4-BE49-F238E27FC236}">
                <a16:creationId xmlns:a16="http://schemas.microsoft.com/office/drawing/2014/main" id="{617CAA5F-37E3-4DF6-9DD0-68A40D2161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>
              <a:alpha val="20000"/>
            </a:schemeClr>
          </a:solidFill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2FCF03A3-80B7-45BC-AA40-A335CC8168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20">
              <a:extLst>
                <a:ext uri="{FF2B5EF4-FFF2-40B4-BE49-F238E27FC236}">
                  <a16:creationId xmlns:a16="http://schemas.microsoft.com/office/drawing/2014/main" id="{E9D3C77A-275B-4C9E-A407-B09450E564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DC6C5B5B-80BB-41D8-A377-C653EF1B01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22">
              <a:extLst>
                <a:ext uri="{FF2B5EF4-FFF2-40B4-BE49-F238E27FC236}">
                  <a16:creationId xmlns:a16="http://schemas.microsoft.com/office/drawing/2014/main" id="{DCA5D93A-E913-46A0-9684-20B6B4B8CA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E6EFE8A-51D2-4AF6-A18C-29A9E5EF5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E6C4C-FAB8-490B-A27C-078D34624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820369"/>
            <a:ext cx="5217173" cy="435133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500" err="1">
                <a:ea typeface="+mn-lt"/>
                <a:cs typeface="+mn-lt"/>
              </a:rPr>
              <a:t>Liczba</a:t>
            </a:r>
            <a:r>
              <a:rPr lang="en-US" sz="1500">
                <a:ea typeface="+mn-lt"/>
                <a:cs typeface="+mn-lt"/>
              </a:rPr>
              <a:t> π, czyli liczba pi, zwana także ludolfiną to stała matematyczna, która ma zastosowanie w wielu działaniach zarówno w matematyce, jak i fizyce. Definiowana jest jako stosunek obwodu koła do długości średnicy. Znajduje się ona również w geometrii euklidesowej we wzorze na objętość kuli i pole koła. We współczesnej analizie matematycznej, istnieje wiele metod na wyliczenie jej przybliżenia z dowolną dokładnością. Jeśli chciałbyś dowiedzieć się czegoś więcej o tej niezwykłej liczbie, to koniecznie zapoznaj się z najbardziej interesującymi ciekawostkami na temat liczby π.</a:t>
            </a:r>
            <a:endParaRPr lang="en-US" sz="1500"/>
          </a:p>
          <a:p>
            <a:pPr>
              <a:lnSpc>
                <a:spcPct val="100000"/>
              </a:lnSpc>
            </a:pPr>
            <a:br>
              <a:rPr lang="en-US" sz="1500"/>
            </a:br>
            <a:endParaRPr lang="en-US" sz="1500"/>
          </a:p>
        </p:txBody>
      </p:sp>
      <p:grpSp>
        <p:nvGrpSpPr>
          <p:cNvPr id="26" name="Graphic 185">
            <a:extLst>
              <a:ext uri="{FF2B5EF4-FFF2-40B4-BE49-F238E27FC236}">
                <a16:creationId xmlns:a16="http://schemas.microsoft.com/office/drawing/2014/main" id="{582A903B-6B78-4F0A-B7C9-3D8049902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510EA93-8F64-42C8-A630-D449506E9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6CB53FC-E4DA-4001-928B-9998A85EA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210B969-4FDF-4AAC-9397-63D543495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70B3EF0-84EA-4F47-86A3-1EA1F644A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259369A8-EF57-42A1-8EC8-F6A9F92A3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26007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E77919-E4B6-4EDE-BC38-C65CD71C4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907" y="402336"/>
            <a:ext cx="5217172" cy="1169137"/>
          </a:xfrm>
        </p:spPr>
        <p:txBody>
          <a:bodyPr anchor="b">
            <a:normAutofit/>
          </a:bodyPr>
          <a:lstStyle/>
          <a:p>
            <a:r>
              <a:rPr lang="en-US" dirty="0" err="1"/>
              <a:t>Ciekawostki</a:t>
            </a:r>
          </a:p>
        </p:txBody>
      </p:sp>
      <p:grpSp>
        <p:nvGrpSpPr>
          <p:cNvPr id="35" name="Graphic 38">
            <a:extLst>
              <a:ext uri="{FF2B5EF4-FFF2-40B4-BE49-F238E27FC236}">
                <a16:creationId xmlns:a16="http://schemas.microsoft.com/office/drawing/2014/main" id="{7F54B1E7-DA9D-4422-98EA-A4C079A0C4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522669" y="824532"/>
            <a:ext cx="1910252" cy="709660"/>
            <a:chOff x="2267504" y="2540250"/>
            <a:chExt cx="1990951" cy="739640"/>
          </a:xfrm>
          <a:solidFill>
            <a:schemeClr val="tx1"/>
          </a:solidFill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13681A6B-8745-4B5F-9106-8375152B5E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728FA7BA-0A88-455D-9C83-95E77FCE24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9" name="Graphic 38">
            <a:extLst>
              <a:ext uri="{FF2B5EF4-FFF2-40B4-BE49-F238E27FC236}">
                <a16:creationId xmlns:a16="http://schemas.microsoft.com/office/drawing/2014/main" id="{1311CB1A-9AC1-4FB7-9A52-638777EF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522669" y="824532"/>
            <a:ext cx="1910252" cy="709660"/>
            <a:chOff x="2267504" y="2540250"/>
            <a:chExt cx="1990951" cy="739640"/>
          </a:xfrm>
          <a:solidFill>
            <a:schemeClr val="tx1">
              <a:alpha val="60000"/>
            </a:schemeClr>
          </a:solidFill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5EFB3B0F-E155-4761-B899-77272AD6A2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2CC30820-F8FC-4CEE-96EB-90CB8B0A42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4C767-4F85-4CC1-B6D7-D867FE8C2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906" y="1751727"/>
            <a:ext cx="5217173" cy="435133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err="1">
                <a:ea typeface="+mn-lt"/>
                <a:cs typeface="+mn-lt"/>
              </a:rPr>
              <a:t>Liczba</a:t>
            </a:r>
            <a:r>
              <a:rPr lang="en-US" sz="2400">
                <a:ea typeface="+mn-lt"/>
                <a:cs typeface="+mn-lt"/>
              </a:rPr>
              <a:t> π jest </a:t>
            </a:r>
            <a:r>
              <a:rPr lang="en-US" sz="2400" err="1">
                <a:ea typeface="+mn-lt"/>
                <a:cs typeface="+mn-lt"/>
              </a:rPr>
              <a:t>liczbą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niewymierną</a:t>
            </a:r>
            <a:r>
              <a:rPr lang="en-US" sz="2400">
                <a:ea typeface="+mn-lt"/>
                <a:cs typeface="+mn-lt"/>
              </a:rPr>
              <a:t>, co </a:t>
            </a:r>
            <a:r>
              <a:rPr lang="en-US" sz="2400" err="1">
                <a:ea typeface="+mn-lt"/>
                <a:cs typeface="+mn-lt"/>
              </a:rPr>
              <a:t>oznacza</a:t>
            </a:r>
            <a:r>
              <a:rPr lang="en-US" sz="2400">
                <a:ea typeface="+mn-lt"/>
                <a:cs typeface="+mn-lt"/>
              </a:rPr>
              <a:t>, </a:t>
            </a:r>
            <a:r>
              <a:rPr lang="en-US" sz="2400" err="1">
                <a:ea typeface="+mn-lt"/>
                <a:cs typeface="+mn-lt"/>
              </a:rPr>
              <a:t>że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nie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można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jej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przedstawić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jako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iloraz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dwóch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całkowitych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liczb</a:t>
            </a:r>
            <a:r>
              <a:rPr lang="en-US" sz="2400">
                <a:ea typeface="+mn-lt"/>
                <a:cs typeface="+mn-lt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Liczba</a:t>
            </a:r>
            <a:r>
              <a:rPr lang="en-US" sz="2400">
                <a:ea typeface="+mn-lt"/>
                <a:cs typeface="+mn-lt"/>
              </a:rPr>
              <a:t> π </a:t>
            </a:r>
            <a:r>
              <a:rPr lang="en-US" sz="2400" err="1">
                <a:ea typeface="+mn-lt"/>
                <a:cs typeface="+mn-lt"/>
              </a:rPr>
              <a:t>miała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już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swoje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zastosowanie</a:t>
            </a:r>
            <a:r>
              <a:rPr lang="en-US" sz="2400">
                <a:ea typeface="+mn-lt"/>
                <a:cs typeface="+mn-lt"/>
              </a:rPr>
              <a:t> w </a:t>
            </a:r>
            <a:r>
              <a:rPr lang="en-US" sz="2400" err="1">
                <a:ea typeface="+mn-lt"/>
                <a:cs typeface="+mn-lt"/>
              </a:rPr>
              <a:t>starożytności</a:t>
            </a:r>
            <a:r>
              <a:rPr lang="en-US" sz="2400">
                <a:ea typeface="+mn-lt"/>
                <a:cs typeface="+mn-lt"/>
              </a:rPr>
              <a:t>, </a:t>
            </a:r>
            <a:r>
              <a:rPr lang="en-US" sz="2400" err="1">
                <a:ea typeface="+mn-lt"/>
                <a:cs typeface="+mn-lt"/>
              </a:rPr>
              <a:t>kiedy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podczas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zajęć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praktycznych</a:t>
            </a:r>
            <a:r>
              <a:rPr lang="en-US" sz="2400">
                <a:ea typeface="+mn-lt"/>
                <a:cs typeface="+mn-lt"/>
              </a:rPr>
              <a:t>, </a:t>
            </a:r>
            <a:r>
              <a:rPr lang="en-US" sz="2400" err="1">
                <a:ea typeface="+mn-lt"/>
                <a:cs typeface="+mn-lt"/>
              </a:rPr>
              <a:t>takich</a:t>
            </a:r>
            <a:r>
              <a:rPr lang="en-US" sz="2400">
                <a:ea typeface="+mn-lt"/>
                <a:cs typeface="+mn-lt"/>
              </a:rPr>
              <a:t> jak: </a:t>
            </a:r>
            <a:r>
              <a:rPr lang="en-US" sz="2400" err="1">
                <a:ea typeface="+mn-lt"/>
                <a:cs typeface="+mn-lt"/>
              </a:rPr>
              <a:t>rolnictwo</a:t>
            </a:r>
            <a:r>
              <a:rPr lang="en-US" sz="2400">
                <a:ea typeface="+mn-lt"/>
                <a:cs typeface="+mn-lt"/>
              </a:rPr>
              <a:t>, </a:t>
            </a:r>
            <a:r>
              <a:rPr lang="en-US" sz="2400" err="1">
                <a:ea typeface="+mn-lt"/>
                <a:cs typeface="+mn-lt"/>
              </a:rPr>
              <a:t>budownictwo</a:t>
            </a:r>
            <a:r>
              <a:rPr lang="en-US" sz="2400">
                <a:ea typeface="+mn-lt"/>
                <a:cs typeface="+mn-lt"/>
              </a:rPr>
              <a:t>, </a:t>
            </a:r>
            <a:r>
              <a:rPr lang="en-US" sz="2400" err="1">
                <a:ea typeface="+mn-lt"/>
                <a:cs typeface="+mn-lt"/>
              </a:rPr>
              <a:t>ludzie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zauważyli</a:t>
            </a:r>
            <a:r>
              <a:rPr lang="en-US" sz="2400">
                <a:ea typeface="+mn-lt"/>
                <a:cs typeface="+mn-lt"/>
              </a:rPr>
              <a:t>, </a:t>
            </a:r>
            <a:r>
              <a:rPr lang="en-US" sz="2400" err="1">
                <a:ea typeface="+mn-lt"/>
                <a:cs typeface="+mn-lt"/>
              </a:rPr>
              <a:t>że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stosunek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obwodu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koła</a:t>
            </a:r>
            <a:r>
              <a:rPr lang="en-US" sz="2400">
                <a:ea typeface="+mn-lt"/>
                <a:cs typeface="+mn-lt"/>
              </a:rPr>
              <a:t> do </a:t>
            </a:r>
            <a:r>
              <a:rPr lang="en-US" sz="2400" err="1">
                <a:ea typeface="+mn-lt"/>
                <a:cs typeface="+mn-lt"/>
              </a:rPr>
              <a:t>jego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średnicy</a:t>
            </a:r>
            <a:r>
              <a:rPr lang="en-US" sz="2400">
                <a:ea typeface="+mn-lt"/>
                <a:cs typeface="+mn-lt"/>
              </a:rPr>
              <a:t> jest </a:t>
            </a:r>
            <a:r>
              <a:rPr lang="en-US" sz="2400" err="1">
                <a:ea typeface="+mn-lt"/>
                <a:cs typeface="+mn-lt"/>
              </a:rPr>
              <a:t>stałą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wartością</a:t>
            </a:r>
            <a:r>
              <a:rPr lang="en-US" sz="2400">
                <a:ea typeface="+mn-lt"/>
                <a:cs typeface="+mn-lt"/>
              </a:rPr>
              <a:t>.</a:t>
            </a:r>
            <a:endParaRPr lang="en-US" sz="240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3F785A8F-002E-4E7C-A4EE-0423F2448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66045" y="380207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5552F9A4-B078-4FA2-A29A-E70F604511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66045" y="3802078"/>
            <a:ext cx="365021" cy="365021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7537E9D2-7581-4C02-A332-8214463DDF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66" r="24773" b="2"/>
          <a:stretch/>
        </p:blipFill>
        <p:spPr>
          <a:xfrm>
            <a:off x="7572995" y="1820333"/>
            <a:ext cx="3217333" cy="3217333"/>
          </a:xfrm>
          <a:prstGeom prst="rect">
            <a:avLst/>
          </a:prstGeom>
        </p:spPr>
      </p:pic>
      <p:grpSp>
        <p:nvGrpSpPr>
          <p:cNvPr id="47" name="Graphic 4">
            <a:extLst>
              <a:ext uri="{FF2B5EF4-FFF2-40B4-BE49-F238E27FC236}">
                <a16:creationId xmlns:a16="http://schemas.microsoft.com/office/drawing/2014/main" id="{E7EEFC47-5A1A-4BC0-9CCE-8E2F1C883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135753" y="4898353"/>
            <a:ext cx="975169" cy="975171"/>
            <a:chOff x="5829300" y="3162300"/>
            <a:chExt cx="532256" cy="532257"/>
          </a:xfrm>
          <a:solidFill>
            <a:schemeClr val="tx1"/>
          </a:solidFill>
        </p:grpSpPr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569E79C8-38A5-45F9-945F-935B05661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1F23F4A9-D368-45FC-BE17-5AE7B3D2BC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30E359B9-2553-4BF7-9253-DD7C6C725D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DF9101C1-DB2F-4A51-BFCF-E56AA9D7B8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76A0E25F-E8AC-43C3-92E1-630040C0EB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8FEFC1B0-3611-4239-A35C-0A72C1AA44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0BC7390E-9D9D-4C6A-B8B7-168D94FAF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B8A0E0EA-1232-409E-BEAC-059E2E0980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630765A6-867B-4402-BC11-C0D434526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1F6BB45C-BD66-4CD7-A522-A10F8B077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6116CBF8-8641-4F3A-8D12-6EAF96CF3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FC9AA3-7B63-4082-885D-8FCEE9798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348DC3B5-F54E-4473-A0BB-948DEF2ECE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62" name="Graphic 4">
            <a:extLst>
              <a:ext uri="{FF2B5EF4-FFF2-40B4-BE49-F238E27FC236}">
                <a16:creationId xmlns:a16="http://schemas.microsoft.com/office/drawing/2014/main" id="{1FF507E3-BA7A-40FD-AA5A-25D99D470B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135753" y="4898353"/>
            <a:ext cx="975169" cy="975171"/>
            <a:chOff x="5829300" y="3162300"/>
            <a:chExt cx="532256" cy="532257"/>
          </a:xfrm>
          <a:solidFill>
            <a:schemeClr val="tx1">
              <a:alpha val="60000"/>
            </a:schemeClr>
          </a:solidFill>
        </p:grpSpPr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300A9522-B994-4391-8102-8445B5854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8BEDD2B3-194D-4EC3-AF22-18876AFA7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BFECD9CE-87C5-4B66-B08E-522187EDF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92C718D2-9EDD-466F-AC0F-228D36C434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7B59CBFD-22E8-48BF-8B69-0EA0B7EDB7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8B351CD2-A889-4360-9FFF-D2F7EA88C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33D4147F-B4C8-4F56-A95B-22E67D0807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6348CD5F-236C-4E35-958A-DAA3D2CDD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642B0084-6A61-4D01-B273-95FBA380A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FB9340D4-E554-443E-80FD-3F4C8A2B1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61701EE3-B190-4F46-91F7-E72AB32C61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D5969FC5-CC4B-44DA-B750-7C38558D58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6DA99042-0C0C-494A-ABC8-DA905A1986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23866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07BF4-C908-4E78-BAD7-E71C4CFD8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875" y="471232"/>
            <a:ext cx="5217173" cy="1541410"/>
          </a:xfrm>
        </p:spPr>
        <p:txBody>
          <a:bodyPr anchor="t">
            <a:normAutofit/>
          </a:bodyPr>
          <a:lstStyle/>
          <a:p>
            <a:r>
              <a:rPr lang="en-US" dirty="0" err="1"/>
              <a:t>Ciekawostka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58E97B8-3278-4D63-89EC-C4580EF76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33412"/>
            <a:ext cx="1910252" cy="274628"/>
          </a:xfrm>
          <a:custGeom>
            <a:avLst/>
            <a:gdLst>
              <a:gd name="connsiteX0" fmla="*/ 1489414 w 1990951"/>
              <a:gd name="connsiteY0" fmla="*/ 286231 h 286230"/>
              <a:gd name="connsiteX1" fmla="*/ 1243712 w 1990951"/>
              <a:gd name="connsiteY1" fmla="*/ 40528 h 286230"/>
              <a:gd name="connsiteX2" fmla="*/ 995476 w 1990951"/>
              <a:gd name="connsiteY2" fmla="*/ 286231 h 286230"/>
              <a:gd name="connsiteX3" fmla="*/ 749773 w 1990951"/>
              <a:gd name="connsiteY3" fmla="*/ 40528 h 286230"/>
              <a:gd name="connsiteX4" fmla="*/ 504071 w 1990951"/>
              <a:gd name="connsiteY4" fmla="*/ 286231 h 286230"/>
              <a:gd name="connsiteX5" fmla="*/ 255835 w 1990951"/>
              <a:gd name="connsiteY5" fmla="*/ 40528 h 286230"/>
              <a:gd name="connsiteX6" fmla="*/ 20264 w 1990951"/>
              <a:gd name="connsiteY6" fmla="*/ 276099 h 286230"/>
              <a:gd name="connsiteX7" fmla="*/ 0 w 1990951"/>
              <a:gd name="connsiteY7" fmla="*/ 255835 h 286230"/>
              <a:gd name="connsiteX8" fmla="*/ 255835 w 1990951"/>
              <a:gd name="connsiteY8" fmla="*/ 0 h 286230"/>
              <a:gd name="connsiteX9" fmla="*/ 504071 w 1990951"/>
              <a:gd name="connsiteY9" fmla="*/ 245703 h 286230"/>
              <a:gd name="connsiteX10" fmla="*/ 749773 w 1990951"/>
              <a:gd name="connsiteY10" fmla="*/ 0 h 286230"/>
              <a:gd name="connsiteX11" fmla="*/ 995476 w 1990951"/>
              <a:gd name="connsiteY11" fmla="*/ 245703 h 286230"/>
              <a:gd name="connsiteX12" fmla="*/ 1243712 w 1990951"/>
              <a:gd name="connsiteY12" fmla="*/ 0 h 286230"/>
              <a:gd name="connsiteX13" fmla="*/ 1489414 w 1990951"/>
              <a:gd name="connsiteY13" fmla="*/ 245703 h 286230"/>
              <a:gd name="connsiteX14" fmla="*/ 1735117 w 1990951"/>
              <a:gd name="connsiteY14" fmla="*/ 0 h 286230"/>
              <a:gd name="connsiteX15" fmla="*/ 1990952 w 1990951"/>
              <a:gd name="connsiteY15" fmla="*/ 255835 h 286230"/>
              <a:gd name="connsiteX16" fmla="*/ 1973221 w 1990951"/>
              <a:gd name="connsiteY16" fmla="*/ 276099 h 286230"/>
              <a:gd name="connsiteX17" fmla="*/ 1735117 w 1990951"/>
              <a:gd name="connsiteY17" fmla="*/ 40528 h 286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990951" h="286230">
                <a:moveTo>
                  <a:pt x="1489414" y="286231"/>
                </a:moveTo>
                <a:lnTo>
                  <a:pt x="1243712" y="40528"/>
                </a:lnTo>
                <a:lnTo>
                  <a:pt x="995476" y="286231"/>
                </a:lnTo>
                <a:lnTo>
                  <a:pt x="749773" y="40528"/>
                </a:lnTo>
                <a:lnTo>
                  <a:pt x="504071" y="286231"/>
                </a:lnTo>
                <a:lnTo>
                  <a:pt x="255835" y="40528"/>
                </a:lnTo>
                <a:lnTo>
                  <a:pt x="20264" y="276099"/>
                </a:lnTo>
                <a:lnTo>
                  <a:pt x="0" y="255835"/>
                </a:lnTo>
                <a:lnTo>
                  <a:pt x="255835" y="0"/>
                </a:lnTo>
                <a:lnTo>
                  <a:pt x="504071" y="245703"/>
                </a:lnTo>
                <a:lnTo>
                  <a:pt x="749773" y="0"/>
                </a:lnTo>
                <a:lnTo>
                  <a:pt x="995476" y="245703"/>
                </a:lnTo>
                <a:lnTo>
                  <a:pt x="1243712" y="0"/>
                </a:lnTo>
                <a:lnTo>
                  <a:pt x="1489414" y="245703"/>
                </a:lnTo>
                <a:lnTo>
                  <a:pt x="1735117" y="0"/>
                </a:lnTo>
                <a:lnTo>
                  <a:pt x="1990952" y="255835"/>
                </a:lnTo>
                <a:lnTo>
                  <a:pt x="1973221" y="276099"/>
                </a:lnTo>
                <a:lnTo>
                  <a:pt x="1735117" y="40528"/>
                </a:lnTo>
                <a:close/>
              </a:path>
            </a:pathLst>
          </a:custGeom>
          <a:solidFill>
            <a:schemeClr val="tx1"/>
          </a:solidFill>
          <a:ln w="2532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0168936-CE5E-45A4-9FAA-820681A7B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68444"/>
            <a:ext cx="1910252" cy="274628"/>
          </a:xfrm>
          <a:custGeom>
            <a:avLst/>
            <a:gdLst>
              <a:gd name="connsiteX0" fmla="*/ 1489414 w 1990951"/>
              <a:gd name="connsiteY0" fmla="*/ 286231 h 286230"/>
              <a:gd name="connsiteX1" fmla="*/ 1243712 w 1990951"/>
              <a:gd name="connsiteY1" fmla="*/ 40528 h 286230"/>
              <a:gd name="connsiteX2" fmla="*/ 995476 w 1990951"/>
              <a:gd name="connsiteY2" fmla="*/ 286231 h 286230"/>
              <a:gd name="connsiteX3" fmla="*/ 749773 w 1990951"/>
              <a:gd name="connsiteY3" fmla="*/ 40528 h 286230"/>
              <a:gd name="connsiteX4" fmla="*/ 504071 w 1990951"/>
              <a:gd name="connsiteY4" fmla="*/ 286231 h 286230"/>
              <a:gd name="connsiteX5" fmla="*/ 255835 w 1990951"/>
              <a:gd name="connsiteY5" fmla="*/ 40528 h 286230"/>
              <a:gd name="connsiteX6" fmla="*/ 20264 w 1990951"/>
              <a:gd name="connsiteY6" fmla="*/ 276099 h 286230"/>
              <a:gd name="connsiteX7" fmla="*/ 0 w 1990951"/>
              <a:gd name="connsiteY7" fmla="*/ 258368 h 286230"/>
              <a:gd name="connsiteX8" fmla="*/ 255835 w 1990951"/>
              <a:gd name="connsiteY8" fmla="*/ 0 h 286230"/>
              <a:gd name="connsiteX9" fmla="*/ 504071 w 1990951"/>
              <a:gd name="connsiteY9" fmla="*/ 248236 h 286230"/>
              <a:gd name="connsiteX10" fmla="*/ 749773 w 1990951"/>
              <a:gd name="connsiteY10" fmla="*/ 0 h 286230"/>
              <a:gd name="connsiteX11" fmla="*/ 995476 w 1990951"/>
              <a:gd name="connsiteY11" fmla="*/ 248236 h 286230"/>
              <a:gd name="connsiteX12" fmla="*/ 1243712 w 1990951"/>
              <a:gd name="connsiteY12" fmla="*/ 0 h 286230"/>
              <a:gd name="connsiteX13" fmla="*/ 1489414 w 1990951"/>
              <a:gd name="connsiteY13" fmla="*/ 248236 h 286230"/>
              <a:gd name="connsiteX14" fmla="*/ 1735117 w 1990951"/>
              <a:gd name="connsiteY14" fmla="*/ 0 h 286230"/>
              <a:gd name="connsiteX15" fmla="*/ 1990952 w 1990951"/>
              <a:gd name="connsiteY15" fmla="*/ 258368 h 286230"/>
              <a:gd name="connsiteX16" fmla="*/ 1973221 w 1990951"/>
              <a:gd name="connsiteY16" fmla="*/ 276099 h 286230"/>
              <a:gd name="connsiteX17" fmla="*/ 1735117 w 1990951"/>
              <a:gd name="connsiteY17" fmla="*/ 40528 h 286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990951" h="286230">
                <a:moveTo>
                  <a:pt x="1489414" y="286231"/>
                </a:moveTo>
                <a:lnTo>
                  <a:pt x="1243712" y="40528"/>
                </a:lnTo>
                <a:lnTo>
                  <a:pt x="995476" y="286231"/>
                </a:lnTo>
                <a:lnTo>
                  <a:pt x="749773" y="40528"/>
                </a:lnTo>
                <a:lnTo>
                  <a:pt x="504071" y="286231"/>
                </a:lnTo>
                <a:lnTo>
                  <a:pt x="255835" y="40528"/>
                </a:lnTo>
                <a:lnTo>
                  <a:pt x="20264" y="276099"/>
                </a:lnTo>
                <a:lnTo>
                  <a:pt x="0" y="258368"/>
                </a:lnTo>
                <a:lnTo>
                  <a:pt x="255835" y="0"/>
                </a:lnTo>
                <a:lnTo>
                  <a:pt x="504071" y="248236"/>
                </a:lnTo>
                <a:lnTo>
                  <a:pt x="749773" y="0"/>
                </a:lnTo>
                <a:lnTo>
                  <a:pt x="995476" y="248236"/>
                </a:lnTo>
                <a:lnTo>
                  <a:pt x="1243712" y="0"/>
                </a:lnTo>
                <a:lnTo>
                  <a:pt x="1489414" y="248236"/>
                </a:lnTo>
                <a:lnTo>
                  <a:pt x="1735117" y="0"/>
                </a:lnTo>
                <a:lnTo>
                  <a:pt x="1990952" y="258368"/>
                </a:lnTo>
                <a:lnTo>
                  <a:pt x="1973221" y="276099"/>
                </a:lnTo>
                <a:lnTo>
                  <a:pt x="1735117" y="40528"/>
                </a:lnTo>
                <a:close/>
              </a:path>
            </a:pathLst>
          </a:custGeom>
          <a:solidFill>
            <a:schemeClr val="tx1"/>
          </a:solidFill>
          <a:ln w="2532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B414A95-9CF6-4787-B6F4-736E75DFBB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21343" y="4864099"/>
            <a:ext cx="2085971" cy="1993901"/>
            <a:chOff x="3121343" y="4864099"/>
            <a:chExt cx="2085971" cy="1993901"/>
          </a:xfrm>
          <a:solidFill>
            <a:schemeClr val="tx1"/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E55EDEC-1A3E-44D4-9F1C-5FAEB4823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38556" y="4981312"/>
              <a:ext cx="442726" cy="44272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F352701-4D72-4D42-BED8-F30782F566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8809" y="4871565"/>
              <a:ext cx="902626" cy="902626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CE7DD15-248D-407F-9BBA-87DCEF3C90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1343" y="4864099"/>
              <a:ext cx="1152732" cy="1152732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F249086-A196-41DD-BC96-CA27D2C9E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52324" y="4894707"/>
              <a:ext cx="1321462" cy="1321838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BF07749-D7D0-470F-9C12-E8D19EB1D3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15037" y="4957793"/>
              <a:ext cx="1428975" cy="1428975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05B1B7D-CE78-4677-BE51-133F4425E8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301642" y="5044398"/>
              <a:ext cx="1490195" cy="1490195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76CEA59F-3271-46D6-9CBC-F7C8DED967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09523" y="5152279"/>
              <a:ext cx="1509607" cy="1509607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868256DC-CD27-4A4B-8A1B-E315CADF26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538685" y="5279576"/>
              <a:ext cx="1488326" cy="1490192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8B4D0082-FA6D-4E6D-BACC-89F3253890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83896" y="5426652"/>
              <a:ext cx="1429720" cy="1429720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10D35FD-C3A9-4C0A-BC06-140E6D6F68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01021" y="5597624"/>
              <a:ext cx="1275308" cy="1260376"/>
            </a:xfrm>
            <a:custGeom>
              <a:avLst/>
              <a:gdLst>
                <a:gd name="connsiteX0" fmla="*/ 1260376 w 1275308"/>
                <a:gd name="connsiteY0" fmla="*/ 0 h 1260376"/>
                <a:gd name="connsiteX1" fmla="*/ 1275308 w 1275308"/>
                <a:gd name="connsiteY1" fmla="*/ 52634 h 1260376"/>
                <a:gd name="connsiteX2" fmla="*/ 67566 w 1275308"/>
                <a:gd name="connsiteY2" fmla="*/ 1260376 h 1260376"/>
                <a:gd name="connsiteX3" fmla="*/ 0 w 1275308"/>
                <a:gd name="connsiteY3" fmla="*/ 1260376 h 1260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75308" h="1260376">
                  <a:moveTo>
                    <a:pt x="1260376" y="0"/>
                  </a:moveTo>
                  <a:cubicBezTo>
                    <a:pt x="1265977" y="17174"/>
                    <a:pt x="1270829" y="34716"/>
                    <a:pt x="1275308" y="52634"/>
                  </a:cubicBezTo>
                  <a:lnTo>
                    <a:pt x="67566" y="1260376"/>
                  </a:lnTo>
                  <a:lnTo>
                    <a:pt x="0" y="126037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4A8F3F5-01DB-4D7F-865A-A033D7653E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41456" y="5797338"/>
              <a:ext cx="1065858" cy="1060662"/>
            </a:xfrm>
            <a:custGeom>
              <a:avLst/>
              <a:gdLst>
                <a:gd name="connsiteX0" fmla="*/ 1061006 w 1065858"/>
                <a:gd name="connsiteY0" fmla="*/ 0 h 1060662"/>
                <a:gd name="connsiteX1" fmla="*/ 1065858 w 1065858"/>
                <a:gd name="connsiteY1" fmla="*/ 62342 h 1060662"/>
                <a:gd name="connsiteX2" fmla="*/ 67196 w 1065858"/>
                <a:gd name="connsiteY2" fmla="*/ 1060662 h 1060662"/>
                <a:gd name="connsiteX3" fmla="*/ 0 w 1065858"/>
                <a:gd name="connsiteY3" fmla="*/ 1060662 h 10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5858" h="1060662">
                  <a:moveTo>
                    <a:pt x="1061006" y="0"/>
                  </a:moveTo>
                  <a:cubicBezTo>
                    <a:pt x="1063248" y="20905"/>
                    <a:pt x="1064741" y="41809"/>
                    <a:pt x="1065858" y="62342"/>
                  </a:cubicBezTo>
                  <a:lnTo>
                    <a:pt x="67196" y="1060662"/>
                  </a:lnTo>
                  <a:lnTo>
                    <a:pt x="0" y="106066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269D5FA-3DC7-4503-A9AC-DB43F5AA2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1830" y="6039978"/>
              <a:ext cx="818022" cy="818022"/>
            </a:xfrm>
            <a:custGeom>
              <a:avLst/>
              <a:gdLst>
                <a:gd name="connsiteX0" fmla="*/ 818022 w 818022"/>
                <a:gd name="connsiteY0" fmla="*/ 0 h 818022"/>
                <a:gd name="connsiteX1" fmla="*/ 804584 w 818022"/>
                <a:gd name="connsiteY1" fmla="*/ 80632 h 818022"/>
                <a:gd name="connsiteX2" fmla="*/ 67190 w 818022"/>
                <a:gd name="connsiteY2" fmla="*/ 818022 h 818022"/>
                <a:gd name="connsiteX3" fmla="*/ 0 w 818022"/>
                <a:gd name="connsiteY3" fmla="*/ 818022 h 818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8022" h="818022">
                  <a:moveTo>
                    <a:pt x="818022" y="0"/>
                  </a:moveTo>
                  <a:cubicBezTo>
                    <a:pt x="814660" y="27250"/>
                    <a:pt x="810180" y="53755"/>
                    <a:pt x="804584" y="80632"/>
                  </a:cubicBezTo>
                  <a:lnTo>
                    <a:pt x="67190" y="818022"/>
                  </a:lnTo>
                  <a:lnTo>
                    <a:pt x="0" y="81802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EB6DAF0-32D8-49F4-AE4A-0278A3143B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47375" y="6390131"/>
              <a:ext cx="442354" cy="442354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pic>
        <p:nvPicPr>
          <p:cNvPr id="4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EDB940FB-2D73-42EC-A0D3-730C14B355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307" y="2212356"/>
            <a:ext cx="3217333" cy="320303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C7C60-447F-4DD3-8DDF-FDD6A6D70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5"/>
            <a:ext cx="5217173" cy="5085699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>
                <a:ea typeface="+mn-lt"/>
                <a:cs typeface="+mn-lt"/>
              </a:rPr>
              <a:t> </a:t>
            </a:r>
            <a:r>
              <a:rPr lang="en-US" sz="2400" err="1">
                <a:ea typeface="+mn-lt"/>
                <a:cs typeface="+mn-lt"/>
              </a:rPr>
              <a:t>Rekord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Guinnesa</a:t>
            </a:r>
            <a:r>
              <a:rPr lang="en-US" sz="2400">
                <a:ea typeface="+mn-lt"/>
                <a:cs typeface="+mn-lt"/>
              </a:rPr>
              <a:t> w </a:t>
            </a:r>
            <a:r>
              <a:rPr lang="en-US" sz="2400" err="1">
                <a:ea typeface="+mn-lt"/>
                <a:cs typeface="+mn-lt"/>
              </a:rPr>
              <a:t>zapamiętywaniu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ilości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cyfr</a:t>
            </a:r>
            <a:r>
              <a:rPr lang="en-US" sz="2400">
                <a:ea typeface="+mn-lt"/>
                <a:cs typeface="+mn-lt"/>
              </a:rPr>
              <a:t> po </a:t>
            </a:r>
            <a:r>
              <a:rPr lang="en-US" sz="2400" err="1">
                <a:ea typeface="+mn-lt"/>
                <a:cs typeface="+mn-lt"/>
              </a:rPr>
              <a:t>przecinku</a:t>
            </a:r>
            <a:r>
              <a:rPr lang="en-US" sz="2400">
                <a:ea typeface="+mn-lt"/>
                <a:cs typeface="+mn-lt"/>
              </a:rPr>
              <a:t>, </a:t>
            </a:r>
            <a:r>
              <a:rPr lang="en-US" sz="2400" err="1">
                <a:ea typeface="+mn-lt"/>
                <a:cs typeface="+mn-lt"/>
              </a:rPr>
              <a:t>składających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się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na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liczbę</a:t>
            </a:r>
            <a:r>
              <a:rPr lang="en-US" sz="2400">
                <a:ea typeface="+mn-lt"/>
                <a:cs typeface="+mn-lt"/>
              </a:rPr>
              <a:t> π, </a:t>
            </a:r>
            <a:r>
              <a:rPr lang="en-US" sz="2400" err="1">
                <a:ea typeface="+mn-lt"/>
                <a:cs typeface="+mn-lt"/>
              </a:rPr>
              <a:t>pobił</a:t>
            </a:r>
            <a:r>
              <a:rPr lang="en-US" sz="2400">
                <a:ea typeface="+mn-lt"/>
                <a:cs typeface="+mn-lt"/>
              </a:rPr>
              <a:t> 60 – </a:t>
            </a:r>
            <a:r>
              <a:rPr lang="en-US" sz="2400" err="1">
                <a:ea typeface="+mn-lt"/>
                <a:cs typeface="+mn-lt"/>
              </a:rPr>
              <a:t>letni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Japończyk</a:t>
            </a:r>
            <a:r>
              <a:rPr lang="en-US" sz="2400">
                <a:ea typeface="+mn-lt"/>
                <a:cs typeface="+mn-lt"/>
              </a:rPr>
              <a:t>, </a:t>
            </a:r>
            <a:r>
              <a:rPr lang="en-US" sz="2400" err="1">
                <a:ea typeface="+mn-lt"/>
                <a:cs typeface="+mn-lt"/>
              </a:rPr>
              <a:t>zapamiętując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aż</a:t>
            </a:r>
            <a:r>
              <a:rPr lang="en-US" sz="2400">
                <a:ea typeface="+mn-lt"/>
                <a:cs typeface="+mn-lt"/>
              </a:rPr>
              <a:t> 100. 000 </a:t>
            </a:r>
            <a:r>
              <a:rPr lang="en-US" sz="2400" err="1">
                <a:ea typeface="+mn-lt"/>
                <a:cs typeface="+mn-lt"/>
              </a:rPr>
              <a:t>liczb</a:t>
            </a:r>
            <a:r>
              <a:rPr lang="en-US" sz="2400">
                <a:ea typeface="+mn-lt"/>
                <a:cs typeface="+mn-lt"/>
              </a:rPr>
              <a:t>. </a:t>
            </a:r>
            <a:r>
              <a:rPr lang="en-US" sz="2400" err="1">
                <a:ea typeface="+mn-lt"/>
                <a:cs typeface="+mn-lt"/>
              </a:rPr>
              <a:t>Pokonał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tym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samym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swój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rekord</a:t>
            </a:r>
            <a:r>
              <a:rPr lang="en-US" sz="2400">
                <a:ea typeface="+mn-lt"/>
                <a:cs typeface="+mn-lt"/>
              </a:rPr>
              <a:t> z </a:t>
            </a:r>
            <a:r>
              <a:rPr lang="en-US" sz="2400" err="1">
                <a:ea typeface="+mn-lt"/>
                <a:cs typeface="+mn-lt"/>
              </a:rPr>
              <a:t>roku</a:t>
            </a:r>
            <a:r>
              <a:rPr lang="en-US" sz="2400">
                <a:ea typeface="+mn-lt"/>
                <a:cs typeface="+mn-lt"/>
              </a:rPr>
              <a:t> 1995, </a:t>
            </a:r>
            <a:r>
              <a:rPr lang="en-US" sz="2400" err="1">
                <a:ea typeface="+mn-lt"/>
                <a:cs typeface="+mn-lt"/>
              </a:rPr>
              <a:t>podczas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którego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zapamiętał</a:t>
            </a:r>
            <a:r>
              <a:rPr lang="en-US" sz="2400">
                <a:ea typeface="+mn-lt"/>
                <a:cs typeface="+mn-lt"/>
              </a:rPr>
              <a:t> 83. 432 </a:t>
            </a:r>
            <a:r>
              <a:rPr lang="en-US" sz="2400" err="1">
                <a:ea typeface="+mn-lt"/>
                <a:cs typeface="+mn-lt"/>
              </a:rPr>
              <a:t>liczb</a:t>
            </a:r>
            <a:r>
              <a:rPr lang="en-US" sz="2400">
                <a:ea typeface="+mn-lt"/>
                <a:cs typeface="+mn-lt"/>
              </a:rPr>
              <a:t> po </a:t>
            </a:r>
            <a:r>
              <a:rPr lang="en-US" sz="2400" err="1">
                <a:ea typeface="+mn-lt"/>
                <a:cs typeface="+mn-lt"/>
              </a:rPr>
              <a:t>przecinku</a:t>
            </a:r>
            <a:r>
              <a:rPr lang="en-US" sz="2400">
                <a:ea typeface="+mn-lt"/>
                <a:cs typeface="+mn-lt"/>
              </a:rPr>
              <a:t>. Na ten </a:t>
            </a:r>
            <a:r>
              <a:rPr lang="en-US" sz="2400" err="1">
                <a:ea typeface="+mn-lt"/>
                <a:cs typeface="+mn-lt"/>
              </a:rPr>
              <a:t>wyczyn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potrzebował</a:t>
            </a:r>
            <a:r>
              <a:rPr lang="en-US" sz="2400">
                <a:ea typeface="+mn-lt"/>
                <a:cs typeface="+mn-lt"/>
              </a:rPr>
              <a:t> on 16 </a:t>
            </a:r>
            <a:r>
              <a:rPr lang="en-US" sz="2400" err="1">
                <a:ea typeface="+mn-lt"/>
                <a:cs typeface="+mn-lt"/>
              </a:rPr>
              <a:t>godzin</a:t>
            </a:r>
            <a:r>
              <a:rPr lang="en-US" sz="2400">
                <a:ea typeface="+mn-lt"/>
                <a:cs typeface="+mn-lt"/>
              </a:rPr>
              <a:t>. Co </a:t>
            </a:r>
            <a:r>
              <a:rPr lang="en-US" sz="2400" err="1">
                <a:ea typeface="+mn-lt"/>
                <a:cs typeface="+mn-lt"/>
              </a:rPr>
              <a:t>dwie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godziny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mógł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zrobić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sobie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przerwę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na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skorzystanie</a:t>
            </a:r>
            <a:r>
              <a:rPr lang="en-US" sz="2400">
                <a:ea typeface="+mn-lt"/>
                <a:cs typeface="+mn-lt"/>
              </a:rPr>
              <a:t> z </a:t>
            </a:r>
            <a:r>
              <a:rPr lang="en-US" sz="2400" err="1">
                <a:ea typeface="+mn-lt"/>
                <a:cs typeface="+mn-lt"/>
              </a:rPr>
              <a:t>toalety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i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spożycie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kulek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ryżowych</a:t>
            </a:r>
            <a:r>
              <a:rPr lang="en-US" sz="2400">
                <a:ea typeface="+mn-lt"/>
                <a:cs typeface="+mn-lt"/>
              </a:rPr>
              <a:t>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600788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9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8" name="Group 61">
            <a:extLst>
              <a:ext uri="{FF2B5EF4-FFF2-40B4-BE49-F238E27FC236}">
                <a16:creationId xmlns:a16="http://schemas.microsoft.com/office/drawing/2014/main" id="{2A638C7D-9088-41A9-88A0-7357157BC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31180" y="1109243"/>
            <a:ext cx="4842710" cy="4842710"/>
            <a:chOff x="1881974" y="1174396"/>
            <a:chExt cx="5290997" cy="5290997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9714B173-1D32-4BBC-A685-1F5D257AB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63">
              <a:extLst>
                <a:ext uri="{FF2B5EF4-FFF2-40B4-BE49-F238E27FC236}">
                  <a16:creationId xmlns:a16="http://schemas.microsoft.com/office/drawing/2014/main" id="{BEF82DD1-2343-4F41-B6A7-A6489A713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 useBgFill="1">
        <p:nvSpPr>
          <p:cNvPr id="61" name="Oval 65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270" y="1095407"/>
            <a:ext cx="4754948" cy="475494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ACF4DD-D444-45CD-AEDF-6BB95CF69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4751" y="568517"/>
            <a:ext cx="6161004" cy="886379"/>
          </a:xfrm>
        </p:spPr>
        <p:txBody>
          <a:bodyPr>
            <a:normAutofit/>
          </a:bodyPr>
          <a:lstStyle/>
          <a:p>
            <a:r>
              <a:rPr lang="en-US" dirty="0" err="1"/>
              <a:t>Koniec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3F219210-B16A-47B6-9AA8-207DAFF37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pic>
        <p:nvPicPr>
          <p:cNvPr id="55" name="Picture 55">
            <a:extLst>
              <a:ext uri="{FF2B5EF4-FFF2-40B4-BE49-F238E27FC236}">
                <a16:creationId xmlns:a16="http://schemas.microsoft.com/office/drawing/2014/main" id="{6218B61F-A043-484F-B1FC-38FAC2DDE3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3877" y="1864214"/>
            <a:ext cx="1807732" cy="3217333"/>
          </a:xfrm>
          <a:prstGeom prst="rect">
            <a:avLst/>
          </a:prstGeom>
        </p:spPr>
      </p:pic>
      <p:grpSp>
        <p:nvGrpSpPr>
          <p:cNvPr id="72" name="Graphic 185">
            <a:extLst>
              <a:ext uri="{FF2B5EF4-FFF2-40B4-BE49-F238E27FC236}">
                <a16:creationId xmlns:a16="http://schemas.microsoft.com/office/drawing/2014/main" id="{582A903B-6B78-4F0A-B7C9-3D8049902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510EA93-8F64-42C8-A630-D449506E9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06CB53FC-E4DA-4001-928B-9998A85EA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D210B969-4FDF-4AAC-9397-63D543495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570B3EF0-84EA-4F47-86A3-1EA1F644A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259369A8-EF57-42A1-8EC8-F6A9F92A3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5FE0A85F-6003-4C99-AFB0-C680772CAF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9640903"/>
              </p:ext>
            </p:extLst>
          </p:nvPr>
        </p:nvGraphicFramePr>
        <p:xfrm>
          <a:off x="6234868" y="1820369"/>
          <a:ext cx="521717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62139835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VTI">
  <a:themeElements>
    <a:clrScheme name="Custom 15">
      <a:dk1>
        <a:sysClr val="windowText" lastClr="000000"/>
      </a:dk1>
      <a:lt1>
        <a:sysClr val="window" lastClr="FFFFFF"/>
      </a:lt1>
      <a:dk2>
        <a:srgbClr val="2D2D2D"/>
      </a:dk2>
      <a:lt2>
        <a:srgbClr val="F3FFF8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VTI" id="{A7F40C41-3FB2-45B0-B0D6-DFB7FDD9B7AD}" vid="{C49381A0-09CD-46EE-B141-E2CDD87ABF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TF10001119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FunkyShapesVTI</vt:lpstr>
      <vt:lpstr>Liczba PI</vt:lpstr>
      <vt:lpstr>Kiedy świętujemy dzień liczby PI</vt:lpstr>
      <vt:lpstr>Co to jest liczba PI ?</vt:lpstr>
      <vt:lpstr>Jak obliczono PI ?</vt:lpstr>
      <vt:lpstr>Ciekawostki</vt:lpstr>
      <vt:lpstr>Ciekawostki</vt:lpstr>
      <vt:lpstr>Ciekawostki</vt:lpstr>
      <vt:lpstr>Ciekawostka</vt:lpstr>
      <vt:lpstr>Koniec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110</cp:revision>
  <dcterms:created xsi:type="dcterms:W3CDTF">2021-03-14T14:25:54Z</dcterms:created>
  <dcterms:modified xsi:type="dcterms:W3CDTF">2021-03-14T14:51:46Z</dcterms:modified>
</cp:coreProperties>
</file>