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1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4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4AFC40-8243-4342-B131-498CE50087EA}" v="1078" dt="2021-02-19T08:45:02.509"/>
    <p1510:client id="{3F068A15-5F6D-B94F-8393-B24B7DEC1D97}" v="98" dt="2021-02-19T08:37:49.7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ola Gniecka" userId="S::ngniecka@spdebrzno.onmicrosoft.com::4456bba6-d214-4229-98cd-5f7e6a5c3ec3" providerId="AD" clId="Web-{3F068A15-5F6D-B94F-8393-B24B7DEC1D97}"/>
    <pc:docChg chg="modSld">
      <pc:chgData name="Nikola Gniecka" userId="S::ngniecka@spdebrzno.onmicrosoft.com::4456bba6-d214-4229-98cd-5f7e6a5c3ec3" providerId="AD" clId="Web-{3F068A15-5F6D-B94F-8393-B24B7DEC1D97}" dt="2021-02-19T08:37:15.786" v="45" actId="20577"/>
      <pc:docMkLst>
        <pc:docMk/>
      </pc:docMkLst>
      <pc:sldChg chg="modSp">
        <pc:chgData name="Nikola Gniecka" userId="S::ngniecka@spdebrzno.onmicrosoft.com::4456bba6-d214-4229-98cd-5f7e6a5c3ec3" providerId="AD" clId="Web-{3F068A15-5F6D-B94F-8393-B24B7DEC1D97}" dt="2021-02-19T08:36:33.457" v="36" actId="20577"/>
        <pc:sldMkLst>
          <pc:docMk/>
          <pc:sldMk cId="2015322619" sldId="264"/>
        </pc:sldMkLst>
        <pc:spChg chg="mod">
          <ac:chgData name="Nikola Gniecka" userId="S::ngniecka@spdebrzno.onmicrosoft.com::4456bba6-d214-4229-98cd-5f7e6a5c3ec3" providerId="AD" clId="Web-{3F068A15-5F6D-B94F-8393-B24B7DEC1D97}" dt="2021-02-19T08:34:25.173" v="1" actId="20577"/>
          <ac:spMkLst>
            <pc:docMk/>
            <pc:sldMk cId="2015322619" sldId="264"/>
            <ac:spMk id="2" creationId="{8389931F-D570-4749-8399-0F1295086DCE}"/>
          </ac:spMkLst>
        </pc:spChg>
        <pc:spChg chg="mod">
          <ac:chgData name="Nikola Gniecka" userId="S::ngniecka@spdebrzno.onmicrosoft.com::4456bba6-d214-4229-98cd-5f7e6a5c3ec3" providerId="AD" clId="Web-{3F068A15-5F6D-B94F-8393-B24B7DEC1D97}" dt="2021-02-19T08:36:33.457" v="36" actId="20577"/>
          <ac:spMkLst>
            <pc:docMk/>
            <pc:sldMk cId="2015322619" sldId="264"/>
            <ac:spMk id="3" creationId="{DE023474-E713-4FDC-917C-86C0837D8D3D}"/>
          </ac:spMkLst>
        </pc:spChg>
      </pc:sldChg>
      <pc:sldChg chg="modSp">
        <pc:chgData name="Nikola Gniecka" userId="S::ngniecka@spdebrzno.onmicrosoft.com::4456bba6-d214-4229-98cd-5f7e6a5c3ec3" providerId="AD" clId="Web-{3F068A15-5F6D-B94F-8393-B24B7DEC1D97}" dt="2021-02-19T08:37:15.786" v="45" actId="20577"/>
        <pc:sldMkLst>
          <pc:docMk/>
          <pc:sldMk cId="4257817754" sldId="265"/>
        </pc:sldMkLst>
        <pc:spChg chg="mod">
          <ac:chgData name="Nikola Gniecka" userId="S::ngniecka@spdebrzno.onmicrosoft.com::4456bba6-d214-4229-98cd-5f7e6a5c3ec3" providerId="AD" clId="Web-{3F068A15-5F6D-B94F-8393-B24B7DEC1D97}" dt="2021-02-19T08:37:15.786" v="45" actId="20577"/>
          <ac:spMkLst>
            <pc:docMk/>
            <pc:sldMk cId="4257817754" sldId="265"/>
            <ac:spMk id="3" creationId="{4674BC08-6914-484B-87A0-F602842FFB28}"/>
          </ac:spMkLst>
        </pc:spChg>
      </pc:sldChg>
      <pc:sldChg chg="modSp">
        <pc:chgData name="Nikola Gniecka" userId="S::ngniecka@spdebrzno.onmicrosoft.com::4456bba6-d214-4229-98cd-5f7e6a5c3ec3" providerId="AD" clId="Web-{3F068A15-5F6D-B94F-8393-B24B7DEC1D97}" dt="2021-02-19T08:35:29.330" v="13" actId="20577"/>
        <pc:sldMkLst>
          <pc:docMk/>
          <pc:sldMk cId="1508079084" sldId="266"/>
        </pc:sldMkLst>
        <pc:spChg chg="mod">
          <ac:chgData name="Nikola Gniecka" userId="S::ngniecka@spdebrzno.onmicrosoft.com::4456bba6-d214-4229-98cd-5f7e6a5c3ec3" providerId="AD" clId="Web-{3F068A15-5F6D-B94F-8393-B24B7DEC1D97}" dt="2021-02-19T08:35:29.330" v="13" actId="20577"/>
          <ac:spMkLst>
            <pc:docMk/>
            <pc:sldMk cId="1508079084" sldId="266"/>
            <ac:spMk id="6" creationId="{BAF9C6E7-CAD7-439D-8CEF-85EE711874FD}"/>
          </ac:spMkLst>
        </pc:spChg>
      </pc:sldChg>
    </pc:docChg>
  </pc:docChgLst>
  <pc:docChgLst>
    <pc:chgData name="Nikola Gniecka" userId="S::ngniecka@spdebrzno.onmicrosoft.com::4456bba6-d214-4229-98cd-5f7e6a5c3ec3" providerId="AD" clId="Web-{174AFC40-8243-4342-B131-498CE50087EA}"/>
    <pc:docChg chg="addSld delSld modSld sldOrd addMainMaster delMainMaster">
      <pc:chgData name="Nikola Gniecka" userId="S::ngniecka@spdebrzno.onmicrosoft.com::4456bba6-d214-4229-98cd-5f7e6a5c3ec3" providerId="AD" clId="Web-{174AFC40-8243-4342-B131-498CE50087EA}" dt="2021-02-19T08:45:01.056" v="596" actId="20577"/>
      <pc:docMkLst>
        <pc:docMk/>
      </pc:docMkLst>
      <pc:sldChg chg="addSp modSp mod setBg modClrScheme chgLayout">
        <pc:chgData name="Nikola Gniecka" userId="S::ngniecka@spdebrzno.onmicrosoft.com::4456bba6-d214-4229-98cd-5f7e6a5c3ec3" providerId="AD" clId="Web-{174AFC40-8243-4342-B131-498CE50087EA}" dt="2021-02-19T07:47:36.557" v="14"/>
        <pc:sldMkLst>
          <pc:docMk/>
          <pc:sldMk cId="128632686" sldId="256"/>
        </pc:sldMkLst>
        <pc:spChg chg="mod">
          <ac:chgData name="Nikola Gniecka" userId="S::ngniecka@spdebrzno.onmicrosoft.com::4456bba6-d214-4229-98cd-5f7e6a5c3ec3" providerId="AD" clId="Web-{174AFC40-8243-4342-B131-498CE50087EA}" dt="2021-02-19T07:47:36.557" v="14"/>
          <ac:spMkLst>
            <pc:docMk/>
            <pc:sldMk cId="128632686" sldId="256"/>
            <ac:spMk id="2" creationId="{00000000-0000-0000-0000-000000000000}"/>
          </ac:spMkLst>
        </pc:spChg>
        <pc:spChg chg="mod">
          <ac:chgData name="Nikola Gniecka" userId="S::ngniecka@spdebrzno.onmicrosoft.com::4456bba6-d214-4229-98cd-5f7e6a5c3ec3" providerId="AD" clId="Web-{174AFC40-8243-4342-B131-498CE50087EA}" dt="2021-02-19T07:47:36.557" v="14"/>
          <ac:spMkLst>
            <pc:docMk/>
            <pc:sldMk cId="128632686" sldId="256"/>
            <ac:spMk id="3" creationId="{00000000-0000-0000-0000-000000000000}"/>
          </ac:spMkLst>
        </pc:spChg>
        <pc:spChg chg="add">
          <ac:chgData name="Nikola Gniecka" userId="S::ngniecka@spdebrzno.onmicrosoft.com::4456bba6-d214-4229-98cd-5f7e6a5c3ec3" providerId="AD" clId="Web-{174AFC40-8243-4342-B131-498CE50087EA}" dt="2021-02-19T07:47:36.557" v="14"/>
          <ac:spMkLst>
            <pc:docMk/>
            <pc:sldMk cId="128632686" sldId="256"/>
            <ac:spMk id="9" creationId="{1DB043B4-68C6-45B9-82AC-A5800EADB8DB}"/>
          </ac:spMkLst>
        </pc:spChg>
        <pc:spChg chg="add">
          <ac:chgData name="Nikola Gniecka" userId="S::ngniecka@spdebrzno.onmicrosoft.com::4456bba6-d214-4229-98cd-5f7e6a5c3ec3" providerId="AD" clId="Web-{174AFC40-8243-4342-B131-498CE50087EA}" dt="2021-02-19T07:47:36.557" v="14"/>
          <ac:spMkLst>
            <pc:docMk/>
            <pc:sldMk cId="128632686" sldId="256"/>
            <ac:spMk id="15" creationId="{41AC6C06-99FE-4BA1-BC82-8406A424CD67}"/>
          </ac:spMkLst>
        </pc:spChg>
        <pc:spChg chg="add">
          <ac:chgData name="Nikola Gniecka" userId="S::ngniecka@spdebrzno.onmicrosoft.com::4456bba6-d214-4229-98cd-5f7e6a5c3ec3" providerId="AD" clId="Web-{174AFC40-8243-4342-B131-498CE50087EA}" dt="2021-02-19T07:47:36.557" v="14"/>
          <ac:spMkLst>
            <pc:docMk/>
            <pc:sldMk cId="128632686" sldId="256"/>
            <ac:spMk id="17" creationId="{7AEC842D-C905-4DEA-B1C3-CA51995C572A}"/>
          </ac:spMkLst>
        </pc:spChg>
        <pc:grpChg chg="add">
          <ac:chgData name="Nikola Gniecka" userId="S::ngniecka@spdebrzno.onmicrosoft.com::4456bba6-d214-4229-98cd-5f7e6a5c3ec3" providerId="AD" clId="Web-{174AFC40-8243-4342-B131-498CE50087EA}" dt="2021-02-19T07:47:36.557" v="14"/>
          <ac:grpSpMkLst>
            <pc:docMk/>
            <pc:sldMk cId="128632686" sldId="256"/>
            <ac:grpSpMk id="11" creationId="{4592A8CB-0B0A-43A5-86F4-712B0C469671}"/>
          </ac:grpSpMkLst>
        </pc:grpChg>
        <pc:picChg chg="add">
          <ac:chgData name="Nikola Gniecka" userId="S::ngniecka@spdebrzno.onmicrosoft.com::4456bba6-d214-4229-98cd-5f7e6a5c3ec3" providerId="AD" clId="Web-{174AFC40-8243-4342-B131-498CE50087EA}" dt="2021-02-19T07:47:36.557" v="14"/>
          <ac:picMkLst>
            <pc:docMk/>
            <pc:sldMk cId="128632686" sldId="256"/>
            <ac:picMk id="4" creationId="{BCD852BB-A2DD-4D6D-A5B0-A3711D8CB605}"/>
          </ac:picMkLst>
        </pc:picChg>
      </pc:sldChg>
      <pc:sldChg chg="addSp modSp new mod setBg">
        <pc:chgData name="Nikola Gniecka" userId="S::ngniecka@spdebrzno.onmicrosoft.com::4456bba6-d214-4229-98cd-5f7e6a5c3ec3" providerId="AD" clId="Web-{174AFC40-8243-4342-B131-498CE50087EA}" dt="2021-02-19T08:42:22.257" v="579" actId="20577"/>
        <pc:sldMkLst>
          <pc:docMk/>
          <pc:sldMk cId="3967573306" sldId="257"/>
        </pc:sldMkLst>
        <pc:spChg chg="mod">
          <ac:chgData name="Nikola Gniecka" userId="S::ngniecka@spdebrzno.onmicrosoft.com::4456bba6-d214-4229-98cd-5f7e6a5c3ec3" providerId="AD" clId="Web-{174AFC40-8243-4342-B131-498CE50087EA}" dt="2021-02-19T07:48:41.902" v="19"/>
          <ac:spMkLst>
            <pc:docMk/>
            <pc:sldMk cId="3967573306" sldId="257"/>
            <ac:spMk id="2" creationId="{420E2BB5-7AE5-4A4C-B5B3-2872E0F55880}"/>
          </ac:spMkLst>
        </pc:spChg>
        <pc:spChg chg="mod ord">
          <ac:chgData name="Nikola Gniecka" userId="S::ngniecka@spdebrzno.onmicrosoft.com::4456bba6-d214-4229-98cd-5f7e6a5c3ec3" providerId="AD" clId="Web-{174AFC40-8243-4342-B131-498CE50087EA}" dt="2021-02-19T08:42:22.257" v="579" actId="20577"/>
          <ac:spMkLst>
            <pc:docMk/>
            <pc:sldMk cId="3967573306" sldId="257"/>
            <ac:spMk id="3" creationId="{14E6B4C0-C539-458C-B44C-E9106EF76790}"/>
          </ac:spMkLst>
        </pc:spChg>
        <pc:spChg chg="add">
          <ac:chgData name="Nikola Gniecka" userId="S::ngniecka@spdebrzno.onmicrosoft.com::4456bba6-d214-4229-98cd-5f7e6a5c3ec3" providerId="AD" clId="Web-{174AFC40-8243-4342-B131-498CE50087EA}" dt="2021-02-19T07:48:41.902" v="19"/>
          <ac:spMkLst>
            <pc:docMk/>
            <pc:sldMk cId="3967573306" sldId="257"/>
            <ac:spMk id="9" creationId="{A5931BE0-4B93-4D6C-878E-ACC59D6B4587}"/>
          </ac:spMkLst>
        </pc:spChg>
        <pc:picChg chg="add mod">
          <ac:chgData name="Nikola Gniecka" userId="S::ngniecka@spdebrzno.onmicrosoft.com::4456bba6-d214-4229-98cd-5f7e6a5c3ec3" providerId="AD" clId="Web-{174AFC40-8243-4342-B131-498CE50087EA}" dt="2021-02-19T07:48:41.902" v="19"/>
          <ac:picMkLst>
            <pc:docMk/>
            <pc:sldMk cId="3967573306" sldId="257"/>
            <ac:picMk id="4" creationId="{28D1CB94-F898-491D-BB31-F18EF60762EA}"/>
          </ac:picMkLst>
        </pc:picChg>
      </pc:sldChg>
      <pc:sldChg chg="addSp modSp new mod ord setBg">
        <pc:chgData name="Nikola Gniecka" userId="S::ngniecka@spdebrzno.onmicrosoft.com::4456bba6-d214-4229-98cd-5f7e6a5c3ec3" providerId="AD" clId="Web-{174AFC40-8243-4342-B131-498CE50087EA}" dt="2021-02-19T08:45:01.056" v="596" actId="20577"/>
        <pc:sldMkLst>
          <pc:docMk/>
          <pc:sldMk cId="2690678707" sldId="258"/>
        </pc:sldMkLst>
        <pc:spChg chg="mod">
          <ac:chgData name="Nikola Gniecka" userId="S::ngniecka@spdebrzno.onmicrosoft.com::4456bba6-d214-4229-98cd-5f7e6a5c3ec3" providerId="AD" clId="Web-{174AFC40-8243-4342-B131-498CE50087EA}" dt="2021-02-19T07:49:46.293" v="26"/>
          <ac:spMkLst>
            <pc:docMk/>
            <pc:sldMk cId="2690678707" sldId="258"/>
            <ac:spMk id="2" creationId="{0099B24E-5337-4892-87C6-1795A45131D6}"/>
          </ac:spMkLst>
        </pc:spChg>
        <pc:spChg chg="mod">
          <ac:chgData name="Nikola Gniecka" userId="S::ngniecka@spdebrzno.onmicrosoft.com::4456bba6-d214-4229-98cd-5f7e6a5c3ec3" providerId="AD" clId="Web-{174AFC40-8243-4342-B131-498CE50087EA}" dt="2021-02-19T08:45:01.056" v="596" actId="20577"/>
          <ac:spMkLst>
            <pc:docMk/>
            <pc:sldMk cId="2690678707" sldId="258"/>
            <ac:spMk id="3" creationId="{0FDF7854-25E6-48DC-8B5C-ED2824676285}"/>
          </ac:spMkLst>
        </pc:spChg>
        <pc:spChg chg="add">
          <ac:chgData name="Nikola Gniecka" userId="S::ngniecka@spdebrzno.onmicrosoft.com::4456bba6-d214-4229-98cd-5f7e6a5c3ec3" providerId="AD" clId="Web-{174AFC40-8243-4342-B131-498CE50087EA}" dt="2021-02-19T07:49:46.293" v="26"/>
          <ac:spMkLst>
            <pc:docMk/>
            <pc:sldMk cId="2690678707" sldId="258"/>
            <ac:spMk id="9" creationId="{A5931BE0-4B93-4D6C-878E-ACC59D6B4587}"/>
          </ac:spMkLst>
        </pc:spChg>
        <pc:picChg chg="add mod">
          <ac:chgData name="Nikola Gniecka" userId="S::ngniecka@spdebrzno.onmicrosoft.com::4456bba6-d214-4229-98cd-5f7e6a5c3ec3" providerId="AD" clId="Web-{174AFC40-8243-4342-B131-498CE50087EA}" dt="2021-02-19T07:49:46.293" v="26"/>
          <ac:picMkLst>
            <pc:docMk/>
            <pc:sldMk cId="2690678707" sldId="258"/>
            <ac:picMk id="4" creationId="{A80AABC7-0A11-4A35-B796-6BEE92981F2A}"/>
          </ac:picMkLst>
        </pc:picChg>
      </pc:sldChg>
      <pc:sldChg chg="addSp modSp new mod setBg">
        <pc:chgData name="Nikola Gniecka" userId="S::ngniecka@spdebrzno.onmicrosoft.com::4456bba6-d214-4229-98cd-5f7e6a5c3ec3" providerId="AD" clId="Web-{174AFC40-8243-4342-B131-498CE50087EA}" dt="2021-02-19T07:55:08.311" v="36"/>
        <pc:sldMkLst>
          <pc:docMk/>
          <pc:sldMk cId="438752472" sldId="259"/>
        </pc:sldMkLst>
        <pc:spChg chg="mod">
          <ac:chgData name="Nikola Gniecka" userId="S::ngniecka@spdebrzno.onmicrosoft.com::4456bba6-d214-4229-98cd-5f7e6a5c3ec3" providerId="AD" clId="Web-{174AFC40-8243-4342-B131-498CE50087EA}" dt="2021-02-19T07:55:08.311" v="36"/>
          <ac:spMkLst>
            <pc:docMk/>
            <pc:sldMk cId="438752472" sldId="259"/>
            <ac:spMk id="2" creationId="{44FD247D-60C1-41F9-8EE3-D9435B58589A}"/>
          </ac:spMkLst>
        </pc:spChg>
        <pc:spChg chg="mod">
          <ac:chgData name="Nikola Gniecka" userId="S::ngniecka@spdebrzno.onmicrosoft.com::4456bba6-d214-4229-98cd-5f7e6a5c3ec3" providerId="AD" clId="Web-{174AFC40-8243-4342-B131-498CE50087EA}" dt="2021-02-19T07:55:08.311" v="36"/>
          <ac:spMkLst>
            <pc:docMk/>
            <pc:sldMk cId="438752472" sldId="259"/>
            <ac:spMk id="3" creationId="{7014C9AF-1E6C-43C5-ADD5-168B550E6E36}"/>
          </ac:spMkLst>
        </pc:spChg>
        <pc:spChg chg="add">
          <ac:chgData name="Nikola Gniecka" userId="S::ngniecka@spdebrzno.onmicrosoft.com::4456bba6-d214-4229-98cd-5f7e6a5c3ec3" providerId="AD" clId="Web-{174AFC40-8243-4342-B131-498CE50087EA}" dt="2021-02-19T07:55:08.311" v="36"/>
          <ac:spMkLst>
            <pc:docMk/>
            <pc:sldMk cId="438752472" sldId="259"/>
            <ac:spMk id="9" creationId="{A5931BE0-4B93-4D6C-878E-ACC59D6B4587}"/>
          </ac:spMkLst>
        </pc:spChg>
        <pc:picChg chg="add mod">
          <ac:chgData name="Nikola Gniecka" userId="S::ngniecka@spdebrzno.onmicrosoft.com::4456bba6-d214-4229-98cd-5f7e6a5c3ec3" providerId="AD" clId="Web-{174AFC40-8243-4342-B131-498CE50087EA}" dt="2021-02-19T07:55:08.311" v="36"/>
          <ac:picMkLst>
            <pc:docMk/>
            <pc:sldMk cId="438752472" sldId="259"/>
            <ac:picMk id="4" creationId="{FC41F8D8-8C81-419F-B4E5-CADF90BA0CE4}"/>
          </ac:picMkLst>
        </pc:picChg>
      </pc:sldChg>
      <pc:sldChg chg="addSp delSp modSp new mod setBg">
        <pc:chgData name="Nikola Gniecka" userId="S::ngniecka@spdebrzno.onmicrosoft.com::4456bba6-d214-4229-98cd-5f7e6a5c3ec3" providerId="AD" clId="Web-{174AFC40-8243-4342-B131-498CE50087EA}" dt="2021-02-19T07:56:12.515" v="50"/>
        <pc:sldMkLst>
          <pc:docMk/>
          <pc:sldMk cId="1527800377" sldId="260"/>
        </pc:sldMkLst>
        <pc:spChg chg="mod">
          <ac:chgData name="Nikola Gniecka" userId="S::ngniecka@spdebrzno.onmicrosoft.com::4456bba6-d214-4229-98cd-5f7e6a5c3ec3" providerId="AD" clId="Web-{174AFC40-8243-4342-B131-498CE50087EA}" dt="2021-02-19T07:56:12.515" v="50"/>
          <ac:spMkLst>
            <pc:docMk/>
            <pc:sldMk cId="1527800377" sldId="260"/>
            <ac:spMk id="2" creationId="{D6BA06C2-2AE8-456E-B4CE-618BF64EF8EF}"/>
          </ac:spMkLst>
        </pc:spChg>
        <pc:spChg chg="mod ord">
          <ac:chgData name="Nikola Gniecka" userId="S::ngniecka@spdebrzno.onmicrosoft.com::4456bba6-d214-4229-98cd-5f7e6a5c3ec3" providerId="AD" clId="Web-{174AFC40-8243-4342-B131-498CE50087EA}" dt="2021-02-19T07:56:12.515" v="50"/>
          <ac:spMkLst>
            <pc:docMk/>
            <pc:sldMk cId="1527800377" sldId="260"/>
            <ac:spMk id="3" creationId="{A44E7431-E229-485E-B43D-D42ADD63FCC0}"/>
          </ac:spMkLst>
        </pc:spChg>
        <pc:spChg chg="add">
          <ac:chgData name="Nikola Gniecka" userId="S::ngniecka@spdebrzno.onmicrosoft.com::4456bba6-d214-4229-98cd-5f7e6a5c3ec3" providerId="AD" clId="Web-{174AFC40-8243-4342-B131-498CE50087EA}" dt="2021-02-19T07:56:12.515" v="50"/>
          <ac:spMkLst>
            <pc:docMk/>
            <pc:sldMk cId="1527800377" sldId="260"/>
            <ac:spMk id="6" creationId="{A5931BE0-4B93-4D6C-878E-ACC59D6B4587}"/>
          </ac:spMkLst>
        </pc:spChg>
        <pc:spChg chg="add del">
          <ac:chgData name="Nikola Gniecka" userId="S::ngniecka@spdebrzno.onmicrosoft.com::4456bba6-d214-4229-98cd-5f7e6a5c3ec3" providerId="AD" clId="Web-{174AFC40-8243-4342-B131-498CE50087EA}" dt="2021-02-19T07:56:12.499" v="49"/>
          <ac:spMkLst>
            <pc:docMk/>
            <pc:sldMk cId="1527800377" sldId="260"/>
            <ac:spMk id="9" creationId="{A5931BE0-4B93-4D6C-878E-ACC59D6B4587}"/>
          </ac:spMkLst>
        </pc:spChg>
        <pc:spChg chg="add del">
          <ac:chgData name="Nikola Gniecka" userId="S::ngniecka@spdebrzno.onmicrosoft.com::4456bba6-d214-4229-98cd-5f7e6a5c3ec3" providerId="AD" clId="Web-{174AFC40-8243-4342-B131-498CE50087EA}" dt="2021-02-19T07:56:12.499" v="49"/>
          <ac:spMkLst>
            <pc:docMk/>
            <pc:sldMk cId="1527800377" sldId="260"/>
            <ac:spMk id="11" creationId="{6B425BBD-042F-4CF8-A9EE-42CC14D252C9}"/>
          </ac:spMkLst>
        </pc:spChg>
        <pc:grpChg chg="add">
          <ac:chgData name="Nikola Gniecka" userId="S::ngniecka@spdebrzno.onmicrosoft.com::4456bba6-d214-4229-98cd-5f7e6a5c3ec3" providerId="AD" clId="Web-{174AFC40-8243-4342-B131-498CE50087EA}" dt="2021-02-19T07:56:12.515" v="50"/>
          <ac:grpSpMkLst>
            <pc:docMk/>
            <pc:sldMk cId="1527800377" sldId="260"/>
            <ac:grpSpMk id="7" creationId="{D0342557-9691-41B1-9FFF-027845ED041F}"/>
          </ac:grpSpMkLst>
        </pc:grpChg>
        <pc:grpChg chg="add del">
          <ac:chgData name="Nikola Gniecka" userId="S::ngniecka@spdebrzno.onmicrosoft.com::4456bba6-d214-4229-98cd-5f7e6a5c3ec3" providerId="AD" clId="Web-{174AFC40-8243-4342-B131-498CE50087EA}" dt="2021-02-19T07:56:12.499" v="49"/>
          <ac:grpSpMkLst>
            <pc:docMk/>
            <pc:sldMk cId="1527800377" sldId="260"/>
            <ac:grpSpMk id="13" creationId="{F8ED97E8-4320-4F9F-8AB2-2EC6D9FC971E}"/>
          </ac:grpSpMkLst>
        </pc:grpChg>
        <pc:grpChg chg="add del">
          <ac:chgData name="Nikola Gniecka" userId="S::ngniecka@spdebrzno.onmicrosoft.com::4456bba6-d214-4229-98cd-5f7e6a5c3ec3" providerId="AD" clId="Web-{174AFC40-8243-4342-B131-498CE50087EA}" dt="2021-02-19T07:56:12.499" v="49"/>
          <ac:grpSpMkLst>
            <pc:docMk/>
            <pc:sldMk cId="1527800377" sldId="260"/>
            <ac:grpSpMk id="17" creationId="{3F071BFC-FCD5-404E-90E6-D59655774776}"/>
          </ac:grpSpMkLst>
        </pc:grpChg>
        <pc:picChg chg="add mod">
          <ac:chgData name="Nikola Gniecka" userId="S::ngniecka@spdebrzno.onmicrosoft.com::4456bba6-d214-4229-98cd-5f7e6a5c3ec3" providerId="AD" clId="Web-{174AFC40-8243-4342-B131-498CE50087EA}" dt="2021-02-19T07:56:12.515" v="50"/>
          <ac:picMkLst>
            <pc:docMk/>
            <pc:sldMk cId="1527800377" sldId="260"/>
            <ac:picMk id="4" creationId="{AFD08A66-5E7A-4E8C-B899-63618A247029}"/>
          </ac:picMkLst>
        </pc:picChg>
      </pc:sldChg>
      <pc:sldChg chg="addSp delSp modSp new del mod setBg">
        <pc:chgData name="Nikola Gniecka" userId="S::ngniecka@spdebrzno.onmicrosoft.com::4456bba6-d214-4229-98cd-5f7e6a5c3ec3" providerId="AD" clId="Web-{174AFC40-8243-4342-B131-498CE50087EA}" dt="2021-02-19T08:01:24.033" v="75"/>
        <pc:sldMkLst>
          <pc:docMk/>
          <pc:sldMk cId="895785401" sldId="261"/>
        </pc:sldMkLst>
        <pc:spChg chg="mod">
          <ac:chgData name="Nikola Gniecka" userId="S::ngniecka@spdebrzno.onmicrosoft.com::4456bba6-d214-4229-98cd-5f7e6a5c3ec3" providerId="AD" clId="Web-{174AFC40-8243-4342-B131-498CE50087EA}" dt="2021-02-19T08:00:26.626" v="70"/>
          <ac:spMkLst>
            <pc:docMk/>
            <pc:sldMk cId="895785401" sldId="261"/>
            <ac:spMk id="2" creationId="{987BEEE4-5418-45EA-AB1C-0E01102D9FCC}"/>
          </ac:spMkLst>
        </pc:spChg>
        <pc:spChg chg="mod ord">
          <ac:chgData name="Nikola Gniecka" userId="S::ngniecka@spdebrzno.onmicrosoft.com::4456bba6-d214-4229-98cd-5f7e6a5c3ec3" providerId="AD" clId="Web-{174AFC40-8243-4342-B131-498CE50087EA}" dt="2021-02-19T08:00:26.626" v="70"/>
          <ac:spMkLst>
            <pc:docMk/>
            <pc:sldMk cId="895785401" sldId="261"/>
            <ac:spMk id="3" creationId="{96982603-5715-41FB-9E76-248A216DE75D}"/>
          </ac:spMkLst>
        </pc:spChg>
        <pc:spChg chg="add">
          <ac:chgData name="Nikola Gniecka" userId="S::ngniecka@spdebrzno.onmicrosoft.com::4456bba6-d214-4229-98cd-5f7e6a5c3ec3" providerId="AD" clId="Web-{174AFC40-8243-4342-B131-498CE50087EA}" dt="2021-02-19T08:00:26.626" v="70"/>
          <ac:spMkLst>
            <pc:docMk/>
            <pc:sldMk cId="895785401" sldId="261"/>
            <ac:spMk id="9" creationId="{A5931BE0-4B93-4D6C-878E-ACC59D6B4587}"/>
          </ac:spMkLst>
        </pc:spChg>
        <pc:spChg chg="add">
          <ac:chgData name="Nikola Gniecka" userId="S::ngniecka@spdebrzno.onmicrosoft.com::4456bba6-d214-4229-98cd-5f7e6a5c3ec3" providerId="AD" clId="Web-{174AFC40-8243-4342-B131-498CE50087EA}" dt="2021-02-19T08:00:26.626" v="70"/>
          <ac:spMkLst>
            <pc:docMk/>
            <pc:sldMk cId="895785401" sldId="261"/>
            <ac:spMk id="15" creationId="{3E6AA126-9DDC-4FBE-AEE6-8D0E982B0E2C}"/>
          </ac:spMkLst>
        </pc:spChg>
        <pc:grpChg chg="add">
          <ac:chgData name="Nikola Gniecka" userId="S::ngniecka@spdebrzno.onmicrosoft.com::4456bba6-d214-4229-98cd-5f7e6a5c3ec3" providerId="AD" clId="Web-{174AFC40-8243-4342-B131-498CE50087EA}" dt="2021-02-19T08:00:26.626" v="70"/>
          <ac:grpSpMkLst>
            <pc:docMk/>
            <pc:sldMk cId="895785401" sldId="261"/>
            <ac:grpSpMk id="11" creationId="{11F8F457-0192-4F9A-9EEF-D784521FAC11}"/>
          </ac:grpSpMkLst>
        </pc:grpChg>
        <pc:picChg chg="add del mod">
          <ac:chgData name="Nikola Gniecka" userId="S::ngniecka@spdebrzno.onmicrosoft.com::4456bba6-d214-4229-98cd-5f7e6a5c3ec3" providerId="AD" clId="Web-{174AFC40-8243-4342-B131-498CE50087EA}" dt="2021-02-19T08:00:36.705" v="71"/>
          <ac:picMkLst>
            <pc:docMk/>
            <pc:sldMk cId="895785401" sldId="261"/>
            <ac:picMk id="4" creationId="{B9B7D9EB-2F31-4EB1-B9C8-645997DBDBCB}"/>
          </ac:picMkLst>
        </pc:picChg>
      </pc:sldChg>
      <pc:sldChg chg="addSp delSp modSp new del">
        <pc:chgData name="Nikola Gniecka" userId="S::ngniecka@spdebrzno.onmicrosoft.com::4456bba6-d214-4229-98cd-5f7e6a5c3ec3" providerId="AD" clId="Web-{174AFC40-8243-4342-B131-498CE50087EA}" dt="2021-02-19T07:57:21.937" v="54"/>
        <pc:sldMkLst>
          <pc:docMk/>
          <pc:sldMk cId="3313803280" sldId="261"/>
        </pc:sldMkLst>
        <pc:spChg chg="del">
          <ac:chgData name="Nikola Gniecka" userId="S::ngniecka@spdebrzno.onmicrosoft.com::4456bba6-d214-4229-98cd-5f7e6a5c3ec3" providerId="AD" clId="Web-{174AFC40-8243-4342-B131-498CE50087EA}" dt="2021-02-19T07:57:10.547" v="52"/>
          <ac:spMkLst>
            <pc:docMk/>
            <pc:sldMk cId="3313803280" sldId="261"/>
            <ac:spMk id="3" creationId="{80EFBFEB-CEEC-4F00-9124-73144F982720}"/>
          </ac:spMkLst>
        </pc:spChg>
        <pc:picChg chg="add mod ord">
          <ac:chgData name="Nikola Gniecka" userId="S::ngniecka@spdebrzno.onmicrosoft.com::4456bba6-d214-4229-98cd-5f7e6a5c3ec3" providerId="AD" clId="Web-{174AFC40-8243-4342-B131-498CE50087EA}" dt="2021-02-19T07:57:10.547" v="52"/>
          <ac:picMkLst>
            <pc:docMk/>
            <pc:sldMk cId="3313803280" sldId="261"/>
            <ac:picMk id="4" creationId="{6B092269-E84F-4DC7-83EA-DD8DDB397651}"/>
          </ac:picMkLst>
        </pc:picChg>
        <pc:picChg chg="add mod">
          <ac:chgData name="Nikola Gniecka" userId="S::ngniecka@spdebrzno.onmicrosoft.com::4456bba6-d214-4229-98cd-5f7e6a5c3ec3" providerId="AD" clId="Web-{174AFC40-8243-4342-B131-498CE50087EA}" dt="2021-02-19T07:57:13.343" v="53"/>
          <ac:picMkLst>
            <pc:docMk/>
            <pc:sldMk cId="3313803280" sldId="261"/>
            <ac:picMk id="5" creationId="{1239696F-C6DF-4A2F-8226-E1AF398A1DF1}"/>
          </ac:picMkLst>
        </pc:picChg>
      </pc:sldChg>
      <pc:sldChg chg="addSp delSp modSp add replId">
        <pc:chgData name="Nikola Gniecka" userId="S::ngniecka@spdebrzno.onmicrosoft.com::4456bba6-d214-4229-98cd-5f7e6a5c3ec3" providerId="AD" clId="Web-{174AFC40-8243-4342-B131-498CE50087EA}" dt="2021-02-19T08:01:13.596" v="74"/>
        <pc:sldMkLst>
          <pc:docMk/>
          <pc:sldMk cId="2167404844" sldId="262"/>
        </pc:sldMkLst>
        <pc:spChg chg="mod">
          <ac:chgData name="Nikola Gniecka" userId="S::ngniecka@spdebrzno.onmicrosoft.com::4456bba6-d214-4229-98cd-5f7e6a5c3ec3" providerId="AD" clId="Web-{174AFC40-8243-4342-B131-498CE50087EA}" dt="2021-02-19T08:01:13.596" v="74"/>
          <ac:spMkLst>
            <pc:docMk/>
            <pc:sldMk cId="2167404844" sldId="262"/>
            <ac:spMk id="2" creationId="{987BEEE4-5418-45EA-AB1C-0E01102D9FCC}"/>
          </ac:spMkLst>
        </pc:spChg>
        <pc:spChg chg="mod">
          <ac:chgData name="Nikola Gniecka" userId="S::ngniecka@spdebrzno.onmicrosoft.com::4456bba6-d214-4229-98cd-5f7e6a5c3ec3" providerId="AD" clId="Web-{174AFC40-8243-4342-B131-498CE50087EA}" dt="2021-02-19T08:01:13.596" v="74"/>
          <ac:spMkLst>
            <pc:docMk/>
            <pc:sldMk cId="2167404844" sldId="262"/>
            <ac:spMk id="3" creationId="{96982603-5715-41FB-9E76-248A216DE75D}"/>
          </ac:spMkLst>
        </pc:spChg>
        <pc:spChg chg="del">
          <ac:chgData name="Nikola Gniecka" userId="S::ngniecka@spdebrzno.onmicrosoft.com::4456bba6-d214-4229-98cd-5f7e6a5c3ec3" providerId="AD" clId="Web-{174AFC40-8243-4342-B131-498CE50087EA}" dt="2021-02-19T08:01:13.596" v="74"/>
          <ac:spMkLst>
            <pc:docMk/>
            <pc:sldMk cId="2167404844" sldId="262"/>
            <ac:spMk id="9" creationId="{A5931BE0-4B93-4D6C-878E-ACC59D6B4587}"/>
          </ac:spMkLst>
        </pc:spChg>
        <pc:spChg chg="del">
          <ac:chgData name="Nikola Gniecka" userId="S::ngniecka@spdebrzno.onmicrosoft.com::4456bba6-d214-4229-98cd-5f7e6a5c3ec3" providerId="AD" clId="Web-{174AFC40-8243-4342-B131-498CE50087EA}" dt="2021-02-19T08:01:13.596" v="74"/>
          <ac:spMkLst>
            <pc:docMk/>
            <pc:sldMk cId="2167404844" sldId="262"/>
            <ac:spMk id="15" creationId="{3E6AA126-9DDC-4FBE-AEE6-8D0E982B0E2C}"/>
          </ac:spMkLst>
        </pc:spChg>
        <pc:spChg chg="add">
          <ac:chgData name="Nikola Gniecka" userId="S::ngniecka@spdebrzno.onmicrosoft.com::4456bba6-d214-4229-98cd-5f7e6a5c3ec3" providerId="AD" clId="Web-{174AFC40-8243-4342-B131-498CE50087EA}" dt="2021-02-19T08:01:13.596" v="74"/>
          <ac:spMkLst>
            <pc:docMk/>
            <pc:sldMk cId="2167404844" sldId="262"/>
            <ac:spMk id="20" creationId="{A5931BE0-4B93-4D6C-878E-ACC59D6B4587}"/>
          </ac:spMkLst>
        </pc:spChg>
        <pc:grpChg chg="del">
          <ac:chgData name="Nikola Gniecka" userId="S::ngniecka@spdebrzno.onmicrosoft.com::4456bba6-d214-4229-98cd-5f7e6a5c3ec3" providerId="AD" clId="Web-{174AFC40-8243-4342-B131-498CE50087EA}" dt="2021-02-19T08:01:13.596" v="74"/>
          <ac:grpSpMkLst>
            <pc:docMk/>
            <pc:sldMk cId="2167404844" sldId="262"/>
            <ac:grpSpMk id="11" creationId="{11F8F457-0192-4F9A-9EEF-D784521FAC11}"/>
          </ac:grpSpMkLst>
        </pc:grpChg>
        <pc:picChg chg="add mod">
          <ac:chgData name="Nikola Gniecka" userId="S::ngniecka@spdebrzno.onmicrosoft.com::4456bba6-d214-4229-98cd-5f7e6a5c3ec3" providerId="AD" clId="Web-{174AFC40-8243-4342-B131-498CE50087EA}" dt="2021-02-19T08:01:13.596" v="74"/>
          <ac:picMkLst>
            <pc:docMk/>
            <pc:sldMk cId="2167404844" sldId="262"/>
            <ac:picMk id="4" creationId="{259239D8-09A3-4145-AFBA-FBF1EA6C0BB0}"/>
          </ac:picMkLst>
        </pc:picChg>
      </pc:sldChg>
      <pc:sldChg chg="modSp new ord">
        <pc:chgData name="Nikola Gniecka" userId="S::ngniecka@spdebrzno.onmicrosoft.com::4456bba6-d214-4229-98cd-5f7e6a5c3ec3" providerId="AD" clId="Web-{174AFC40-8243-4342-B131-498CE50087EA}" dt="2021-02-19T08:39:49.803" v="551" actId="20577"/>
        <pc:sldMkLst>
          <pc:docMk/>
          <pc:sldMk cId="2878528108" sldId="263"/>
        </pc:sldMkLst>
        <pc:spChg chg="mod">
          <ac:chgData name="Nikola Gniecka" userId="S::ngniecka@spdebrzno.onmicrosoft.com::4456bba6-d214-4229-98cd-5f7e6a5c3ec3" providerId="AD" clId="Web-{174AFC40-8243-4342-B131-498CE50087EA}" dt="2021-02-19T08:09:37.350" v="109" actId="20577"/>
          <ac:spMkLst>
            <pc:docMk/>
            <pc:sldMk cId="2878528108" sldId="263"/>
            <ac:spMk id="2" creationId="{C701B79D-A916-4257-9A93-63488D3D6262}"/>
          </ac:spMkLst>
        </pc:spChg>
        <pc:spChg chg="mod">
          <ac:chgData name="Nikola Gniecka" userId="S::ngniecka@spdebrzno.onmicrosoft.com::4456bba6-d214-4229-98cd-5f7e6a5c3ec3" providerId="AD" clId="Web-{174AFC40-8243-4342-B131-498CE50087EA}" dt="2021-02-19T08:39:49.803" v="551" actId="20577"/>
          <ac:spMkLst>
            <pc:docMk/>
            <pc:sldMk cId="2878528108" sldId="263"/>
            <ac:spMk id="3" creationId="{362C3741-9185-4EFD-9CA7-E8EEACAFF896}"/>
          </ac:spMkLst>
        </pc:spChg>
      </pc:sldChg>
      <pc:sldChg chg="addSp modSp new mod setBg">
        <pc:chgData name="Nikola Gniecka" userId="S::ngniecka@spdebrzno.onmicrosoft.com::4456bba6-d214-4229-98cd-5f7e6a5c3ec3" providerId="AD" clId="Web-{174AFC40-8243-4342-B131-498CE50087EA}" dt="2021-02-19T08:09:26.959" v="108"/>
        <pc:sldMkLst>
          <pc:docMk/>
          <pc:sldMk cId="2015322619" sldId="264"/>
        </pc:sldMkLst>
        <pc:spChg chg="mod">
          <ac:chgData name="Nikola Gniecka" userId="S::ngniecka@spdebrzno.onmicrosoft.com::4456bba6-d214-4229-98cd-5f7e6a5c3ec3" providerId="AD" clId="Web-{174AFC40-8243-4342-B131-498CE50087EA}" dt="2021-02-19T08:09:26.959" v="108"/>
          <ac:spMkLst>
            <pc:docMk/>
            <pc:sldMk cId="2015322619" sldId="264"/>
            <ac:spMk id="2" creationId="{8389931F-D570-4749-8399-0F1295086DCE}"/>
          </ac:spMkLst>
        </pc:spChg>
        <pc:spChg chg="mod ord">
          <ac:chgData name="Nikola Gniecka" userId="S::ngniecka@spdebrzno.onmicrosoft.com::4456bba6-d214-4229-98cd-5f7e6a5c3ec3" providerId="AD" clId="Web-{174AFC40-8243-4342-B131-498CE50087EA}" dt="2021-02-19T08:09:26.959" v="108"/>
          <ac:spMkLst>
            <pc:docMk/>
            <pc:sldMk cId="2015322619" sldId="264"/>
            <ac:spMk id="3" creationId="{DE023474-E713-4FDC-917C-86C0837D8D3D}"/>
          </ac:spMkLst>
        </pc:spChg>
        <pc:spChg chg="add">
          <ac:chgData name="Nikola Gniecka" userId="S::ngniecka@spdebrzno.onmicrosoft.com::4456bba6-d214-4229-98cd-5f7e6a5c3ec3" providerId="AD" clId="Web-{174AFC40-8243-4342-B131-498CE50087EA}" dt="2021-02-19T08:09:26.959" v="108"/>
          <ac:spMkLst>
            <pc:docMk/>
            <pc:sldMk cId="2015322619" sldId="264"/>
            <ac:spMk id="9" creationId="{A5931BE0-4B93-4D6C-878E-ACC59D6B4587}"/>
          </ac:spMkLst>
        </pc:spChg>
        <pc:picChg chg="add mod">
          <ac:chgData name="Nikola Gniecka" userId="S::ngniecka@spdebrzno.onmicrosoft.com::4456bba6-d214-4229-98cd-5f7e6a5c3ec3" providerId="AD" clId="Web-{174AFC40-8243-4342-B131-498CE50087EA}" dt="2021-02-19T08:09:26.959" v="108"/>
          <ac:picMkLst>
            <pc:docMk/>
            <pc:sldMk cId="2015322619" sldId="264"/>
            <ac:picMk id="4" creationId="{78B8EB64-9ACE-41D3-AE0C-E4C1E6DE7DFD}"/>
          </ac:picMkLst>
        </pc:picChg>
      </pc:sldChg>
      <pc:sldChg chg="addSp delSp modSp new mod setBg">
        <pc:chgData name="Nikola Gniecka" userId="S::ngniecka@spdebrzno.onmicrosoft.com::4456bba6-d214-4229-98cd-5f7e6a5c3ec3" providerId="AD" clId="Web-{174AFC40-8243-4342-B131-498CE50087EA}" dt="2021-02-19T08:38:34.787" v="544" actId="20577"/>
        <pc:sldMkLst>
          <pc:docMk/>
          <pc:sldMk cId="4257817754" sldId="265"/>
        </pc:sldMkLst>
        <pc:spChg chg="mod">
          <ac:chgData name="Nikola Gniecka" userId="S::ngniecka@spdebrzno.onmicrosoft.com::4456bba6-d214-4229-98cd-5f7e6a5c3ec3" providerId="AD" clId="Web-{174AFC40-8243-4342-B131-498CE50087EA}" dt="2021-02-19T08:16:15.291" v="166"/>
          <ac:spMkLst>
            <pc:docMk/>
            <pc:sldMk cId="4257817754" sldId="265"/>
            <ac:spMk id="2" creationId="{72D6774D-C14B-43FA-A811-F471BB86233E}"/>
          </ac:spMkLst>
        </pc:spChg>
        <pc:spChg chg="mod ord">
          <ac:chgData name="Nikola Gniecka" userId="S::ngniecka@spdebrzno.onmicrosoft.com::4456bba6-d214-4229-98cd-5f7e6a5c3ec3" providerId="AD" clId="Web-{174AFC40-8243-4342-B131-498CE50087EA}" dt="2021-02-19T08:38:34.787" v="544" actId="20577"/>
          <ac:spMkLst>
            <pc:docMk/>
            <pc:sldMk cId="4257817754" sldId="265"/>
            <ac:spMk id="3" creationId="{4674BC08-6914-484B-87A0-F602842FFB28}"/>
          </ac:spMkLst>
        </pc:spChg>
        <pc:spChg chg="add del">
          <ac:chgData name="Nikola Gniecka" userId="S::ngniecka@spdebrzno.onmicrosoft.com::4456bba6-d214-4229-98cd-5f7e6a5c3ec3" providerId="AD" clId="Web-{174AFC40-8243-4342-B131-498CE50087EA}" dt="2021-02-19T08:16:15.275" v="165"/>
          <ac:spMkLst>
            <pc:docMk/>
            <pc:sldMk cId="4257817754" sldId="265"/>
            <ac:spMk id="6" creationId="{A5931BE0-4B93-4D6C-878E-ACC59D6B4587}"/>
          </ac:spMkLst>
        </pc:spChg>
        <pc:spChg chg="add">
          <ac:chgData name="Nikola Gniecka" userId="S::ngniecka@spdebrzno.onmicrosoft.com::4456bba6-d214-4229-98cd-5f7e6a5c3ec3" providerId="AD" clId="Web-{174AFC40-8243-4342-B131-498CE50087EA}" dt="2021-02-19T08:16:15.291" v="166"/>
          <ac:spMkLst>
            <pc:docMk/>
            <pc:sldMk cId="4257817754" sldId="265"/>
            <ac:spMk id="7" creationId="{A5931BE0-4B93-4D6C-878E-ACC59D6B4587}"/>
          </ac:spMkLst>
        </pc:spChg>
        <pc:spChg chg="add del">
          <ac:chgData name="Nikola Gniecka" userId="S::ngniecka@spdebrzno.onmicrosoft.com::4456bba6-d214-4229-98cd-5f7e6a5c3ec3" providerId="AD" clId="Web-{174AFC40-8243-4342-B131-498CE50087EA}" dt="2021-02-19T08:16:09.103" v="163"/>
          <ac:spMkLst>
            <pc:docMk/>
            <pc:sldMk cId="4257817754" sldId="265"/>
            <ac:spMk id="9" creationId="{A5931BE0-4B93-4D6C-878E-ACC59D6B4587}"/>
          </ac:spMkLst>
        </pc:spChg>
        <pc:grpChg chg="add">
          <ac:chgData name="Nikola Gniecka" userId="S::ngniecka@spdebrzno.onmicrosoft.com::4456bba6-d214-4229-98cd-5f7e6a5c3ec3" providerId="AD" clId="Web-{174AFC40-8243-4342-B131-498CE50087EA}" dt="2021-02-19T08:16:15.291" v="166"/>
          <ac:grpSpMkLst>
            <pc:docMk/>
            <pc:sldMk cId="4257817754" sldId="265"/>
            <ac:grpSpMk id="11" creationId="{D0342557-9691-41B1-9FFF-027845ED041F}"/>
          </ac:grpSpMkLst>
        </pc:grpChg>
        <pc:picChg chg="add mod">
          <ac:chgData name="Nikola Gniecka" userId="S::ngniecka@spdebrzno.onmicrosoft.com::4456bba6-d214-4229-98cd-5f7e6a5c3ec3" providerId="AD" clId="Web-{174AFC40-8243-4342-B131-498CE50087EA}" dt="2021-02-19T08:16:15.291" v="166"/>
          <ac:picMkLst>
            <pc:docMk/>
            <pc:sldMk cId="4257817754" sldId="265"/>
            <ac:picMk id="4" creationId="{5C68AAD1-C3DA-4A54-87D2-BD89EEB66B2E}"/>
          </ac:picMkLst>
        </pc:picChg>
      </pc:sldChg>
      <pc:sldChg chg="addSp delSp modSp new mod setBg">
        <pc:chgData name="Nikola Gniecka" userId="S::ngniecka@spdebrzno.onmicrosoft.com::4456bba6-d214-4229-98cd-5f7e6a5c3ec3" providerId="AD" clId="Web-{174AFC40-8243-4342-B131-498CE50087EA}" dt="2021-02-19T08:14:30.587" v="156"/>
        <pc:sldMkLst>
          <pc:docMk/>
          <pc:sldMk cId="1508079084" sldId="266"/>
        </pc:sldMkLst>
        <pc:spChg chg="mod">
          <ac:chgData name="Nikola Gniecka" userId="S::ngniecka@spdebrzno.onmicrosoft.com::4456bba6-d214-4229-98cd-5f7e6a5c3ec3" providerId="AD" clId="Web-{174AFC40-8243-4342-B131-498CE50087EA}" dt="2021-02-19T08:14:30.587" v="156"/>
          <ac:spMkLst>
            <pc:docMk/>
            <pc:sldMk cId="1508079084" sldId="266"/>
            <ac:spMk id="2" creationId="{9667E2F6-05C3-443A-BBE1-EA34E3ADFA81}"/>
          </ac:spMkLst>
        </pc:spChg>
        <pc:spChg chg="del">
          <ac:chgData name="Nikola Gniecka" userId="S::ngniecka@spdebrzno.onmicrosoft.com::4456bba6-d214-4229-98cd-5f7e6a5c3ec3" providerId="AD" clId="Web-{174AFC40-8243-4342-B131-498CE50087EA}" dt="2021-02-19T08:13:13.883" v="126"/>
          <ac:spMkLst>
            <pc:docMk/>
            <pc:sldMk cId="1508079084" sldId="266"/>
            <ac:spMk id="3" creationId="{F6F336E2-3009-43D9-A3E4-F7CE30280F10}"/>
          </ac:spMkLst>
        </pc:spChg>
        <pc:spChg chg="add mod ord">
          <ac:chgData name="Nikola Gniecka" userId="S::ngniecka@spdebrzno.onmicrosoft.com::4456bba6-d214-4229-98cd-5f7e6a5c3ec3" providerId="AD" clId="Web-{174AFC40-8243-4342-B131-498CE50087EA}" dt="2021-02-19T08:14:30.587" v="156"/>
          <ac:spMkLst>
            <pc:docMk/>
            <pc:sldMk cId="1508079084" sldId="266"/>
            <ac:spMk id="6" creationId="{BAF9C6E7-CAD7-439D-8CEF-85EE711874FD}"/>
          </ac:spMkLst>
        </pc:spChg>
        <pc:spChg chg="add">
          <ac:chgData name="Nikola Gniecka" userId="S::ngniecka@spdebrzno.onmicrosoft.com::4456bba6-d214-4229-98cd-5f7e6a5c3ec3" providerId="AD" clId="Web-{174AFC40-8243-4342-B131-498CE50087EA}" dt="2021-02-19T08:14:30.587" v="156"/>
          <ac:spMkLst>
            <pc:docMk/>
            <pc:sldMk cId="1508079084" sldId="266"/>
            <ac:spMk id="9" creationId="{A5931BE0-4B93-4D6C-878E-ACC59D6B4587}"/>
          </ac:spMkLst>
        </pc:spChg>
        <pc:spChg chg="add del">
          <ac:chgData name="Nikola Gniecka" userId="S::ngniecka@spdebrzno.onmicrosoft.com::4456bba6-d214-4229-98cd-5f7e6a5c3ec3" providerId="AD" clId="Web-{174AFC40-8243-4342-B131-498CE50087EA}" dt="2021-02-19T08:14:30.571" v="155"/>
          <ac:spMkLst>
            <pc:docMk/>
            <pc:sldMk cId="1508079084" sldId="266"/>
            <ac:spMk id="12" creationId="{A5931BE0-4B93-4D6C-878E-ACC59D6B4587}"/>
          </ac:spMkLst>
        </pc:spChg>
        <pc:picChg chg="add del mod ord">
          <ac:chgData name="Nikola Gniecka" userId="S::ngniecka@spdebrzno.onmicrosoft.com::4456bba6-d214-4229-98cd-5f7e6a5c3ec3" providerId="AD" clId="Web-{174AFC40-8243-4342-B131-498CE50087EA}" dt="2021-02-19T08:13:18.149" v="127"/>
          <ac:picMkLst>
            <pc:docMk/>
            <pc:sldMk cId="1508079084" sldId="266"/>
            <ac:picMk id="4" creationId="{B47748FE-11A6-4D9F-A0E9-076D751E1A84}"/>
          </ac:picMkLst>
        </pc:picChg>
        <pc:picChg chg="add mod">
          <ac:chgData name="Nikola Gniecka" userId="S::ngniecka@spdebrzno.onmicrosoft.com::4456bba6-d214-4229-98cd-5f7e6a5c3ec3" providerId="AD" clId="Web-{174AFC40-8243-4342-B131-498CE50087EA}" dt="2021-02-19T08:14:30.587" v="156"/>
          <ac:picMkLst>
            <pc:docMk/>
            <pc:sldMk cId="1508079084" sldId="266"/>
            <ac:picMk id="7" creationId="{F70C3F43-6367-4733-B4A6-9CE6038B7C3E}"/>
          </ac:picMkLst>
        </pc:picChg>
      </pc:sldChg>
      <pc:sldChg chg="addSp delSp modSp new mod setBg">
        <pc:chgData name="Nikola Gniecka" userId="S::ngniecka@spdebrzno.onmicrosoft.com::4456bba6-d214-4229-98cd-5f7e6a5c3ec3" providerId="AD" clId="Web-{174AFC40-8243-4342-B131-498CE50087EA}" dt="2021-02-19T08:20:23.668" v="294"/>
        <pc:sldMkLst>
          <pc:docMk/>
          <pc:sldMk cId="2772529696" sldId="267"/>
        </pc:sldMkLst>
        <pc:spChg chg="mod">
          <ac:chgData name="Nikola Gniecka" userId="S::ngniecka@spdebrzno.onmicrosoft.com::4456bba6-d214-4229-98cd-5f7e6a5c3ec3" providerId="AD" clId="Web-{174AFC40-8243-4342-B131-498CE50087EA}" dt="2021-02-19T08:20:23.668" v="294"/>
          <ac:spMkLst>
            <pc:docMk/>
            <pc:sldMk cId="2772529696" sldId="267"/>
            <ac:spMk id="2" creationId="{CE5DB982-F40B-4836-A444-64220059F3FE}"/>
          </ac:spMkLst>
        </pc:spChg>
        <pc:spChg chg="del mod">
          <ac:chgData name="Nikola Gniecka" userId="S::ngniecka@spdebrzno.onmicrosoft.com::4456bba6-d214-4229-98cd-5f7e6a5c3ec3" providerId="AD" clId="Web-{174AFC40-8243-4342-B131-498CE50087EA}" dt="2021-02-19T08:20:23.668" v="294"/>
          <ac:spMkLst>
            <pc:docMk/>
            <pc:sldMk cId="2772529696" sldId="267"/>
            <ac:spMk id="3" creationId="{01CC621B-BACC-4265-8CD4-B43012821BB2}"/>
          </ac:spMkLst>
        </pc:spChg>
        <pc:spChg chg="add del">
          <ac:chgData name="Nikola Gniecka" userId="S::ngniecka@spdebrzno.onmicrosoft.com::4456bba6-d214-4229-98cd-5f7e6a5c3ec3" providerId="AD" clId="Web-{174AFC40-8243-4342-B131-498CE50087EA}" dt="2021-02-19T08:18:44.964" v="258"/>
          <ac:spMkLst>
            <pc:docMk/>
            <pc:sldMk cId="2772529696" sldId="267"/>
            <ac:spMk id="8" creationId="{A5931BE0-4B93-4D6C-878E-ACC59D6B4587}"/>
          </ac:spMkLst>
        </pc:spChg>
        <pc:spChg chg="add del">
          <ac:chgData name="Nikola Gniecka" userId="S::ngniecka@spdebrzno.onmicrosoft.com::4456bba6-d214-4229-98cd-5f7e6a5c3ec3" providerId="AD" clId="Web-{174AFC40-8243-4342-B131-498CE50087EA}" dt="2021-02-19T08:18:44.964" v="258"/>
          <ac:spMkLst>
            <pc:docMk/>
            <pc:sldMk cId="2772529696" sldId="267"/>
            <ac:spMk id="10" creationId="{D3262674-A504-4C90-BBBB-94D20F92A2B6}"/>
          </ac:spMkLst>
        </pc:spChg>
        <pc:spChg chg="add del">
          <ac:chgData name="Nikola Gniecka" userId="S::ngniecka@spdebrzno.onmicrosoft.com::4456bba6-d214-4229-98cd-5f7e6a5c3ec3" providerId="AD" clId="Web-{174AFC40-8243-4342-B131-498CE50087EA}" dt="2021-02-19T08:20:23.668" v="294"/>
          <ac:spMkLst>
            <pc:docMk/>
            <pc:sldMk cId="2772529696" sldId="267"/>
            <ac:spMk id="15" creationId="{A5931BE0-4B93-4D6C-878E-ACC59D6B4587}"/>
          </ac:spMkLst>
        </pc:spChg>
        <pc:spChg chg="add del">
          <ac:chgData name="Nikola Gniecka" userId="S::ngniecka@spdebrzno.onmicrosoft.com::4456bba6-d214-4229-98cd-5f7e6a5c3ec3" providerId="AD" clId="Web-{174AFC40-8243-4342-B131-498CE50087EA}" dt="2021-02-19T08:20:23.668" v="294"/>
          <ac:spMkLst>
            <pc:docMk/>
            <pc:sldMk cId="2772529696" sldId="267"/>
            <ac:spMk id="17" creationId="{D3262674-A504-4C90-BBBB-94D20F92A2B6}"/>
          </ac:spMkLst>
        </pc:spChg>
        <pc:spChg chg="add">
          <ac:chgData name="Nikola Gniecka" userId="S::ngniecka@spdebrzno.onmicrosoft.com::4456bba6-d214-4229-98cd-5f7e6a5c3ec3" providerId="AD" clId="Web-{174AFC40-8243-4342-B131-498CE50087EA}" dt="2021-02-19T08:20:23.668" v="294"/>
          <ac:spMkLst>
            <pc:docMk/>
            <pc:sldMk cId="2772529696" sldId="267"/>
            <ac:spMk id="23" creationId="{60B7752B-728D-4CA3-8923-C4F7F77029E3}"/>
          </ac:spMkLst>
        </pc:spChg>
        <pc:spChg chg="add">
          <ac:chgData name="Nikola Gniecka" userId="S::ngniecka@spdebrzno.onmicrosoft.com::4456bba6-d214-4229-98cd-5f7e6a5c3ec3" providerId="AD" clId="Web-{174AFC40-8243-4342-B131-498CE50087EA}" dt="2021-02-19T08:20:23.668" v="294"/>
          <ac:spMkLst>
            <pc:docMk/>
            <pc:sldMk cId="2772529696" sldId="267"/>
            <ac:spMk id="25" creationId="{88392DC7-0988-443B-A0D0-E726C7DB622B}"/>
          </ac:spMkLst>
        </pc:spChg>
        <pc:graphicFrameChg chg="add">
          <ac:chgData name="Nikola Gniecka" userId="S::ngniecka@spdebrzno.onmicrosoft.com::4456bba6-d214-4229-98cd-5f7e6a5c3ec3" providerId="AD" clId="Web-{174AFC40-8243-4342-B131-498CE50087EA}" dt="2021-02-19T08:20:23.668" v="294"/>
          <ac:graphicFrameMkLst>
            <pc:docMk/>
            <pc:sldMk cId="2772529696" sldId="267"/>
            <ac:graphicFrameMk id="19" creationId="{4F191536-69B5-4DAB-B829-2A55B241A949}"/>
          </ac:graphicFrameMkLst>
        </pc:graphicFrameChg>
      </pc:sldChg>
      <pc:sldChg chg="modSp new del">
        <pc:chgData name="Nikola Gniecka" userId="S::ngniecka@spdebrzno.onmicrosoft.com::4456bba6-d214-4229-98cd-5f7e6a5c3ec3" providerId="AD" clId="Web-{174AFC40-8243-4342-B131-498CE50087EA}" dt="2021-02-19T08:22:33.997" v="343"/>
        <pc:sldMkLst>
          <pc:docMk/>
          <pc:sldMk cId="2412251454" sldId="268"/>
        </pc:sldMkLst>
        <pc:spChg chg="mod">
          <ac:chgData name="Nikola Gniecka" userId="S::ngniecka@spdebrzno.onmicrosoft.com::4456bba6-d214-4229-98cd-5f7e6a5c3ec3" providerId="AD" clId="Web-{174AFC40-8243-4342-B131-498CE50087EA}" dt="2021-02-19T08:22:30.950" v="342" actId="20577"/>
          <ac:spMkLst>
            <pc:docMk/>
            <pc:sldMk cId="2412251454" sldId="268"/>
            <ac:spMk id="3" creationId="{9BBC4E9C-1EA7-4056-8B29-6A04C4789A8A}"/>
          </ac:spMkLst>
        </pc:spChg>
      </pc:sldChg>
      <pc:sldChg chg="addSp delSp modSp new del mod setBg">
        <pc:chgData name="Nikola Gniecka" userId="S::ngniecka@spdebrzno.onmicrosoft.com::4456bba6-d214-4229-98cd-5f7e6a5c3ec3" providerId="AD" clId="Web-{174AFC40-8243-4342-B131-498CE50087EA}" dt="2021-02-19T08:21:26.715" v="312"/>
        <pc:sldMkLst>
          <pc:docMk/>
          <pc:sldMk cId="2569351088" sldId="268"/>
        </pc:sldMkLst>
        <pc:spChg chg="mod">
          <ac:chgData name="Nikola Gniecka" userId="S::ngniecka@spdebrzno.onmicrosoft.com::4456bba6-d214-4229-98cd-5f7e6a5c3ec3" providerId="AD" clId="Web-{174AFC40-8243-4342-B131-498CE50087EA}" dt="2021-02-19T08:21:22.153" v="311"/>
          <ac:spMkLst>
            <pc:docMk/>
            <pc:sldMk cId="2569351088" sldId="268"/>
            <ac:spMk id="2" creationId="{821AEE4D-0F55-4FF7-BB6B-24F9F4BF64A0}"/>
          </ac:spMkLst>
        </pc:spChg>
        <pc:spChg chg="add del mod">
          <ac:chgData name="Nikola Gniecka" userId="S::ngniecka@spdebrzno.onmicrosoft.com::4456bba6-d214-4229-98cd-5f7e6a5c3ec3" providerId="AD" clId="Web-{174AFC40-8243-4342-B131-498CE50087EA}" dt="2021-02-19T08:21:22.153" v="311"/>
          <ac:spMkLst>
            <pc:docMk/>
            <pc:sldMk cId="2569351088" sldId="268"/>
            <ac:spMk id="3" creationId="{C204F1A9-6080-4743-9E79-0AD2E6847F22}"/>
          </ac:spMkLst>
        </pc:spChg>
        <pc:spChg chg="add">
          <ac:chgData name="Nikola Gniecka" userId="S::ngniecka@spdebrzno.onmicrosoft.com::4456bba6-d214-4229-98cd-5f7e6a5c3ec3" providerId="AD" clId="Web-{174AFC40-8243-4342-B131-498CE50087EA}" dt="2021-02-19T08:21:22.153" v="311"/>
          <ac:spMkLst>
            <pc:docMk/>
            <pc:sldMk cId="2569351088" sldId="268"/>
            <ac:spMk id="8" creationId="{A5931BE0-4B93-4D6C-878E-ACC59D6B4587}"/>
          </ac:spMkLst>
        </pc:spChg>
        <pc:spChg chg="add del">
          <ac:chgData name="Nikola Gniecka" userId="S::ngniecka@spdebrzno.onmicrosoft.com::4456bba6-d214-4229-98cd-5f7e6a5c3ec3" providerId="AD" clId="Web-{174AFC40-8243-4342-B131-498CE50087EA}" dt="2021-02-19T08:21:22.137" v="310"/>
          <ac:spMkLst>
            <pc:docMk/>
            <pc:sldMk cId="2569351088" sldId="268"/>
            <ac:spMk id="9" creationId="{82184FF4-7029-4ED7-813A-192E60608764}"/>
          </ac:spMkLst>
        </pc:spChg>
        <pc:spChg chg="add">
          <ac:chgData name="Nikola Gniecka" userId="S::ngniecka@spdebrzno.onmicrosoft.com::4456bba6-d214-4229-98cd-5f7e6a5c3ec3" providerId="AD" clId="Web-{174AFC40-8243-4342-B131-498CE50087EA}" dt="2021-02-19T08:21:22.153" v="311"/>
          <ac:spMkLst>
            <pc:docMk/>
            <pc:sldMk cId="2569351088" sldId="268"/>
            <ac:spMk id="10" creationId="{6959C3E7-D59B-44C4-9BBD-3BC2A41A0CB1}"/>
          </ac:spMkLst>
        </pc:spChg>
        <pc:spChg chg="add del">
          <ac:chgData name="Nikola Gniecka" userId="S::ngniecka@spdebrzno.onmicrosoft.com::4456bba6-d214-4229-98cd-5f7e6a5c3ec3" providerId="AD" clId="Web-{174AFC40-8243-4342-B131-498CE50087EA}" dt="2021-02-19T08:21:22.137" v="310"/>
          <ac:spMkLst>
            <pc:docMk/>
            <pc:sldMk cId="2569351088" sldId="268"/>
            <ac:spMk id="11" creationId="{AAA7AB09-557C-41AD-9113-FF9F68FA1035}"/>
          </ac:spMkLst>
        </pc:spChg>
        <pc:spChg chg="add del">
          <ac:chgData name="Nikola Gniecka" userId="S::ngniecka@spdebrzno.onmicrosoft.com::4456bba6-d214-4229-98cd-5f7e6a5c3ec3" providerId="AD" clId="Web-{174AFC40-8243-4342-B131-498CE50087EA}" dt="2021-02-19T08:21:22.137" v="310"/>
          <ac:spMkLst>
            <pc:docMk/>
            <pc:sldMk cId="2569351088" sldId="268"/>
            <ac:spMk id="13" creationId="{EF99ECAA-1F11-4937-BBA6-51935AB44C9D}"/>
          </ac:spMkLst>
        </pc:spChg>
        <pc:spChg chg="add del">
          <ac:chgData name="Nikola Gniecka" userId="S::ngniecka@spdebrzno.onmicrosoft.com::4456bba6-d214-4229-98cd-5f7e6a5c3ec3" providerId="AD" clId="Web-{174AFC40-8243-4342-B131-498CE50087EA}" dt="2021-02-19T08:21:22.137" v="310"/>
          <ac:spMkLst>
            <pc:docMk/>
            <pc:sldMk cId="2569351088" sldId="268"/>
            <ac:spMk id="21" creationId="{A6A22EFF-1FE0-4FE3-9E48-97A8F0CD889D}"/>
          </ac:spMkLst>
        </pc:spChg>
        <pc:spChg chg="add del">
          <ac:chgData name="Nikola Gniecka" userId="S::ngniecka@spdebrzno.onmicrosoft.com::4456bba6-d214-4229-98cd-5f7e6a5c3ec3" providerId="AD" clId="Web-{174AFC40-8243-4342-B131-498CE50087EA}" dt="2021-02-19T08:21:22.137" v="310"/>
          <ac:spMkLst>
            <pc:docMk/>
            <pc:sldMk cId="2569351088" sldId="268"/>
            <ac:spMk id="23" creationId="{1DB043B4-68C6-45B9-82AC-A5800EADB8DB}"/>
          </ac:spMkLst>
        </pc:spChg>
        <pc:spChg chg="add del">
          <ac:chgData name="Nikola Gniecka" userId="S::ngniecka@spdebrzno.onmicrosoft.com::4456bba6-d214-4229-98cd-5f7e6a5c3ec3" providerId="AD" clId="Web-{174AFC40-8243-4342-B131-498CE50087EA}" dt="2021-02-19T08:21:22.137" v="310"/>
          <ac:spMkLst>
            <pc:docMk/>
            <pc:sldMk cId="2569351088" sldId="268"/>
            <ac:spMk id="25" creationId="{A8637F87-B6EB-40C5-B051-5F099460B763}"/>
          </ac:spMkLst>
        </pc:spChg>
        <pc:grpChg chg="add">
          <ac:chgData name="Nikola Gniecka" userId="S::ngniecka@spdebrzno.onmicrosoft.com::4456bba6-d214-4229-98cd-5f7e6a5c3ec3" providerId="AD" clId="Web-{174AFC40-8243-4342-B131-498CE50087EA}" dt="2021-02-19T08:21:22.153" v="311"/>
          <ac:grpSpMkLst>
            <pc:docMk/>
            <pc:sldMk cId="2569351088" sldId="268"/>
            <ac:grpSpMk id="12" creationId="{3654876B-FB01-4E58-9C9F-3D510011B13A}"/>
          </ac:grpSpMkLst>
        </pc:grpChg>
        <pc:grpChg chg="add del">
          <ac:chgData name="Nikola Gniecka" userId="S::ngniecka@spdebrzno.onmicrosoft.com::4456bba6-d214-4229-98cd-5f7e6a5c3ec3" providerId="AD" clId="Web-{174AFC40-8243-4342-B131-498CE50087EA}" dt="2021-02-19T08:21:22.137" v="310"/>
          <ac:grpSpMkLst>
            <pc:docMk/>
            <pc:sldMk cId="2569351088" sldId="268"/>
            <ac:grpSpMk id="15" creationId="{79DE9FAB-6BBA-4CFE-B67D-77B47F01ECA4}"/>
          </ac:grpSpMkLst>
        </pc:grpChg>
        <pc:picChg chg="add del">
          <ac:chgData name="Nikola Gniecka" userId="S::ngniecka@spdebrzno.onmicrosoft.com::4456bba6-d214-4229-98cd-5f7e6a5c3ec3" providerId="AD" clId="Web-{174AFC40-8243-4342-B131-498CE50087EA}" dt="2021-02-19T08:21:22.137" v="310"/>
          <ac:picMkLst>
            <pc:docMk/>
            <pc:sldMk cId="2569351088" sldId="268"/>
            <ac:picMk id="5" creationId="{94716191-642F-4DC8-A453-0520FB7FD339}"/>
          </ac:picMkLst>
        </pc:picChg>
      </pc:sldChg>
      <pc:sldChg chg="modSp new del">
        <pc:chgData name="Nikola Gniecka" userId="S::ngniecka@spdebrzno.onmicrosoft.com::4456bba6-d214-4229-98cd-5f7e6a5c3ec3" providerId="AD" clId="Web-{174AFC40-8243-4342-B131-498CE50087EA}" dt="2021-02-19T08:23:46.013" v="472"/>
        <pc:sldMkLst>
          <pc:docMk/>
          <pc:sldMk cId="3293594748" sldId="268"/>
        </pc:sldMkLst>
        <pc:spChg chg="mod">
          <ac:chgData name="Nikola Gniecka" userId="S::ngniecka@spdebrzno.onmicrosoft.com::4456bba6-d214-4229-98cd-5f7e6a5c3ec3" providerId="AD" clId="Web-{174AFC40-8243-4342-B131-498CE50087EA}" dt="2021-02-19T08:23:40.060" v="471" actId="20577"/>
          <ac:spMkLst>
            <pc:docMk/>
            <pc:sldMk cId="3293594748" sldId="268"/>
            <ac:spMk id="3" creationId="{38DD9B03-27B7-4CF1-B7F6-EB6E50B969FD}"/>
          </ac:spMkLst>
        </pc:spChg>
      </pc:sldChg>
      <pc:sldChg chg="addSp delSp modSp new mod setBg">
        <pc:chgData name="Nikola Gniecka" userId="S::ngniecka@spdebrzno.onmicrosoft.com::4456bba6-d214-4229-98cd-5f7e6a5c3ec3" providerId="AD" clId="Web-{174AFC40-8243-4342-B131-498CE50087EA}" dt="2021-02-19T08:26:34.068" v="538"/>
        <pc:sldMkLst>
          <pc:docMk/>
          <pc:sldMk cId="3970162406" sldId="268"/>
        </pc:sldMkLst>
        <pc:spChg chg="mod">
          <ac:chgData name="Nikola Gniecka" userId="S::ngniecka@spdebrzno.onmicrosoft.com::4456bba6-d214-4229-98cd-5f7e6a5c3ec3" providerId="AD" clId="Web-{174AFC40-8243-4342-B131-498CE50087EA}" dt="2021-02-19T08:26:34.068" v="538"/>
          <ac:spMkLst>
            <pc:docMk/>
            <pc:sldMk cId="3970162406" sldId="268"/>
            <ac:spMk id="2" creationId="{21E8CB72-993C-41D6-AD6E-7D217B635FDC}"/>
          </ac:spMkLst>
        </pc:spChg>
        <pc:spChg chg="mod ord">
          <ac:chgData name="Nikola Gniecka" userId="S::ngniecka@spdebrzno.onmicrosoft.com::4456bba6-d214-4229-98cd-5f7e6a5c3ec3" providerId="AD" clId="Web-{174AFC40-8243-4342-B131-498CE50087EA}" dt="2021-02-19T08:26:34.068" v="538"/>
          <ac:spMkLst>
            <pc:docMk/>
            <pc:sldMk cId="3970162406" sldId="268"/>
            <ac:spMk id="3" creationId="{FFB3484F-0C9F-4FA6-98C4-6E44D02D37C0}"/>
          </ac:spMkLst>
        </pc:spChg>
        <pc:spChg chg="add">
          <ac:chgData name="Nikola Gniecka" userId="S::ngniecka@spdebrzno.onmicrosoft.com::4456bba6-d214-4229-98cd-5f7e6a5c3ec3" providerId="AD" clId="Web-{174AFC40-8243-4342-B131-498CE50087EA}" dt="2021-02-19T08:26:34.068" v="538"/>
          <ac:spMkLst>
            <pc:docMk/>
            <pc:sldMk cId="3970162406" sldId="268"/>
            <ac:spMk id="6" creationId="{A5931BE0-4B93-4D6C-878E-ACC59D6B4587}"/>
          </ac:spMkLst>
        </pc:spChg>
        <pc:spChg chg="add del">
          <ac:chgData name="Nikola Gniecka" userId="S::ngniecka@spdebrzno.onmicrosoft.com::4456bba6-d214-4229-98cd-5f7e6a5c3ec3" providerId="AD" clId="Web-{174AFC40-8243-4342-B131-498CE50087EA}" dt="2021-02-19T08:26:34.068" v="537"/>
          <ac:spMkLst>
            <pc:docMk/>
            <pc:sldMk cId="3970162406" sldId="268"/>
            <ac:spMk id="9" creationId="{A5931BE0-4B93-4D6C-878E-ACC59D6B4587}"/>
          </ac:spMkLst>
        </pc:spChg>
        <pc:picChg chg="add mod">
          <ac:chgData name="Nikola Gniecka" userId="S::ngniecka@spdebrzno.onmicrosoft.com::4456bba6-d214-4229-98cd-5f7e6a5c3ec3" providerId="AD" clId="Web-{174AFC40-8243-4342-B131-498CE50087EA}" dt="2021-02-19T08:26:34.068" v="538"/>
          <ac:picMkLst>
            <pc:docMk/>
            <pc:sldMk cId="3970162406" sldId="268"/>
            <ac:picMk id="4" creationId="{E38CA660-4AE8-4EDC-ACCA-170A6074E671}"/>
          </ac:picMkLst>
        </pc:picChg>
      </pc:sldChg>
      <pc:sldMasterChg chg="del delSldLayout">
        <pc:chgData name="Nikola Gniecka" userId="S::ngniecka@spdebrzno.onmicrosoft.com::4456bba6-d214-4229-98cd-5f7e6a5c3ec3" providerId="AD" clId="Web-{174AFC40-8243-4342-B131-498CE50087EA}" dt="2021-02-19T07:47:36.557" v="14"/>
        <pc:sldMasterMkLst>
          <pc:docMk/>
          <pc:sldMasterMk cId="0" sldId="2147483648"/>
        </pc:sldMasterMkLst>
        <pc:sldLayoutChg chg="del">
          <pc:chgData name="Nikola Gniecka" userId="S::ngniecka@spdebrzno.onmicrosoft.com::4456bba6-d214-4229-98cd-5f7e6a5c3ec3" providerId="AD" clId="Web-{174AFC40-8243-4342-B131-498CE50087EA}" dt="2021-02-19T07:47:36.557" v="14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Nikola Gniecka" userId="S::ngniecka@spdebrzno.onmicrosoft.com::4456bba6-d214-4229-98cd-5f7e6a5c3ec3" providerId="AD" clId="Web-{174AFC40-8243-4342-B131-498CE50087EA}" dt="2021-02-19T07:47:36.557" v="14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Nikola Gniecka" userId="S::ngniecka@spdebrzno.onmicrosoft.com::4456bba6-d214-4229-98cd-5f7e6a5c3ec3" providerId="AD" clId="Web-{174AFC40-8243-4342-B131-498CE50087EA}" dt="2021-02-19T07:47:36.557" v="14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Nikola Gniecka" userId="S::ngniecka@spdebrzno.onmicrosoft.com::4456bba6-d214-4229-98cd-5f7e6a5c3ec3" providerId="AD" clId="Web-{174AFC40-8243-4342-B131-498CE50087EA}" dt="2021-02-19T07:47:36.557" v="14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Nikola Gniecka" userId="S::ngniecka@spdebrzno.onmicrosoft.com::4456bba6-d214-4229-98cd-5f7e6a5c3ec3" providerId="AD" clId="Web-{174AFC40-8243-4342-B131-498CE50087EA}" dt="2021-02-19T07:47:36.557" v="14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Nikola Gniecka" userId="S::ngniecka@spdebrzno.onmicrosoft.com::4456bba6-d214-4229-98cd-5f7e6a5c3ec3" providerId="AD" clId="Web-{174AFC40-8243-4342-B131-498CE50087EA}" dt="2021-02-19T07:47:36.557" v="14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Nikola Gniecka" userId="S::ngniecka@spdebrzno.onmicrosoft.com::4456bba6-d214-4229-98cd-5f7e6a5c3ec3" providerId="AD" clId="Web-{174AFC40-8243-4342-B131-498CE50087EA}" dt="2021-02-19T07:47:36.557" v="14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Nikola Gniecka" userId="S::ngniecka@spdebrzno.onmicrosoft.com::4456bba6-d214-4229-98cd-5f7e6a5c3ec3" providerId="AD" clId="Web-{174AFC40-8243-4342-B131-498CE50087EA}" dt="2021-02-19T07:47:36.557" v="14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Nikola Gniecka" userId="S::ngniecka@spdebrzno.onmicrosoft.com::4456bba6-d214-4229-98cd-5f7e6a5c3ec3" providerId="AD" clId="Web-{174AFC40-8243-4342-B131-498CE50087EA}" dt="2021-02-19T07:47:36.557" v="14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Nikola Gniecka" userId="S::ngniecka@spdebrzno.onmicrosoft.com::4456bba6-d214-4229-98cd-5f7e6a5c3ec3" providerId="AD" clId="Web-{174AFC40-8243-4342-B131-498CE50087EA}" dt="2021-02-19T07:47:36.557" v="14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Nikola Gniecka" userId="S::ngniecka@spdebrzno.onmicrosoft.com::4456bba6-d214-4229-98cd-5f7e6a5c3ec3" providerId="AD" clId="Web-{174AFC40-8243-4342-B131-498CE50087EA}" dt="2021-02-19T07:47:36.557" v="14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add addSldLayout">
        <pc:chgData name="Nikola Gniecka" userId="S::ngniecka@spdebrzno.onmicrosoft.com::4456bba6-d214-4229-98cd-5f7e6a5c3ec3" providerId="AD" clId="Web-{174AFC40-8243-4342-B131-498CE50087EA}" dt="2021-02-19T07:47:36.557" v="14"/>
        <pc:sldMasterMkLst>
          <pc:docMk/>
          <pc:sldMasterMk cId="1738793725" sldId="2147483751"/>
        </pc:sldMasterMkLst>
        <pc:sldLayoutChg chg="add">
          <pc:chgData name="Nikola Gniecka" userId="S::ngniecka@spdebrzno.onmicrosoft.com::4456bba6-d214-4229-98cd-5f7e6a5c3ec3" providerId="AD" clId="Web-{174AFC40-8243-4342-B131-498CE50087EA}" dt="2021-02-19T07:47:36.557" v="14"/>
          <pc:sldLayoutMkLst>
            <pc:docMk/>
            <pc:sldMasterMk cId="1738793725" sldId="2147483751"/>
            <pc:sldLayoutMk cId="503528420" sldId="2147483740"/>
          </pc:sldLayoutMkLst>
        </pc:sldLayoutChg>
        <pc:sldLayoutChg chg="add">
          <pc:chgData name="Nikola Gniecka" userId="S::ngniecka@spdebrzno.onmicrosoft.com::4456bba6-d214-4229-98cd-5f7e6a5c3ec3" providerId="AD" clId="Web-{174AFC40-8243-4342-B131-498CE50087EA}" dt="2021-02-19T07:47:36.557" v="14"/>
          <pc:sldLayoutMkLst>
            <pc:docMk/>
            <pc:sldMasterMk cId="1738793725" sldId="2147483751"/>
            <pc:sldLayoutMk cId="1550818228" sldId="2147483741"/>
          </pc:sldLayoutMkLst>
        </pc:sldLayoutChg>
        <pc:sldLayoutChg chg="add">
          <pc:chgData name="Nikola Gniecka" userId="S::ngniecka@spdebrzno.onmicrosoft.com::4456bba6-d214-4229-98cd-5f7e6a5c3ec3" providerId="AD" clId="Web-{174AFC40-8243-4342-B131-498CE50087EA}" dt="2021-02-19T07:47:36.557" v="14"/>
          <pc:sldLayoutMkLst>
            <pc:docMk/>
            <pc:sldMasterMk cId="1738793725" sldId="2147483751"/>
            <pc:sldLayoutMk cId="3076741105" sldId="2147483742"/>
          </pc:sldLayoutMkLst>
        </pc:sldLayoutChg>
        <pc:sldLayoutChg chg="add">
          <pc:chgData name="Nikola Gniecka" userId="S::ngniecka@spdebrzno.onmicrosoft.com::4456bba6-d214-4229-98cd-5f7e6a5c3ec3" providerId="AD" clId="Web-{174AFC40-8243-4342-B131-498CE50087EA}" dt="2021-02-19T07:47:36.557" v="14"/>
          <pc:sldLayoutMkLst>
            <pc:docMk/>
            <pc:sldMasterMk cId="1738793725" sldId="2147483751"/>
            <pc:sldLayoutMk cId="252444093" sldId="2147483743"/>
          </pc:sldLayoutMkLst>
        </pc:sldLayoutChg>
        <pc:sldLayoutChg chg="add">
          <pc:chgData name="Nikola Gniecka" userId="S::ngniecka@spdebrzno.onmicrosoft.com::4456bba6-d214-4229-98cd-5f7e6a5c3ec3" providerId="AD" clId="Web-{174AFC40-8243-4342-B131-498CE50087EA}" dt="2021-02-19T07:47:36.557" v="14"/>
          <pc:sldLayoutMkLst>
            <pc:docMk/>
            <pc:sldMasterMk cId="1738793725" sldId="2147483751"/>
            <pc:sldLayoutMk cId="3178291321" sldId="2147483744"/>
          </pc:sldLayoutMkLst>
        </pc:sldLayoutChg>
        <pc:sldLayoutChg chg="add">
          <pc:chgData name="Nikola Gniecka" userId="S::ngniecka@spdebrzno.onmicrosoft.com::4456bba6-d214-4229-98cd-5f7e6a5c3ec3" providerId="AD" clId="Web-{174AFC40-8243-4342-B131-498CE50087EA}" dt="2021-02-19T07:47:36.557" v="14"/>
          <pc:sldLayoutMkLst>
            <pc:docMk/>
            <pc:sldMasterMk cId="1738793725" sldId="2147483751"/>
            <pc:sldLayoutMk cId="2089964741" sldId="2147483745"/>
          </pc:sldLayoutMkLst>
        </pc:sldLayoutChg>
        <pc:sldLayoutChg chg="add">
          <pc:chgData name="Nikola Gniecka" userId="S::ngniecka@spdebrzno.onmicrosoft.com::4456bba6-d214-4229-98cd-5f7e6a5c3ec3" providerId="AD" clId="Web-{174AFC40-8243-4342-B131-498CE50087EA}" dt="2021-02-19T07:47:36.557" v="14"/>
          <pc:sldLayoutMkLst>
            <pc:docMk/>
            <pc:sldMasterMk cId="1738793725" sldId="2147483751"/>
            <pc:sldLayoutMk cId="1788909458" sldId="2147483746"/>
          </pc:sldLayoutMkLst>
        </pc:sldLayoutChg>
        <pc:sldLayoutChg chg="add">
          <pc:chgData name="Nikola Gniecka" userId="S::ngniecka@spdebrzno.onmicrosoft.com::4456bba6-d214-4229-98cd-5f7e6a5c3ec3" providerId="AD" clId="Web-{174AFC40-8243-4342-B131-498CE50087EA}" dt="2021-02-19T07:47:36.557" v="14"/>
          <pc:sldLayoutMkLst>
            <pc:docMk/>
            <pc:sldMasterMk cId="1738793725" sldId="2147483751"/>
            <pc:sldLayoutMk cId="2769363686" sldId="2147483747"/>
          </pc:sldLayoutMkLst>
        </pc:sldLayoutChg>
        <pc:sldLayoutChg chg="add">
          <pc:chgData name="Nikola Gniecka" userId="S::ngniecka@spdebrzno.onmicrosoft.com::4456bba6-d214-4229-98cd-5f7e6a5c3ec3" providerId="AD" clId="Web-{174AFC40-8243-4342-B131-498CE50087EA}" dt="2021-02-19T07:47:36.557" v="14"/>
          <pc:sldLayoutMkLst>
            <pc:docMk/>
            <pc:sldMasterMk cId="1738793725" sldId="2147483751"/>
            <pc:sldLayoutMk cId="782897449" sldId="2147483748"/>
          </pc:sldLayoutMkLst>
        </pc:sldLayoutChg>
        <pc:sldLayoutChg chg="add">
          <pc:chgData name="Nikola Gniecka" userId="S::ngniecka@spdebrzno.onmicrosoft.com::4456bba6-d214-4229-98cd-5f7e6a5c3ec3" providerId="AD" clId="Web-{174AFC40-8243-4342-B131-498CE50087EA}" dt="2021-02-19T07:47:36.557" v="14"/>
          <pc:sldLayoutMkLst>
            <pc:docMk/>
            <pc:sldMasterMk cId="1738793725" sldId="2147483751"/>
            <pc:sldLayoutMk cId="1185424463" sldId="2147483749"/>
          </pc:sldLayoutMkLst>
        </pc:sldLayoutChg>
        <pc:sldLayoutChg chg="add">
          <pc:chgData name="Nikola Gniecka" userId="S::ngniecka@spdebrzno.onmicrosoft.com::4456bba6-d214-4229-98cd-5f7e6a5c3ec3" providerId="AD" clId="Web-{174AFC40-8243-4342-B131-498CE50087EA}" dt="2021-02-19T07:47:36.557" v="14"/>
          <pc:sldLayoutMkLst>
            <pc:docMk/>
            <pc:sldMasterMk cId="1738793725" sldId="2147483751"/>
            <pc:sldLayoutMk cId="2438766714" sldId="214748375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4052D4-7D95-4070-A31A-C72CE05180C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BD06237-0CA1-4A2D-BF45-1E7C49A8907D}">
      <dgm:prSet/>
      <dgm:spPr/>
      <dgm:t>
        <a:bodyPr/>
        <a:lstStyle/>
        <a:p>
          <a:r>
            <a:rPr lang="en-US"/>
            <a:t>Przygotowała Nikola Gniecka</a:t>
          </a:r>
        </a:p>
      </dgm:t>
    </dgm:pt>
    <dgm:pt modelId="{D78FE610-8FEE-42BD-8DCB-B0E875CEDF93}" type="parTrans" cxnId="{AD375922-8EE7-461A-B7B6-4B3AF47F6FAF}">
      <dgm:prSet/>
      <dgm:spPr/>
      <dgm:t>
        <a:bodyPr/>
        <a:lstStyle/>
        <a:p>
          <a:endParaRPr lang="en-US"/>
        </a:p>
      </dgm:t>
    </dgm:pt>
    <dgm:pt modelId="{D898E328-E5EC-4CBA-B7A7-A288B3A4F0AC}" type="sibTrans" cxnId="{AD375922-8EE7-461A-B7B6-4B3AF47F6FAF}">
      <dgm:prSet/>
      <dgm:spPr/>
      <dgm:t>
        <a:bodyPr/>
        <a:lstStyle/>
        <a:p>
          <a:endParaRPr lang="en-US"/>
        </a:p>
      </dgm:t>
    </dgm:pt>
    <dgm:pt modelId="{59486C62-4917-4D69-A86F-6FF12A5F6F46}" type="pres">
      <dgm:prSet presAssocID="{2F4052D4-7D95-4070-A31A-C72CE05180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F6A8E3E-9172-4D1E-8E86-182910457CE8}" type="pres">
      <dgm:prSet presAssocID="{DBD06237-0CA1-4A2D-BF45-1E7C49A8907D}" presName="hierRoot1" presStyleCnt="0"/>
      <dgm:spPr/>
    </dgm:pt>
    <dgm:pt modelId="{F6F75AEC-A3DF-49B8-A791-C0A59F294CA0}" type="pres">
      <dgm:prSet presAssocID="{DBD06237-0CA1-4A2D-BF45-1E7C49A8907D}" presName="composite" presStyleCnt="0"/>
      <dgm:spPr/>
    </dgm:pt>
    <dgm:pt modelId="{10DC1BB4-B1C2-476C-B482-64D20D49136A}" type="pres">
      <dgm:prSet presAssocID="{DBD06237-0CA1-4A2D-BF45-1E7C49A8907D}" presName="background" presStyleLbl="node0" presStyleIdx="0" presStyleCnt="1"/>
      <dgm:spPr/>
    </dgm:pt>
    <dgm:pt modelId="{B06624FB-99B3-4705-9641-11D93476F2E0}" type="pres">
      <dgm:prSet presAssocID="{DBD06237-0CA1-4A2D-BF45-1E7C49A8907D}" presName="text" presStyleLbl="fgAcc0" presStyleIdx="0" presStyleCnt="1">
        <dgm:presLayoutVars>
          <dgm:chPref val="3"/>
        </dgm:presLayoutVars>
      </dgm:prSet>
      <dgm:spPr/>
    </dgm:pt>
    <dgm:pt modelId="{E7ADB19C-1E18-4D52-827C-6C206184B533}" type="pres">
      <dgm:prSet presAssocID="{DBD06237-0CA1-4A2D-BF45-1E7C49A8907D}" presName="hierChild2" presStyleCnt="0"/>
      <dgm:spPr/>
    </dgm:pt>
  </dgm:ptLst>
  <dgm:cxnLst>
    <dgm:cxn modelId="{AD375922-8EE7-461A-B7B6-4B3AF47F6FAF}" srcId="{2F4052D4-7D95-4070-A31A-C72CE05180C2}" destId="{DBD06237-0CA1-4A2D-BF45-1E7C49A8907D}" srcOrd="0" destOrd="0" parTransId="{D78FE610-8FEE-42BD-8DCB-B0E875CEDF93}" sibTransId="{D898E328-E5EC-4CBA-B7A7-A288B3A4F0AC}"/>
    <dgm:cxn modelId="{895D8768-947F-4D8E-8160-1D89CD90C8EA}" type="presOf" srcId="{DBD06237-0CA1-4A2D-BF45-1E7C49A8907D}" destId="{B06624FB-99B3-4705-9641-11D93476F2E0}" srcOrd="0" destOrd="0" presId="urn:microsoft.com/office/officeart/2005/8/layout/hierarchy1"/>
    <dgm:cxn modelId="{B1B65BDF-452F-465F-8D3A-419045C02292}" type="presOf" srcId="{2F4052D4-7D95-4070-A31A-C72CE05180C2}" destId="{59486C62-4917-4D69-A86F-6FF12A5F6F46}" srcOrd="0" destOrd="0" presId="urn:microsoft.com/office/officeart/2005/8/layout/hierarchy1"/>
    <dgm:cxn modelId="{ABD9D15E-655B-4974-95AB-7CEABC50F669}" type="presParOf" srcId="{59486C62-4917-4D69-A86F-6FF12A5F6F46}" destId="{EF6A8E3E-9172-4D1E-8E86-182910457CE8}" srcOrd="0" destOrd="0" presId="urn:microsoft.com/office/officeart/2005/8/layout/hierarchy1"/>
    <dgm:cxn modelId="{330C711C-7156-485B-AB32-CF899470FBDC}" type="presParOf" srcId="{EF6A8E3E-9172-4D1E-8E86-182910457CE8}" destId="{F6F75AEC-A3DF-49B8-A791-C0A59F294CA0}" srcOrd="0" destOrd="0" presId="urn:microsoft.com/office/officeart/2005/8/layout/hierarchy1"/>
    <dgm:cxn modelId="{38FC4084-53B0-4395-92A7-E133D49BE8CE}" type="presParOf" srcId="{F6F75AEC-A3DF-49B8-A791-C0A59F294CA0}" destId="{10DC1BB4-B1C2-476C-B482-64D20D49136A}" srcOrd="0" destOrd="0" presId="urn:microsoft.com/office/officeart/2005/8/layout/hierarchy1"/>
    <dgm:cxn modelId="{E687B9B4-CFE7-4F45-9B1B-568D96418E55}" type="presParOf" srcId="{F6F75AEC-A3DF-49B8-A791-C0A59F294CA0}" destId="{B06624FB-99B3-4705-9641-11D93476F2E0}" srcOrd="1" destOrd="0" presId="urn:microsoft.com/office/officeart/2005/8/layout/hierarchy1"/>
    <dgm:cxn modelId="{90BBE410-9DC6-4533-A10A-827A0521842B}" type="presParOf" srcId="{EF6A8E3E-9172-4D1E-8E86-182910457CE8}" destId="{E7ADB19C-1E18-4D52-827C-6C206184B53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C1BB4-B1C2-476C-B482-64D20D49136A}">
      <dsp:nvSpPr>
        <dsp:cNvPr id="0" name=""/>
        <dsp:cNvSpPr/>
      </dsp:nvSpPr>
      <dsp:spPr>
        <a:xfrm>
          <a:off x="2943146" y="117"/>
          <a:ext cx="4683583" cy="2974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624FB-99B3-4705-9641-11D93476F2E0}">
      <dsp:nvSpPr>
        <dsp:cNvPr id="0" name=""/>
        <dsp:cNvSpPr/>
      </dsp:nvSpPr>
      <dsp:spPr>
        <a:xfrm>
          <a:off x="3463545" y="494496"/>
          <a:ext cx="4683583" cy="2974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Przygotowała Nikola Gniecka</a:t>
          </a:r>
        </a:p>
      </dsp:txBody>
      <dsp:txXfrm>
        <a:off x="3550653" y="581604"/>
        <a:ext cx="4509367" cy="2799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Friday, February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352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Friday, February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24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Friday, February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6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Friday, February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1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Friday, February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4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Friday, February 19,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Friday, February 19,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9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Friday, February 19,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996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Friday, February 19,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0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Friday, February 19,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63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Friday, February 19,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9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Friday, February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93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4" y="1051551"/>
            <a:ext cx="3565524" cy="2384898"/>
          </a:xfrm>
        </p:spPr>
        <p:txBody>
          <a:bodyPr anchor="b">
            <a:normAutofit/>
          </a:bodyPr>
          <a:lstStyle/>
          <a:p>
            <a:r>
              <a:rPr lang="en-US" sz="4800"/>
              <a:t>DZIEŃ NAUKI POLSKIEJ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569008"/>
            <a:ext cx="3565525" cy="1731656"/>
          </a:xfrm>
        </p:spPr>
        <p:txBody>
          <a:bodyPr>
            <a:normAutofit/>
          </a:bodyPr>
          <a:lstStyle/>
          <a:p>
            <a:endParaRPr lang="en-US" sz="2000">
              <a:solidFill>
                <a:schemeClr val="tx1">
                  <a:alpha val="60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92A8CB-0B0A-43A5-86F4-712B0C469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1850" y="444676"/>
            <a:ext cx="667802" cy="631474"/>
            <a:chOff x="10478914" y="1506691"/>
            <a:chExt cx="667802" cy="63147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C63B2AC-3D19-416D-A37F-2DDA8A365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A474391-1271-45F9-A39C-8641371AB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CD852BB-A2DD-4D6D-A5B0-A3711D8CB6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74" r="18676" b="-10"/>
          <a:stretch/>
        </p:blipFill>
        <p:spPr>
          <a:xfrm>
            <a:off x="4743450" y="10"/>
            <a:ext cx="7448551" cy="6857990"/>
          </a:xfrm>
          <a:custGeom>
            <a:avLst/>
            <a:gdLst/>
            <a:ahLst/>
            <a:cxnLst/>
            <a:rect l="l" t="t" r="r" b="b"/>
            <a:pathLst>
              <a:path w="7448551" h="6858000">
                <a:moveTo>
                  <a:pt x="0" y="0"/>
                </a:moveTo>
                <a:lnTo>
                  <a:pt x="7448551" y="0"/>
                </a:lnTo>
                <a:lnTo>
                  <a:pt x="74485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1AC6C06-99FE-4BA1-BC82-8406A424C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EC842D-C905-4DEA-B1C3-CA51995C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1219" y="5433223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7E2F6-05C3-443A-BBE1-EA34E3ADF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5437185" cy="1997855"/>
          </a:xfrm>
        </p:spPr>
        <p:txBody>
          <a:bodyPr wrap="square" anchor="b">
            <a:normAutofit/>
          </a:bodyPr>
          <a:lstStyle/>
          <a:p>
            <a:r>
              <a:rPr lang="en-US"/>
              <a:t>Płachta Zygalskiego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F9C6E7-CAD7-439D-8CEF-85EE71187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7306"/>
            <a:ext cx="5437187" cy="3415519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FFFFFF"/>
                </a:solidFill>
                <a:ea typeface="+mn-lt"/>
                <a:cs typeface="+mn-lt"/>
              </a:rPr>
              <a:t>Płachta </a:t>
            </a:r>
            <a:r>
              <a:rPr lang="en-US" b="1" err="1">
                <a:solidFill>
                  <a:srgbClr val="FFFFFF"/>
                </a:solidFill>
                <a:ea typeface="+mn-lt"/>
                <a:cs typeface="+mn-lt"/>
              </a:rPr>
              <a:t>Zygalskiego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 –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arkusz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perforowanego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papieru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służący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jako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nośnik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danych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Używany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przez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polskich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kryptologów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 do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dekodowania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zaszyfrowanych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komunikatów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niemieckiej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maszyny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szyfrującej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 Enigma z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wykorzystaniem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matematycznej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teorii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permutacji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. Nazwa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utworzona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została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od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nazwiska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polskiego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wynalazcy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 Henryka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Zygalskiego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Wynalazek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ten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odegrał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dużą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rolę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we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wczesnym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dekryptażu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kodów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Enigmy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przez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polski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kontrwywiad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wojskowy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– Biuro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Szyfrów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nr 4</a:t>
            </a:r>
            <a:endParaRPr lang="en-US" baseline="30000">
              <a:solidFill>
                <a:srgbClr val="FFFFFF">
                  <a:alpha val="60000"/>
                </a:srgbClr>
              </a:solidFill>
              <a:ea typeface="Source Sans Pro"/>
            </a:endParaRPr>
          </a:p>
        </p:txBody>
      </p:sp>
      <p:pic>
        <p:nvPicPr>
          <p:cNvPr id="7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F70C3F43-6367-4733-B4A6-9CE6038B7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604" y="549275"/>
            <a:ext cx="3778064" cy="5759450"/>
          </a:xfrm>
          <a:custGeom>
            <a:avLst/>
            <a:gdLst/>
            <a:ahLst/>
            <a:cxnLst/>
            <a:rect l="l" t="t" r="r" b="b"/>
            <a:pathLst>
              <a:path w="4713922" h="5759450">
                <a:moveTo>
                  <a:pt x="0" y="0"/>
                </a:moveTo>
                <a:lnTo>
                  <a:pt x="4713922" y="0"/>
                </a:lnTo>
                <a:lnTo>
                  <a:pt x="4713922" y="5759450"/>
                </a:lnTo>
                <a:lnTo>
                  <a:pt x="0" y="57594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0807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DB982-F40B-4836-A444-64220059F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7308850" cy="986400"/>
          </a:xfrm>
        </p:spPr>
        <p:txBody>
          <a:bodyPr wrap="square" anchor="ctr">
            <a:normAutofit/>
          </a:bodyPr>
          <a:lstStyle/>
          <a:p>
            <a:r>
              <a:rPr lang="en-US"/>
              <a:t>DZIĘKUJĘ ZA UWAGĘ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392DC7-0988-443B-A0D0-E726C7DB6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83435"/>
            <a:ext cx="12192000" cy="4774564"/>
          </a:xfrm>
          <a:prstGeom prst="rect">
            <a:avLst/>
          </a:prstGeom>
          <a:solidFill>
            <a:schemeClr val="bg2">
              <a:lumMod val="10000"/>
              <a:lumOff val="9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4F191536-69B5-4DAB-B829-2A55B241A9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709413"/>
              </p:ext>
            </p:extLst>
          </p:nvPr>
        </p:nvGraphicFramePr>
        <p:xfrm>
          <a:off x="550863" y="2624135"/>
          <a:ext cx="11090276" cy="3468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2529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8CB72-993C-41D6-AD6E-7D217B635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5437185" cy="1997855"/>
          </a:xfrm>
        </p:spPr>
        <p:txBody>
          <a:bodyPr wrap="square" anchor="b">
            <a:normAutofit/>
          </a:bodyPr>
          <a:lstStyle/>
          <a:p>
            <a:r>
              <a:rPr lang="en-US"/>
              <a:t>Źródła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3484F-0C9F-4FA6-98C4-6E44D02D3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7306"/>
            <a:ext cx="5437187" cy="341551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>
                <a:ea typeface="Source Sans Pro"/>
              </a:rPr>
              <a:t>Wikipedia wolna encyklopedia</a:t>
            </a:r>
          </a:p>
          <a:p>
            <a:r>
              <a:rPr lang="en-US">
                <a:ea typeface="Source Sans Pro"/>
              </a:rPr>
              <a:t>Enigma.pl</a:t>
            </a:r>
          </a:p>
          <a:p>
            <a:r>
              <a:rPr lang="en-US">
                <a:ea typeface="Source Sans Pro"/>
              </a:rPr>
              <a:t>Zdjęcia zaczerpnięte z Google Grafika</a:t>
            </a:r>
          </a:p>
        </p:txBody>
      </p:sp>
      <p:pic>
        <p:nvPicPr>
          <p:cNvPr id="4" name="Picture 4" descr="A picture containing fungus&#10;&#10;Description automatically generated">
            <a:extLst>
              <a:ext uri="{FF2B5EF4-FFF2-40B4-BE49-F238E27FC236}">
                <a16:creationId xmlns:a16="http://schemas.microsoft.com/office/drawing/2014/main" id="{E38CA660-4AE8-4EDC-ACCA-170A6074E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597" y="549275"/>
            <a:ext cx="3236078" cy="5759450"/>
          </a:xfrm>
          <a:custGeom>
            <a:avLst/>
            <a:gdLst/>
            <a:ahLst/>
            <a:cxnLst/>
            <a:rect l="l" t="t" r="r" b="b"/>
            <a:pathLst>
              <a:path w="4713922" h="5759450">
                <a:moveTo>
                  <a:pt x="0" y="0"/>
                </a:moveTo>
                <a:lnTo>
                  <a:pt x="4713922" y="0"/>
                </a:lnTo>
                <a:lnTo>
                  <a:pt x="4713922" y="5759450"/>
                </a:lnTo>
                <a:lnTo>
                  <a:pt x="0" y="57594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70162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99B24E-5337-4892-87C6-1795A4513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5437185" cy="1997855"/>
          </a:xfrm>
        </p:spPr>
        <p:txBody>
          <a:bodyPr wrap="square" anchor="b">
            <a:normAutofit/>
          </a:bodyPr>
          <a:lstStyle/>
          <a:p>
            <a:r>
              <a:rPr lang="en-US"/>
              <a:t>ENIGMA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F7854-25E6-48DC-8B5C-ED2824676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7306"/>
            <a:ext cx="5280612" cy="2048095"/>
          </a:xfrm>
        </p:spPr>
        <p:txBody>
          <a:bodyPr vert="horz" lIns="0" tIns="0" rIns="0" bIns="0" rtlCol="0" anchor="t">
            <a:normAutofit fontScale="92500" lnSpcReduction="20000"/>
          </a:bodyPr>
          <a:lstStyle/>
          <a:p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niemiecka przenośna elektromechaniczna </a:t>
            </a:r>
            <a:br>
              <a:rPr lang="en-US">
                <a:solidFill>
                  <a:srgbClr val="FFFFFF"/>
                </a:solidFill>
                <a:ea typeface="+mn-lt"/>
                <a:cs typeface="+mn-lt"/>
              </a:rPr>
            </a:b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maszyna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szyfrująca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, 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oparta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na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mechanizmie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 </a:t>
            </a:r>
            <a:br>
              <a:rPr lang="en-US">
                <a:solidFill>
                  <a:srgbClr val="FFFFFF"/>
                </a:solidFill>
                <a:ea typeface="+mn-lt"/>
                <a:cs typeface="+mn-lt"/>
              </a:rPr>
            </a:b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obracających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się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wirników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, 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skonstruowana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przez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 Artura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sherbiusa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.  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Należała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 do 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rodziny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 </a:t>
            </a:r>
            <a:br>
              <a:rPr lang="en-US">
                <a:solidFill>
                  <a:srgbClr val="FFFFFF"/>
                </a:solidFill>
                <a:ea typeface="+mn-lt"/>
                <a:cs typeface="+mn-lt"/>
              </a:rPr>
            </a:b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elektromechanicznych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 </a:t>
            </a:r>
            <a:br>
              <a:rPr lang="en-US">
                <a:solidFill>
                  <a:srgbClr val="FFFFFF"/>
                </a:solidFill>
                <a:ea typeface="+mn-lt"/>
                <a:cs typeface="+mn-lt"/>
              </a:rPr>
            </a:b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wirnikowych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maszyn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szyfrujących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i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była</a:t>
            </a:r>
            <a:br>
              <a:rPr lang="en-US">
                <a:solidFill>
                  <a:srgbClr val="FFFFFF"/>
                </a:solidFill>
                <a:ea typeface="+mn-lt"/>
                <a:cs typeface="+mn-lt"/>
              </a:rPr>
            </a:b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produkowana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 w 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wielu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odmianach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.</a:t>
            </a:r>
            <a:endParaRPr lang="en-US">
              <a:solidFill>
                <a:srgbClr val="FFFFFF"/>
              </a:solidFill>
              <a:ea typeface="Source Sans Pro"/>
            </a:endParaRPr>
          </a:p>
          <a:p>
            <a:endParaRPr lang="en-US">
              <a:ea typeface="Source Sans Pro"/>
            </a:endParaRPr>
          </a:p>
        </p:txBody>
      </p:sp>
      <p:pic>
        <p:nvPicPr>
          <p:cNvPr id="4" name="Picture 4" descr="A picture containing text, container, box&#10;&#10;Description automatically generated">
            <a:extLst>
              <a:ext uri="{FF2B5EF4-FFF2-40B4-BE49-F238E27FC236}">
                <a16:creationId xmlns:a16="http://schemas.microsoft.com/office/drawing/2014/main" id="{A80AABC7-0A11-4A35-B796-6BEE92981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675" y="1160425"/>
            <a:ext cx="4713922" cy="4537149"/>
          </a:xfrm>
          <a:custGeom>
            <a:avLst/>
            <a:gdLst/>
            <a:ahLst/>
            <a:cxnLst/>
            <a:rect l="l" t="t" r="r" b="b"/>
            <a:pathLst>
              <a:path w="4713922" h="5759450">
                <a:moveTo>
                  <a:pt x="0" y="0"/>
                </a:moveTo>
                <a:lnTo>
                  <a:pt x="4713922" y="0"/>
                </a:lnTo>
                <a:lnTo>
                  <a:pt x="4713922" y="5759450"/>
                </a:lnTo>
                <a:lnTo>
                  <a:pt x="0" y="57594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9067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E2BB5-7AE5-4A4C-B5B3-2872E0F5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412" y="549275"/>
            <a:ext cx="5437185" cy="1997855"/>
          </a:xfrm>
        </p:spPr>
        <p:txBody>
          <a:bodyPr wrap="square" anchor="b">
            <a:normAutofit/>
          </a:bodyPr>
          <a:lstStyle/>
          <a:p>
            <a:r>
              <a:rPr lang="en-US"/>
              <a:t>ENIGMA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8D1CB94-F898-491D-BB31-F18EF6076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396" y="549275"/>
            <a:ext cx="3398075" cy="5759450"/>
          </a:xfrm>
          <a:custGeom>
            <a:avLst/>
            <a:gdLst/>
            <a:ahLst/>
            <a:cxnLst/>
            <a:rect l="l" t="t" r="r" b="b"/>
            <a:pathLst>
              <a:path w="5092062" h="5759450">
                <a:moveTo>
                  <a:pt x="0" y="0"/>
                </a:moveTo>
                <a:lnTo>
                  <a:pt x="5092062" y="0"/>
                </a:lnTo>
                <a:lnTo>
                  <a:pt x="5092062" y="5759450"/>
                </a:lnTo>
                <a:lnTo>
                  <a:pt x="0" y="575945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B4C0-C539-458C-B44C-E9106EF76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410" y="2677306"/>
            <a:ext cx="5437187" cy="3415519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1700" b="1" i="1" u="sng">
                <a:solidFill>
                  <a:srgbClr val="FFFFFF"/>
                </a:solidFill>
                <a:ea typeface="+mn-lt"/>
                <a:cs typeface="+mn-lt"/>
              </a:rPr>
              <a:t>Enigma-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Była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dziełem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Centrum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Łączności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III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Rzeszy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, ale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prace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nad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nią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Niemcy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rozpoczęli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już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w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końcu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lat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20. Za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pomocą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Enigmy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niemieckie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dowództwo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przekazywało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swoje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największe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tajemnice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.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Polscy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kryptolodzy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złamali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br>
              <a:rPr lang="en-US"/>
            </a:b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szyfr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na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przełomie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lat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1932/33 r.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Odtworzyli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też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konstrukcję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Enigmy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. Sam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Zygalski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stworzył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metodę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tzw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.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płacht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,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perforowanych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szablonów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,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które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nakładane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na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siebie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pozwalały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br>
              <a:rPr lang="en-US"/>
            </a:b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mechanicznie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znajdować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aktualne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kombinacje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Enigmy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. </a:t>
            </a:r>
            <a:br>
              <a:rPr lang="en-US" sz="1700">
                <a:solidFill>
                  <a:srgbClr val="FFFFFF"/>
                </a:solidFill>
                <a:ea typeface="+mn-lt"/>
                <a:cs typeface="+mn-lt"/>
              </a:rPr>
            </a:b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Stworzoną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replikę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maszyny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Polacy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przekazali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br>
              <a:rPr lang="en-US" sz="1700">
                <a:solidFill>
                  <a:srgbClr val="FFFFFF"/>
                </a:solidFill>
                <a:ea typeface="+mn-lt"/>
                <a:cs typeface="+mn-lt"/>
              </a:rPr>
            </a:b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24 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lipca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1939 r. aliantom. Anglicy mogli dzięki niej poznać plany </a:t>
            </a:r>
            <a:br>
              <a:rPr lang="en-US" sz="1700">
                <a:solidFill>
                  <a:srgbClr val="FFFFFF"/>
                </a:solidFill>
                <a:ea typeface="+mn-lt"/>
                <a:cs typeface="+mn-lt"/>
              </a:rPr>
            </a:b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militarne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Niemiec.</a:t>
            </a:r>
          </a:p>
          <a:p>
            <a:pPr>
              <a:lnSpc>
                <a:spcPct val="100000"/>
              </a:lnSpc>
            </a:pPr>
            <a:endParaRPr lang="en-US" sz="170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967573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FD247D-60C1-41F9-8EE3-D9435B585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5437185" cy="1997855"/>
          </a:xfrm>
        </p:spPr>
        <p:txBody>
          <a:bodyPr wrap="square" anchor="b">
            <a:normAutofit/>
          </a:bodyPr>
          <a:lstStyle/>
          <a:p>
            <a:r>
              <a:rPr lang="en-US"/>
              <a:t>ENIGMA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4C9AF-1E6C-43C5-ADD5-168B550E6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7306"/>
            <a:ext cx="5437187" cy="341551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pl-PL">
                <a:latin typeface="Century Schoolbook"/>
              </a:rPr>
              <a:t>W 1933 r. trzej kryptolodzy złamali kod niemieckiej maszyny szyfrującej Enigma, co pozwoliło na zbudowanie działającej kopii tej maszyny. Stało się to możliwe dzięki metodzie Zygalskiego perforowanych arkuszy papieru, pomagających w ustaleniu kolejności wirników kodujących Enigmy (płachty Zygalskiego).</a:t>
            </a:r>
            <a:endParaRPr lang="en-US">
              <a:ea typeface="+mn-lt"/>
              <a:cs typeface="+mn-lt"/>
            </a:endParaRPr>
          </a:p>
          <a:p>
            <a:endParaRPr lang="en-US">
              <a:ea typeface="Source Sans Pro"/>
            </a:endParaRPr>
          </a:p>
        </p:txBody>
      </p:sp>
      <p:pic>
        <p:nvPicPr>
          <p:cNvPr id="4" name="Picture 4" descr="A picture containing old&#10;&#10;Description automatically generated">
            <a:extLst>
              <a:ext uri="{FF2B5EF4-FFF2-40B4-BE49-F238E27FC236}">
                <a16:creationId xmlns:a16="http://schemas.microsoft.com/office/drawing/2014/main" id="{FC41F8D8-8C81-419F-B4E5-CADF90BA0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675" y="1647576"/>
            <a:ext cx="4713922" cy="3562848"/>
          </a:xfrm>
          <a:custGeom>
            <a:avLst/>
            <a:gdLst/>
            <a:ahLst/>
            <a:cxnLst/>
            <a:rect l="l" t="t" r="r" b="b"/>
            <a:pathLst>
              <a:path w="4713922" h="5759450">
                <a:moveTo>
                  <a:pt x="0" y="0"/>
                </a:moveTo>
                <a:lnTo>
                  <a:pt x="4713922" y="0"/>
                </a:lnTo>
                <a:lnTo>
                  <a:pt x="4713922" y="5759450"/>
                </a:lnTo>
                <a:lnTo>
                  <a:pt x="0" y="57594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38752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BA06C2-2AE8-456E-B4CE-618BF64EF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80363"/>
            <a:ext cx="5437188" cy="1333055"/>
          </a:xfrm>
        </p:spPr>
        <p:txBody>
          <a:bodyPr wrap="square" anchor="t">
            <a:normAutofit/>
          </a:bodyPr>
          <a:lstStyle/>
          <a:p>
            <a:r>
              <a:rPr lang="en-US"/>
              <a:t>ENIGMA</a:t>
            </a:r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D0342557-9691-41B1-9FFF-027845ED0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0971" y="1982786"/>
            <a:ext cx="734257" cy="760506"/>
            <a:chOff x="5243759" y="1363788"/>
            <a:chExt cx="734257" cy="76050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86D6FFF-B330-42B3-9F1F-607CECF8D9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D054D43-E740-4CA9-8197-85FBE2ECC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B5EB56C-B805-41B2-88BA-B198E68E6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AFD08A66-5E7A-4E8C-B899-63618A247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3" y="2803746"/>
            <a:ext cx="5773738" cy="3233293"/>
          </a:xfrm>
          <a:custGeom>
            <a:avLst/>
            <a:gdLst/>
            <a:ahLst/>
            <a:cxnLst/>
            <a:rect l="l" t="t" r="r" b="b"/>
            <a:pathLst>
              <a:path w="5773738" h="3779838">
                <a:moveTo>
                  <a:pt x="0" y="0"/>
                </a:moveTo>
                <a:lnTo>
                  <a:pt x="5773738" y="0"/>
                </a:lnTo>
                <a:lnTo>
                  <a:pt x="5773738" y="3779838"/>
                </a:lnTo>
                <a:lnTo>
                  <a:pt x="0" y="3779838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E7431-E229-485E-B43D-D42ADD63F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0575" y="1520825"/>
            <a:ext cx="4500562" cy="457200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pl-PL">
                <a:latin typeface="Century Schoolbook"/>
              </a:rPr>
              <a:t>Historycy II wojny światowej, którzy usiłują oszacować wpływ złamania szyfru "Enigmy" na losy wojny twierdzą, że wyczyn trójki młodych mężczyzn skrócił wojnę o około 3 lata. Jeden rok wojny kosztował świat ok. 10 mln istnień ludzkich zatem rozszyfrowanie "Enigmy" przyczyniło się do ocalenia około 30 milionów osób.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00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7BEEE4-5418-45EA-AB1C-0E01102D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5437185" cy="1997855"/>
          </a:xfrm>
        </p:spPr>
        <p:txBody>
          <a:bodyPr wrap="square" anchor="b">
            <a:normAutofit/>
          </a:bodyPr>
          <a:lstStyle/>
          <a:p>
            <a:r>
              <a:rPr lang="en-US"/>
              <a:t>Marian Rejewski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82603-5715-41FB-9E76-248A216DE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7306"/>
            <a:ext cx="5437187" cy="3415519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700">
                <a:ea typeface="+mn-lt"/>
                <a:cs typeface="+mn-lt"/>
              </a:rPr>
              <a:t>Marian Adam Rejewski (ur. 16 sierpnia 1905 w Bydgoszczy, zm. 13 lutego 1980 w Warszawie) – polski matematyk i kryptolog, który w 1932 roku złamał szyfr Enigmy, najważniejszej maszyny szyfrującej używanej przez hitlerowskie Niemcy. Sukces Rejewskiego i współpracujących z nim kryptologów z Biura Szyfrów, między innymi Henryka Zygalskiego i Jerzego Różyckiego, umożliwił odczytywanie przez Brytyjczyków zaszyfrowanej korespondencji niemieckiej podczas II wojny światowej przyczyniając się do wygrania wojny przez aliantów.</a:t>
            </a:r>
            <a:endParaRPr lang="en-US" sz="1700"/>
          </a:p>
        </p:txBody>
      </p:sp>
      <p:pic>
        <p:nvPicPr>
          <p:cNvPr id="4" name="Picture 4" descr="A picture containing text, person, person, old&#10;&#10;Description automatically generated">
            <a:extLst>
              <a:ext uri="{FF2B5EF4-FFF2-40B4-BE49-F238E27FC236}">
                <a16:creationId xmlns:a16="http://schemas.microsoft.com/office/drawing/2014/main" id="{259239D8-09A3-4145-AFBA-FBF1EA6C0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675" y="1860550"/>
            <a:ext cx="4713922" cy="3136900"/>
          </a:xfrm>
          <a:custGeom>
            <a:avLst/>
            <a:gdLst/>
            <a:ahLst/>
            <a:cxnLst/>
            <a:rect l="l" t="t" r="r" b="b"/>
            <a:pathLst>
              <a:path w="4713922" h="5759450">
                <a:moveTo>
                  <a:pt x="0" y="0"/>
                </a:moveTo>
                <a:lnTo>
                  <a:pt x="4713922" y="0"/>
                </a:lnTo>
                <a:lnTo>
                  <a:pt x="4713922" y="5759450"/>
                </a:lnTo>
                <a:lnTo>
                  <a:pt x="0" y="57594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67404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89931F-D570-4749-8399-0F129508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412" y="549275"/>
            <a:ext cx="5437185" cy="1997855"/>
          </a:xfrm>
        </p:spPr>
        <p:txBody>
          <a:bodyPr wrap="square" anchor="b">
            <a:normAutofit/>
          </a:bodyPr>
          <a:lstStyle/>
          <a:p>
            <a:r>
              <a:rPr lang="en-US"/>
              <a:t>Jerzy Różycki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8B8EB64-9ACE-41D3-AE0C-E4C1E6DE7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39" y="549275"/>
            <a:ext cx="4303589" cy="5759450"/>
          </a:xfrm>
          <a:custGeom>
            <a:avLst/>
            <a:gdLst/>
            <a:ahLst/>
            <a:cxnLst/>
            <a:rect l="l" t="t" r="r" b="b"/>
            <a:pathLst>
              <a:path w="5092062" h="5759450">
                <a:moveTo>
                  <a:pt x="0" y="0"/>
                </a:moveTo>
                <a:lnTo>
                  <a:pt x="5092062" y="0"/>
                </a:lnTo>
                <a:lnTo>
                  <a:pt x="5092062" y="5759450"/>
                </a:lnTo>
                <a:lnTo>
                  <a:pt x="0" y="575945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23474-E713-4FDC-917C-86C0837D8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410" y="2677306"/>
            <a:ext cx="5437187" cy="3415519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Zespół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w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składzie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: Marian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Rejewsk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, Henryk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Zygalski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i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Jerzy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Różycki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w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styczniu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1933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złamał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kod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niemieckiej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maszyny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szyfrującej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Enigma,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zbudował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jej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działającą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kopię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oraz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urządzenia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deszyfrujące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szyfrogramy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Enigmy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–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najpierw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tzw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.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cyklometr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, a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następnie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, po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udoskonaleniu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przez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Niemców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techniki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szyfrowania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tzw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bombę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kryptologiczną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Praca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Różyckiego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to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tzw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. </a:t>
            </a:r>
            <a:r>
              <a:rPr lang="en-US" sz="1700" i="1" err="1">
                <a:solidFill>
                  <a:srgbClr val="FFFFFF"/>
                </a:solidFill>
                <a:ea typeface="+mn-lt"/>
                <a:cs typeface="+mn-lt"/>
              </a:rPr>
              <a:t>metoda</a:t>
            </a:r>
            <a:r>
              <a:rPr lang="en-US" sz="1700" i="1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i="1" err="1">
                <a:solidFill>
                  <a:srgbClr val="FFFFFF"/>
                </a:solidFill>
                <a:ea typeface="+mn-lt"/>
                <a:cs typeface="+mn-lt"/>
              </a:rPr>
              <a:t>zegara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pozwalająca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określić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wybór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i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ustawienie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wirnika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w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maszynie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Enigma. Do czasu mobilizacji przed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wybuchem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II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wojny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światowej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był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cywilem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pracującym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w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Sztabie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Głównym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WP.</a:t>
            </a:r>
          </a:p>
        </p:txBody>
      </p:sp>
    </p:spTree>
    <p:extLst>
      <p:ext uri="{BB962C8B-B14F-4D97-AF65-F5344CB8AC3E}">
        <p14:creationId xmlns:p14="http://schemas.microsoft.com/office/powerpoint/2010/main" val="2015322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1B79D-A916-4257-9A93-63488D3D6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Jerzy Różycki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C3741-9185-4EFD-9CA7-E8EEACAFF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0" tIns="0" rIns="0" bIns="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Jerzy Witold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Różycki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był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najmłodszym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z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czworga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dzieci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Wandy z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Benitów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i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Zygmunta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Różyckich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Urodził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się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24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lipca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1909 r. w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Olszanie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w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guberni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kijowskiej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. W 1918 r.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wraz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z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rodziną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uciekł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z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ogarniętych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rewolucją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terenów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byłego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Imperium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Rosyjskiego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do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odrodzonej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po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zaborach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Rzeczypospolitej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Przez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kilka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lat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mieszkał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w Wyszkowie 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nad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Bugiem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. Tu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oraz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w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pobliskim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Długosiodle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 Zygmunt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Różycki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prowadził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apteki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.</a:t>
            </a:r>
          </a:p>
          <a:p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W 1929 r.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znalazł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się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w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grupie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23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najzdolniejszych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studentów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matematyki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biegle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znających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język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niemiecki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którzy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rozpoczęli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utajniony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kurs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podstaw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kryptologii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Jeszcze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jako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student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matematyki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zaczął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pracować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w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poznańskim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zespole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kryptologów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Biura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Szyfrów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Sztabu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Głównego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. We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wrześniu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1932 r.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zespół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przeniósł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się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do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Warszawy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.</a:t>
            </a:r>
            <a:endParaRPr lang="en-US">
              <a:solidFill>
                <a:srgbClr val="FFFFFF"/>
              </a:solidFill>
              <a:ea typeface="Source Sans Pro"/>
            </a:endParaRPr>
          </a:p>
          <a:p>
            <a:endParaRPr lang="en-US">
              <a:solidFill>
                <a:srgbClr val="FFFFFF"/>
              </a:solidFill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878528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6774D-C14B-43FA-A811-F471BB862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80363"/>
            <a:ext cx="5437188" cy="1333055"/>
          </a:xfrm>
        </p:spPr>
        <p:txBody>
          <a:bodyPr wrap="square" anchor="t">
            <a:normAutofit/>
          </a:bodyPr>
          <a:lstStyle/>
          <a:p>
            <a:r>
              <a:rPr lang="en-US"/>
              <a:t>Henryk Zygalski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342557-9691-41B1-9FFF-027845ED0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0971" y="1982786"/>
            <a:ext cx="734257" cy="760506"/>
            <a:chOff x="5243759" y="1363788"/>
            <a:chExt cx="734257" cy="76050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86D6FFF-B330-42B3-9F1F-607CECF8D9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D054D43-E740-4CA9-8197-85FBE2ECC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B5EB56C-B805-41B2-88BA-B198E68E6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5C68AAD1-C3DA-4A54-87D2-BD89EEB66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546" y="2530474"/>
            <a:ext cx="2992371" cy="3779838"/>
          </a:xfrm>
          <a:custGeom>
            <a:avLst/>
            <a:gdLst/>
            <a:ahLst/>
            <a:cxnLst/>
            <a:rect l="l" t="t" r="r" b="b"/>
            <a:pathLst>
              <a:path w="5773738" h="3779838">
                <a:moveTo>
                  <a:pt x="0" y="0"/>
                </a:moveTo>
                <a:lnTo>
                  <a:pt x="5773738" y="0"/>
                </a:lnTo>
                <a:lnTo>
                  <a:pt x="5773738" y="3779838"/>
                </a:lnTo>
                <a:lnTo>
                  <a:pt x="0" y="3779838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4BC08-6914-484B-87A0-F602842FF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0575" y="1520825"/>
            <a:ext cx="4500562" cy="4572000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(ur. 15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lipca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1908 w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Poznaniu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zm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. </a:t>
            </a:r>
            <a:r>
              <a:rPr lang="en-US" sz="1700" u="sng">
                <a:solidFill>
                  <a:srgbClr val="FFFFFF"/>
                </a:solidFill>
                <a:ea typeface="+mn-lt"/>
                <a:cs typeface="+mn-lt"/>
              </a:rPr>
              <a:t>30 </a:t>
            </a:r>
            <a:r>
              <a:rPr lang="en-US" sz="1700" u="sng" err="1">
                <a:solidFill>
                  <a:srgbClr val="FFFFFF"/>
                </a:solidFill>
                <a:ea typeface="+mn-lt"/>
                <a:cs typeface="+mn-lt"/>
              </a:rPr>
              <a:t>sierpnia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1978 w Liss) –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polski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matematyk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i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kryptolog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wynalazca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koncepcji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płacht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Zygalskiego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dzięki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którym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on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oraz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Marian Rejewski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i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Jerzy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Różycki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złamali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kod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niemieckiej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maszyny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szyfrującej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Enigma.</a:t>
            </a:r>
          </a:p>
          <a:p>
            <a:pPr>
              <a:lnSpc>
                <a:spcPct val="100000"/>
              </a:lnSpc>
            </a:pP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W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styczniu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1933,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wraz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z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poznańskimi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matematykami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Marianem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Rejewskim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i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Jerzym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Różyckim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złamał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kod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niemieckiej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maszyny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szyfrującej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Enigma, co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pozwoliło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na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zbudowanie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jej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działającej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kopii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Było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to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możliwe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dzięki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jego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koncepcji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tak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zwanych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płacht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Zygalskiego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bardzo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pracochłonnych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w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wykonaniu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perforowanych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papierowych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arkuszy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pomagających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w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ustaleniu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kolejności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wirników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FFFF"/>
                </a:solidFill>
                <a:ea typeface="+mn-lt"/>
                <a:cs typeface="+mn-lt"/>
              </a:rPr>
              <a:t>kodujących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.</a:t>
            </a:r>
            <a:endParaRPr lang="en-US" sz="1700">
              <a:solidFill>
                <a:srgbClr val="FFFFFF"/>
              </a:solidFill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257817754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AnalogousFromRegularSeedRightStep">
      <a:dk1>
        <a:srgbClr val="000000"/>
      </a:dk1>
      <a:lt1>
        <a:srgbClr val="FFFFFF"/>
      </a:lt1>
      <a:dk2>
        <a:srgbClr val="2B2441"/>
      </a:dk2>
      <a:lt2>
        <a:srgbClr val="E8E4E2"/>
      </a:lt2>
      <a:accent1>
        <a:srgbClr val="4D94C3"/>
      </a:accent1>
      <a:accent2>
        <a:srgbClr val="3B51B1"/>
      </a:accent2>
      <a:accent3>
        <a:srgbClr val="684DC3"/>
      </a:accent3>
      <a:accent4>
        <a:srgbClr val="883BB1"/>
      </a:accent4>
      <a:accent5>
        <a:srgbClr val="C34DBB"/>
      </a:accent5>
      <a:accent6>
        <a:srgbClr val="B13B78"/>
      </a:accent6>
      <a:hlink>
        <a:srgbClr val="BB703E"/>
      </a:hlink>
      <a:folHlink>
        <a:srgbClr val="7F7F7F"/>
      </a:folHlink>
    </a:clrScheme>
    <a:fontScheme name="Float">
      <a:majorFont>
        <a:latin typeface="Sitka Heading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3DFloatVTI</vt:lpstr>
      <vt:lpstr>DZIEŃ NAUKI POLSKIEJ</vt:lpstr>
      <vt:lpstr>ENIGMA</vt:lpstr>
      <vt:lpstr>ENIGMA</vt:lpstr>
      <vt:lpstr>ENIGMA</vt:lpstr>
      <vt:lpstr>ENIGMA</vt:lpstr>
      <vt:lpstr>Marian Rejewski</vt:lpstr>
      <vt:lpstr>Jerzy Różycki</vt:lpstr>
      <vt:lpstr>Jerzy Różycki</vt:lpstr>
      <vt:lpstr>Henryk Zygalski</vt:lpstr>
      <vt:lpstr>Płachta Zygalskiego</vt:lpstr>
      <vt:lpstr>DZIĘKUJĘ ZA UWAGĘ</vt:lpstr>
      <vt:lpstr>Źródła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2021-02-19T07:46:57Z</dcterms:created>
  <dcterms:modified xsi:type="dcterms:W3CDTF">2021-02-19T08:45:19Z</dcterms:modified>
</cp:coreProperties>
</file>