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CF68A-B31B-4E6E-AA4C-6C5354266E17}" v="1640" dt="2021-02-18T18:02:31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ktoria Nadobna" userId="S::wnadobna@spdebrzno.onmicrosoft.com::a4d50187-55aa-4c7a-be9a-98b436455e08" providerId="AD" clId="Web-{F9CCF68A-B31B-4E6E-AA4C-6C5354266E17}"/>
    <pc:docChg chg="addSld modSld addMainMaster delMainMaster">
      <pc:chgData name="Wiktoria Nadobna" userId="S::wnadobna@spdebrzno.onmicrosoft.com::a4d50187-55aa-4c7a-be9a-98b436455e08" providerId="AD" clId="Web-{F9CCF68A-B31B-4E6E-AA4C-6C5354266E17}" dt="2021-02-18T18:02:31.051" v="834" actId="20577"/>
      <pc:docMkLst>
        <pc:docMk/>
      </pc:docMkLst>
      <pc:sldChg chg="addSp delSp modSp mod setBg modClrScheme chgLayout">
        <pc:chgData name="Wiktoria Nadobna" userId="S::wnadobna@spdebrzno.onmicrosoft.com::a4d50187-55aa-4c7a-be9a-98b436455e08" providerId="AD" clId="Web-{F9CCF68A-B31B-4E6E-AA4C-6C5354266E17}" dt="2021-02-18T17:25:29.661" v="63" actId="20577"/>
        <pc:sldMkLst>
          <pc:docMk/>
          <pc:sldMk cId="109857222" sldId="256"/>
        </pc:sldMkLst>
        <pc:spChg chg="mod">
          <ac:chgData name="Wiktoria Nadobna" userId="S::wnadobna@spdebrzno.onmicrosoft.com::a4d50187-55aa-4c7a-be9a-98b436455e08" providerId="AD" clId="Web-{F9CCF68A-B31B-4E6E-AA4C-6C5354266E17}" dt="2021-02-18T17:25:29.661" v="6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Wiktoria Nadobna" userId="S::wnadobna@spdebrzno.onmicrosoft.com::a4d50187-55aa-4c7a-be9a-98b436455e08" providerId="AD" clId="Web-{F9CCF68A-B31B-4E6E-AA4C-6C5354266E17}" dt="2021-02-18T17:25:18.052" v="61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Wiktoria Nadobna" userId="S::wnadobna@spdebrzno.onmicrosoft.com::a4d50187-55aa-4c7a-be9a-98b436455e08" providerId="AD" clId="Web-{F9CCF68A-B31B-4E6E-AA4C-6C5354266E17}" dt="2021-02-18T17:25:18.052" v="61"/>
          <ac:spMkLst>
            <pc:docMk/>
            <pc:sldMk cId="109857222" sldId="256"/>
            <ac:spMk id="9" creationId="{36F292AA-C8DB-4CAA-97C9-456CF8540690}"/>
          </ac:spMkLst>
        </pc:spChg>
        <pc:spChg chg="add del">
          <ac:chgData name="Wiktoria Nadobna" userId="S::wnadobna@spdebrzno.onmicrosoft.com::a4d50187-55aa-4c7a-be9a-98b436455e08" providerId="AD" clId="Web-{F9CCF68A-B31B-4E6E-AA4C-6C5354266E17}" dt="2021-02-18T17:25:18.052" v="61"/>
          <ac:spMkLst>
            <pc:docMk/>
            <pc:sldMk cId="109857222" sldId="256"/>
            <ac:spMk id="11" creationId="{AA065953-3D69-4CD4-80C3-DF10DEB4C761}"/>
          </ac:spMkLst>
        </pc:spChg>
        <pc:spChg chg="add del">
          <ac:chgData name="Wiktoria Nadobna" userId="S::wnadobna@spdebrzno.onmicrosoft.com::a4d50187-55aa-4c7a-be9a-98b436455e08" providerId="AD" clId="Web-{F9CCF68A-B31B-4E6E-AA4C-6C5354266E17}" dt="2021-02-18T17:25:18.052" v="61"/>
          <ac:spMkLst>
            <pc:docMk/>
            <pc:sldMk cId="109857222" sldId="256"/>
            <ac:spMk id="13" creationId="{2AB36DB5-F10D-4EDB-87E2-ECB9301FFC62}"/>
          </ac:spMkLst>
        </pc:spChg>
        <pc:spChg chg="add del">
          <ac:chgData name="Wiktoria Nadobna" userId="S::wnadobna@spdebrzno.onmicrosoft.com::a4d50187-55aa-4c7a-be9a-98b436455e08" providerId="AD" clId="Web-{F9CCF68A-B31B-4E6E-AA4C-6C5354266E17}" dt="2021-02-18T17:25:18.052" v="61"/>
          <ac:spMkLst>
            <pc:docMk/>
            <pc:sldMk cId="109857222" sldId="256"/>
            <ac:spMk id="15" creationId="{446F195D-95DC-419E-BBC1-E2B601A6067B}"/>
          </ac:spMkLst>
        </pc:spChg>
        <pc:spChg chg="add del">
          <ac:chgData name="Wiktoria Nadobna" userId="S::wnadobna@spdebrzno.onmicrosoft.com::a4d50187-55aa-4c7a-be9a-98b436455e08" providerId="AD" clId="Web-{F9CCF68A-B31B-4E6E-AA4C-6C5354266E17}" dt="2021-02-18T17:25:18.052" v="61"/>
          <ac:spMkLst>
            <pc:docMk/>
            <pc:sldMk cId="109857222" sldId="256"/>
            <ac:spMk id="17" creationId="{2256CF5B-1DAD-4912-86B9-FCA733692FED}"/>
          </ac:spMkLst>
        </pc:spChg>
        <pc:spChg chg="add">
          <ac:chgData name="Wiktoria Nadobna" userId="S::wnadobna@spdebrzno.onmicrosoft.com::a4d50187-55aa-4c7a-be9a-98b436455e08" providerId="AD" clId="Web-{F9CCF68A-B31B-4E6E-AA4C-6C5354266E17}" dt="2021-02-18T17:25:18.052" v="61"/>
          <ac:spMkLst>
            <pc:docMk/>
            <pc:sldMk cId="109857222" sldId="256"/>
            <ac:spMk id="22" creationId="{A9286AD2-18A9-4868-A4E3-7A2097A20810}"/>
          </ac:spMkLst>
        </pc:spChg>
        <pc:picChg chg="add del">
          <ac:chgData name="Wiktoria Nadobna" userId="S::wnadobna@spdebrzno.onmicrosoft.com::a4d50187-55aa-4c7a-be9a-98b436455e08" providerId="AD" clId="Web-{F9CCF68A-B31B-4E6E-AA4C-6C5354266E17}" dt="2021-02-18T17:24:45.864" v="56"/>
          <ac:picMkLst>
            <pc:docMk/>
            <pc:sldMk cId="109857222" sldId="256"/>
            <ac:picMk id="4" creationId="{E4AC718B-3229-4A7C-A23B-C587A4736CE6}"/>
          </ac:picMkLst>
        </pc:picChg>
        <pc:picChg chg="add mod">
          <ac:chgData name="Wiktoria Nadobna" userId="S::wnadobna@spdebrzno.onmicrosoft.com::a4d50187-55aa-4c7a-be9a-98b436455e08" providerId="AD" clId="Web-{F9CCF68A-B31B-4E6E-AA4C-6C5354266E17}" dt="2021-02-18T17:25:18.052" v="61"/>
          <ac:picMkLst>
            <pc:docMk/>
            <pc:sldMk cId="109857222" sldId="256"/>
            <ac:picMk id="5" creationId="{B784DCFE-49F4-4231-808E-CB8199C559EB}"/>
          </ac:picMkLst>
        </pc:picChg>
        <pc:cxnChg chg="add">
          <ac:chgData name="Wiktoria Nadobna" userId="S::wnadobna@spdebrzno.onmicrosoft.com::a4d50187-55aa-4c7a-be9a-98b436455e08" providerId="AD" clId="Web-{F9CCF68A-B31B-4E6E-AA4C-6C5354266E17}" dt="2021-02-18T17:25:18.052" v="61"/>
          <ac:cxnSpMkLst>
            <pc:docMk/>
            <pc:sldMk cId="109857222" sldId="256"/>
            <ac:cxnSpMk id="24" creationId="{E7A7CD63-7EC3-44F3-95D0-595C4019FF24}"/>
          </ac:cxnSpMkLst>
        </pc:cxnChg>
      </pc:sldChg>
      <pc:sldChg chg="delSp modSp new">
        <pc:chgData name="Wiktoria Nadobna" userId="S::wnadobna@spdebrzno.onmicrosoft.com::a4d50187-55aa-4c7a-be9a-98b436455e08" providerId="AD" clId="Web-{F9CCF68A-B31B-4E6E-AA4C-6C5354266E17}" dt="2021-02-18T17:35:06.903" v="166" actId="20577"/>
        <pc:sldMkLst>
          <pc:docMk/>
          <pc:sldMk cId="128192553" sldId="257"/>
        </pc:sldMkLst>
        <pc:spChg chg="del">
          <ac:chgData name="Wiktoria Nadobna" userId="S::wnadobna@spdebrzno.onmicrosoft.com::a4d50187-55aa-4c7a-be9a-98b436455e08" providerId="AD" clId="Web-{F9CCF68A-B31B-4E6E-AA4C-6C5354266E17}" dt="2021-02-18T17:26:52.647" v="65"/>
          <ac:spMkLst>
            <pc:docMk/>
            <pc:sldMk cId="128192553" sldId="257"/>
            <ac:spMk id="2" creationId="{8FA8A2E3-CF9A-43F7-9421-41252B45FE47}"/>
          </ac:spMkLst>
        </pc:spChg>
        <pc:spChg chg="mod">
          <ac:chgData name="Wiktoria Nadobna" userId="S::wnadobna@spdebrzno.onmicrosoft.com::a4d50187-55aa-4c7a-be9a-98b436455e08" providerId="AD" clId="Web-{F9CCF68A-B31B-4E6E-AA4C-6C5354266E17}" dt="2021-02-18T17:33:21.261" v="160" actId="20577"/>
          <ac:spMkLst>
            <pc:docMk/>
            <pc:sldMk cId="128192553" sldId="257"/>
            <ac:spMk id="3" creationId="{57F2F9F3-C0C1-4893-A4E9-581E042607C5}"/>
          </ac:spMkLst>
        </pc:spChg>
        <pc:spChg chg="mod">
          <ac:chgData name="Wiktoria Nadobna" userId="S::wnadobna@spdebrzno.onmicrosoft.com::a4d50187-55aa-4c7a-be9a-98b436455e08" providerId="AD" clId="Web-{F9CCF68A-B31B-4E6E-AA4C-6C5354266E17}" dt="2021-02-18T17:35:06.903" v="166" actId="20577"/>
          <ac:spMkLst>
            <pc:docMk/>
            <pc:sldMk cId="128192553" sldId="257"/>
            <ac:spMk id="4" creationId="{73227C04-C7B3-4CF1-803B-C3ECE0135162}"/>
          </ac:spMkLst>
        </pc:spChg>
      </pc:sldChg>
      <pc:sldChg chg="addSp delSp modSp new mod setBg">
        <pc:chgData name="Wiktoria Nadobna" userId="S::wnadobna@spdebrzno.onmicrosoft.com::a4d50187-55aa-4c7a-be9a-98b436455e08" providerId="AD" clId="Web-{F9CCF68A-B31B-4E6E-AA4C-6C5354266E17}" dt="2021-02-18T17:45:53.162" v="458" actId="20577"/>
        <pc:sldMkLst>
          <pc:docMk/>
          <pc:sldMk cId="3959289691" sldId="258"/>
        </pc:sldMkLst>
        <pc:spChg chg="mod">
          <ac:chgData name="Wiktoria Nadobna" userId="S::wnadobna@spdebrzno.onmicrosoft.com::a4d50187-55aa-4c7a-be9a-98b436455e08" providerId="AD" clId="Web-{F9CCF68A-B31B-4E6E-AA4C-6C5354266E17}" dt="2021-02-18T17:42:30.863" v="332"/>
          <ac:spMkLst>
            <pc:docMk/>
            <pc:sldMk cId="3959289691" sldId="258"/>
            <ac:spMk id="2" creationId="{E43DE83E-3FE6-4BA2-87B4-2BD03BDC1FD9}"/>
          </ac:spMkLst>
        </pc:spChg>
        <pc:spChg chg="del">
          <ac:chgData name="Wiktoria Nadobna" userId="S::wnadobna@spdebrzno.onmicrosoft.com::a4d50187-55aa-4c7a-be9a-98b436455e08" providerId="AD" clId="Web-{F9CCF68A-B31B-4E6E-AA4C-6C5354266E17}" dt="2021-02-18T17:42:20.394" v="329"/>
          <ac:spMkLst>
            <pc:docMk/>
            <pc:sldMk cId="3959289691" sldId="258"/>
            <ac:spMk id="3" creationId="{AFAA9319-6F43-4A63-94BA-BF56DE68C419}"/>
          </ac:spMkLst>
        </pc:spChg>
        <pc:spChg chg="mod">
          <ac:chgData name="Wiktoria Nadobna" userId="S::wnadobna@spdebrzno.onmicrosoft.com::a4d50187-55aa-4c7a-be9a-98b436455e08" providerId="AD" clId="Web-{F9CCF68A-B31B-4E6E-AA4C-6C5354266E17}" dt="2021-02-18T17:45:53.162" v="458" actId="20577"/>
          <ac:spMkLst>
            <pc:docMk/>
            <pc:sldMk cId="3959289691" sldId="258"/>
            <ac:spMk id="4" creationId="{3828AE00-9B1C-48D6-BDA0-4CEEB54ABABC}"/>
          </ac:spMkLst>
        </pc:spChg>
        <pc:spChg chg="add">
          <ac:chgData name="Wiktoria Nadobna" userId="S::wnadobna@spdebrzno.onmicrosoft.com::a4d50187-55aa-4c7a-be9a-98b436455e08" providerId="AD" clId="Web-{F9CCF68A-B31B-4E6E-AA4C-6C5354266E17}" dt="2021-02-18T17:42:30.863" v="332"/>
          <ac:spMkLst>
            <pc:docMk/>
            <pc:sldMk cId="3959289691" sldId="258"/>
            <ac:spMk id="10" creationId="{416A0E3C-60E6-4F39-BC55-5F7C224E1F7C}"/>
          </ac:spMkLst>
        </pc:spChg>
        <pc:spChg chg="add">
          <ac:chgData name="Wiktoria Nadobna" userId="S::wnadobna@spdebrzno.onmicrosoft.com::a4d50187-55aa-4c7a-be9a-98b436455e08" providerId="AD" clId="Web-{F9CCF68A-B31B-4E6E-AA4C-6C5354266E17}" dt="2021-02-18T17:42:30.863" v="332"/>
          <ac:spMkLst>
            <pc:docMk/>
            <pc:sldMk cId="3959289691" sldId="258"/>
            <ac:spMk id="14" creationId="{D40791F6-715D-481A-9C4A-3645AECFD5A0}"/>
          </ac:spMkLst>
        </pc:spChg>
        <pc:spChg chg="add">
          <ac:chgData name="Wiktoria Nadobna" userId="S::wnadobna@spdebrzno.onmicrosoft.com::a4d50187-55aa-4c7a-be9a-98b436455e08" providerId="AD" clId="Web-{F9CCF68A-B31B-4E6E-AA4C-6C5354266E17}" dt="2021-02-18T17:42:30.863" v="332"/>
          <ac:spMkLst>
            <pc:docMk/>
            <pc:sldMk cId="3959289691" sldId="258"/>
            <ac:spMk id="18" creationId="{811CBAFA-D7E0-40A7-BB94-2C05304B407B}"/>
          </ac:spMkLst>
        </pc:spChg>
        <pc:picChg chg="add mod ord">
          <ac:chgData name="Wiktoria Nadobna" userId="S::wnadobna@spdebrzno.onmicrosoft.com::a4d50187-55aa-4c7a-be9a-98b436455e08" providerId="AD" clId="Web-{F9CCF68A-B31B-4E6E-AA4C-6C5354266E17}" dt="2021-02-18T17:42:30.863" v="332"/>
          <ac:picMkLst>
            <pc:docMk/>
            <pc:sldMk cId="3959289691" sldId="258"/>
            <ac:picMk id="5" creationId="{685A70A3-20F4-4921-8FEF-ACDDE287CC5D}"/>
          </ac:picMkLst>
        </pc:picChg>
        <pc:cxnChg chg="add">
          <ac:chgData name="Wiktoria Nadobna" userId="S::wnadobna@spdebrzno.onmicrosoft.com::a4d50187-55aa-4c7a-be9a-98b436455e08" providerId="AD" clId="Web-{F9CCF68A-B31B-4E6E-AA4C-6C5354266E17}" dt="2021-02-18T17:42:30.863" v="332"/>
          <ac:cxnSpMkLst>
            <pc:docMk/>
            <pc:sldMk cId="3959289691" sldId="258"/>
            <ac:cxnSpMk id="12" creationId="{C5025DAC-8B93-4160-B017-3A274A5828C0}"/>
          </ac:cxnSpMkLst>
        </pc:cxnChg>
        <pc:cxnChg chg="add">
          <ac:chgData name="Wiktoria Nadobna" userId="S::wnadobna@spdebrzno.onmicrosoft.com::a4d50187-55aa-4c7a-be9a-98b436455e08" providerId="AD" clId="Web-{F9CCF68A-B31B-4E6E-AA4C-6C5354266E17}" dt="2021-02-18T17:42:30.863" v="332"/>
          <ac:cxnSpMkLst>
            <pc:docMk/>
            <pc:sldMk cId="3959289691" sldId="258"/>
            <ac:cxnSpMk id="16" creationId="{740F83A4-FAC4-4867-95A5-BBFD280C7BF5}"/>
          </ac:cxnSpMkLst>
        </pc:cxnChg>
      </pc:sldChg>
      <pc:sldChg chg="modSp new">
        <pc:chgData name="Wiktoria Nadobna" userId="S::wnadobna@spdebrzno.onmicrosoft.com::a4d50187-55aa-4c7a-be9a-98b436455e08" providerId="AD" clId="Web-{F9CCF68A-B31B-4E6E-AA4C-6C5354266E17}" dt="2021-02-18T17:57:13.797" v="766" actId="20577"/>
        <pc:sldMkLst>
          <pc:docMk/>
          <pc:sldMk cId="4084553690" sldId="259"/>
        </pc:sldMkLst>
        <pc:spChg chg="mod">
          <ac:chgData name="Wiktoria Nadobna" userId="S::wnadobna@spdebrzno.onmicrosoft.com::a4d50187-55aa-4c7a-be9a-98b436455e08" providerId="AD" clId="Web-{F9CCF68A-B31B-4E6E-AA4C-6C5354266E17}" dt="2021-02-18T17:47:31.023" v="464" actId="20577"/>
          <ac:spMkLst>
            <pc:docMk/>
            <pc:sldMk cId="4084553690" sldId="259"/>
            <ac:spMk id="2" creationId="{665F3F42-F40E-45ED-9853-7891DC177EA2}"/>
          </ac:spMkLst>
        </pc:spChg>
        <pc:spChg chg="mod">
          <ac:chgData name="Wiktoria Nadobna" userId="S::wnadobna@spdebrzno.onmicrosoft.com::a4d50187-55aa-4c7a-be9a-98b436455e08" providerId="AD" clId="Web-{F9CCF68A-B31B-4E6E-AA4C-6C5354266E17}" dt="2021-02-18T17:51:30.432" v="594" actId="20577"/>
          <ac:spMkLst>
            <pc:docMk/>
            <pc:sldMk cId="4084553690" sldId="259"/>
            <ac:spMk id="3" creationId="{77DA7603-4FD5-4A23-84CC-CF0F63D34323}"/>
          </ac:spMkLst>
        </pc:spChg>
        <pc:spChg chg="mod">
          <ac:chgData name="Wiktoria Nadobna" userId="S::wnadobna@spdebrzno.onmicrosoft.com::a4d50187-55aa-4c7a-be9a-98b436455e08" providerId="AD" clId="Web-{F9CCF68A-B31B-4E6E-AA4C-6C5354266E17}" dt="2021-02-18T17:57:13.797" v="766" actId="20577"/>
          <ac:spMkLst>
            <pc:docMk/>
            <pc:sldMk cId="4084553690" sldId="259"/>
            <ac:spMk id="4" creationId="{3A6D70B1-ED80-4BD8-B7F6-A187B4D3F176}"/>
          </ac:spMkLst>
        </pc:spChg>
      </pc:sldChg>
      <pc:sldChg chg="addSp delSp modSp new">
        <pc:chgData name="Wiktoria Nadobna" userId="S::wnadobna@spdebrzno.onmicrosoft.com::a4d50187-55aa-4c7a-be9a-98b436455e08" providerId="AD" clId="Web-{F9CCF68A-B31B-4E6E-AA4C-6C5354266E17}" dt="2021-02-18T17:59:54.689" v="778" actId="1076"/>
        <pc:sldMkLst>
          <pc:docMk/>
          <pc:sldMk cId="1682211030" sldId="260"/>
        </pc:sldMkLst>
        <pc:spChg chg="del">
          <ac:chgData name="Wiktoria Nadobna" userId="S::wnadobna@spdebrzno.onmicrosoft.com::a4d50187-55aa-4c7a-be9a-98b436455e08" providerId="AD" clId="Web-{F9CCF68A-B31B-4E6E-AA4C-6C5354266E17}" dt="2021-02-18T17:57:18.187" v="768"/>
          <ac:spMkLst>
            <pc:docMk/>
            <pc:sldMk cId="1682211030" sldId="260"/>
            <ac:spMk id="2" creationId="{DF1AA055-4BFD-49CB-BD2E-807CF6BEF389}"/>
          </ac:spMkLst>
        </pc:spChg>
        <pc:spChg chg="del">
          <ac:chgData name="Wiktoria Nadobna" userId="S::wnadobna@spdebrzno.onmicrosoft.com::a4d50187-55aa-4c7a-be9a-98b436455e08" providerId="AD" clId="Web-{F9CCF68A-B31B-4E6E-AA4C-6C5354266E17}" dt="2021-02-18T17:58:11.016" v="769"/>
          <ac:spMkLst>
            <pc:docMk/>
            <pc:sldMk cId="1682211030" sldId="260"/>
            <ac:spMk id="3" creationId="{55EBA582-6FCD-418B-9D8B-DAD108F79CA1}"/>
          </ac:spMkLst>
        </pc:spChg>
        <pc:spChg chg="del">
          <ac:chgData name="Wiktoria Nadobna" userId="S::wnadobna@spdebrzno.onmicrosoft.com::a4d50187-55aa-4c7a-be9a-98b436455e08" providerId="AD" clId="Web-{F9CCF68A-B31B-4E6E-AA4C-6C5354266E17}" dt="2021-02-18T17:58:59.267" v="770"/>
          <ac:spMkLst>
            <pc:docMk/>
            <pc:sldMk cId="1682211030" sldId="260"/>
            <ac:spMk id="4" creationId="{DB96DC06-78EC-411B-A507-479F7E0B017B}"/>
          </ac:spMkLst>
        </pc:spChg>
        <pc:spChg chg="add del mod">
          <ac:chgData name="Wiktoria Nadobna" userId="S::wnadobna@spdebrzno.onmicrosoft.com::a4d50187-55aa-4c7a-be9a-98b436455e08" providerId="AD" clId="Web-{F9CCF68A-B31B-4E6E-AA4C-6C5354266E17}" dt="2021-02-18T17:59:31.220" v="772"/>
          <ac:spMkLst>
            <pc:docMk/>
            <pc:sldMk cId="1682211030" sldId="260"/>
            <ac:spMk id="8" creationId="{02ABF229-3CC7-4C83-BF95-F85D4D03C116}"/>
          </ac:spMkLst>
        </pc:spChg>
        <pc:picChg chg="add mod ord">
          <ac:chgData name="Wiktoria Nadobna" userId="S::wnadobna@spdebrzno.onmicrosoft.com::a4d50187-55aa-4c7a-be9a-98b436455e08" providerId="AD" clId="Web-{F9CCF68A-B31B-4E6E-AA4C-6C5354266E17}" dt="2021-02-18T17:59:51.205" v="777" actId="1076"/>
          <ac:picMkLst>
            <pc:docMk/>
            <pc:sldMk cId="1682211030" sldId="260"/>
            <ac:picMk id="5" creationId="{EEFF7F97-AF33-4CB8-BD0C-63DA16C0E6D9}"/>
          </ac:picMkLst>
        </pc:picChg>
        <pc:picChg chg="add del mod ord">
          <ac:chgData name="Wiktoria Nadobna" userId="S::wnadobna@spdebrzno.onmicrosoft.com::a4d50187-55aa-4c7a-be9a-98b436455e08" providerId="AD" clId="Web-{F9CCF68A-B31B-4E6E-AA4C-6C5354266E17}" dt="2021-02-18T17:59:03.282" v="771"/>
          <ac:picMkLst>
            <pc:docMk/>
            <pc:sldMk cId="1682211030" sldId="260"/>
            <ac:picMk id="6" creationId="{27E46C42-BCF6-4B30-B6A4-69DB20CBE6C4}"/>
          </ac:picMkLst>
        </pc:picChg>
        <pc:picChg chg="add mod ord">
          <ac:chgData name="Wiktoria Nadobna" userId="S::wnadobna@spdebrzno.onmicrosoft.com::a4d50187-55aa-4c7a-be9a-98b436455e08" providerId="AD" clId="Web-{F9CCF68A-B31B-4E6E-AA4C-6C5354266E17}" dt="2021-02-18T17:59:54.689" v="778" actId="1076"/>
          <ac:picMkLst>
            <pc:docMk/>
            <pc:sldMk cId="1682211030" sldId="260"/>
            <ac:picMk id="9" creationId="{E9C29406-7364-4CEB-8A00-788C71CDAC1A}"/>
          </ac:picMkLst>
        </pc:picChg>
      </pc:sldChg>
      <pc:sldChg chg="addSp delSp modSp new mod setBg">
        <pc:chgData name="Wiktoria Nadobna" userId="S::wnadobna@spdebrzno.onmicrosoft.com::a4d50187-55aa-4c7a-be9a-98b436455e08" providerId="AD" clId="Web-{F9CCF68A-B31B-4E6E-AA4C-6C5354266E17}" dt="2021-02-18T18:00:35.706" v="782"/>
        <pc:sldMkLst>
          <pc:docMk/>
          <pc:sldMk cId="287087334" sldId="261"/>
        </pc:sldMkLst>
        <pc:spChg chg="del">
          <ac:chgData name="Wiktoria Nadobna" userId="S::wnadobna@spdebrzno.onmicrosoft.com::a4d50187-55aa-4c7a-be9a-98b436455e08" providerId="AD" clId="Web-{F9CCF68A-B31B-4E6E-AA4C-6C5354266E17}" dt="2021-02-18T18:00:10.205" v="780"/>
          <ac:spMkLst>
            <pc:docMk/>
            <pc:sldMk cId="287087334" sldId="261"/>
            <ac:spMk id="2" creationId="{000B8FAA-EB01-41F5-A488-A661EF7C8D28}"/>
          </ac:spMkLst>
        </pc:spChg>
        <pc:spChg chg="del">
          <ac:chgData name="Wiktoria Nadobna" userId="S::wnadobna@spdebrzno.onmicrosoft.com::a4d50187-55aa-4c7a-be9a-98b436455e08" providerId="AD" clId="Web-{F9CCF68A-B31B-4E6E-AA4C-6C5354266E17}" dt="2021-02-18T18:00:24.862" v="781"/>
          <ac:spMkLst>
            <pc:docMk/>
            <pc:sldMk cId="287087334" sldId="261"/>
            <ac:spMk id="3" creationId="{60144217-6224-44B4-A38F-10DCB997DBB7}"/>
          </ac:spMkLst>
        </pc:spChg>
        <pc:spChg chg="add">
          <ac:chgData name="Wiktoria Nadobna" userId="S::wnadobna@spdebrzno.onmicrosoft.com::a4d50187-55aa-4c7a-be9a-98b436455e08" providerId="AD" clId="Web-{F9CCF68A-B31B-4E6E-AA4C-6C5354266E17}" dt="2021-02-18T18:00:35.706" v="782"/>
          <ac:spMkLst>
            <pc:docMk/>
            <pc:sldMk cId="287087334" sldId="261"/>
            <ac:spMk id="9" creationId="{A8E9C91B-7EAD-4562-AB0E-DFB9663AECE3}"/>
          </ac:spMkLst>
        </pc:spChg>
        <pc:picChg chg="add mod ord">
          <ac:chgData name="Wiktoria Nadobna" userId="S::wnadobna@spdebrzno.onmicrosoft.com::a4d50187-55aa-4c7a-be9a-98b436455e08" providerId="AD" clId="Web-{F9CCF68A-B31B-4E6E-AA4C-6C5354266E17}" dt="2021-02-18T18:00:35.706" v="782"/>
          <ac:picMkLst>
            <pc:docMk/>
            <pc:sldMk cId="287087334" sldId="261"/>
            <ac:picMk id="4" creationId="{C4CCB28F-8016-4181-B245-0FE2FD245C7D}"/>
          </ac:picMkLst>
        </pc:picChg>
      </pc:sldChg>
      <pc:sldChg chg="modSp new">
        <pc:chgData name="Wiktoria Nadobna" userId="S::wnadobna@spdebrzno.onmicrosoft.com::a4d50187-55aa-4c7a-be9a-98b436455e08" providerId="AD" clId="Web-{F9CCF68A-B31B-4E6E-AA4C-6C5354266E17}" dt="2021-02-18T18:02:31.051" v="834" actId="20577"/>
        <pc:sldMkLst>
          <pc:docMk/>
          <pc:sldMk cId="1702635969" sldId="262"/>
        </pc:sldMkLst>
        <pc:spChg chg="mod">
          <ac:chgData name="Wiktoria Nadobna" userId="S::wnadobna@spdebrzno.onmicrosoft.com::a4d50187-55aa-4c7a-be9a-98b436455e08" providerId="AD" clId="Web-{F9CCF68A-B31B-4E6E-AA4C-6C5354266E17}" dt="2021-02-18T18:00:54.503" v="786" actId="20577"/>
          <ac:spMkLst>
            <pc:docMk/>
            <pc:sldMk cId="1702635969" sldId="262"/>
            <ac:spMk id="2" creationId="{9DBEC54D-5ED3-48B2-B698-171AF607C60A}"/>
          </ac:spMkLst>
        </pc:spChg>
        <pc:spChg chg="mod">
          <ac:chgData name="Wiktoria Nadobna" userId="S::wnadobna@spdebrzno.onmicrosoft.com::a4d50187-55aa-4c7a-be9a-98b436455e08" providerId="AD" clId="Web-{F9CCF68A-B31B-4E6E-AA4C-6C5354266E17}" dt="2021-02-18T18:02:31.051" v="834" actId="20577"/>
          <ac:spMkLst>
            <pc:docMk/>
            <pc:sldMk cId="1702635969" sldId="262"/>
            <ac:spMk id="3" creationId="{20B6DCFF-F108-49E7-A289-61B8A0EBB66C}"/>
          </ac:spMkLst>
        </pc:spChg>
      </pc:sldChg>
      <pc:sldMasterChg chg="del delSldLayout">
        <pc:chgData name="Wiktoria Nadobna" userId="S::wnadobna@spdebrzno.onmicrosoft.com::a4d50187-55aa-4c7a-be9a-98b436455e08" providerId="AD" clId="Web-{F9CCF68A-B31B-4E6E-AA4C-6C5354266E17}" dt="2021-02-18T17:19:06.671" v="0"/>
        <pc:sldMasterMkLst>
          <pc:docMk/>
          <pc:sldMasterMk cId="2460954070" sldId="2147483660"/>
        </pc:sldMasterMkLst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Wiktoria Nadobna" userId="S::wnadobna@spdebrzno.onmicrosoft.com::a4d50187-55aa-4c7a-be9a-98b436455e08" providerId="AD" clId="Web-{F9CCF68A-B31B-4E6E-AA4C-6C5354266E17}" dt="2021-02-18T17:19:06.671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Wiktoria Nadobna" userId="S::wnadobna@spdebrzno.onmicrosoft.com::a4d50187-55aa-4c7a-be9a-98b436455e08" providerId="AD" clId="Web-{F9CCF68A-B31B-4E6E-AA4C-6C5354266E17}" dt="2021-02-18T17:25:18.052" v="61"/>
        <pc:sldMasterMkLst>
          <pc:docMk/>
          <pc:sldMasterMk cId="703279610" sldId="2147483725"/>
        </pc:sldMasterMkLst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640744431" sldId="2147483714"/>
          </pc:sldLayoutMkLst>
        </pc:sldLayoutChg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3564416261" sldId="2147483715"/>
          </pc:sldLayoutMkLst>
        </pc:sldLayoutChg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901914322" sldId="2147483716"/>
          </pc:sldLayoutMkLst>
        </pc:sldLayoutChg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2720337512" sldId="2147483717"/>
          </pc:sldLayoutMkLst>
        </pc:sldLayoutChg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3583887733" sldId="2147483718"/>
          </pc:sldLayoutMkLst>
        </pc:sldLayoutChg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4161797106" sldId="2147483719"/>
          </pc:sldLayoutMkLst>
        </pc:sldLayoutChg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2762450721" sldId="2147483720"/>
          </pc:sldLayoutMkLst>
        </pc:sldLayoutChg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587473872" sldId="2147483721"/>
          </pc:sldLayoutMkLst>
        </pc:sldLayoutChg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1659522076" sldId="2147483722"/>
          </pc:sldLayoutMkLst>
        </pc:sldLayoutChg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3995523505" sldId="2147483723"/>
          </pc:sldLayoutMkLst>
        </pc:sldLayoutChg>
        <pc:sldLayoutChg chg="add del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703279610" sldId="2147483725"/>
            <pc:sldLayoutMk cId="2842479212" sldId="2147483724"/>
          </pc:sldLayoutMkLst>
        </pc:sldLayoutChg>
      </pc:sldMasterChg>
      <pc:sldMasterChg chg="add addSldLayout">
        <pc:chgData name="Wiktoria Nadobna" userId="S::wnadobna@spdebrzno.onmicrosoft.com::a4d50187-55aa-4c7a-be9a-98b436455e08" providerId="AD" clId="Web-{F9CCF68A-B31B-4E6E-AA4C-6C5354266E17}" dt="2021-02-18T17:25:18.052" v="61"/>
        <pc:sldMasterMkLst>
          <pc:docMk/>
          <pc:sldMasterMk cId="963254486" sldId="2147483749"/>
        </pc:sldMasterMkLst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3056773552" sldId="2147483738"/>
          </pc:sldLayoutMkLst>
        </pc:sldLayoutChg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4152125421" sldId="2147483739"/>
          </pc:sldLayoutMkLst>
        </pc:sldLayoutChg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2016928819" sldId="2147483740"/>
          </pc:sldLayoutMkLst>
        </pc:sldLayoutChg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877631854" sldId="2147483741"/>
          </pc:sldLayoutMkLst>
        </pc:sldLayoutChg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3342178113" sldId="2147483742"/>
          </pc:sldLayoutMkLst>
        </pc:sldLayoutChg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4003088339" sldId="2147483743"/>
          </pc:sldLayoutMkLst>
        </pc:sldLayoutChg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1918684617" sldId="2147483744"/>
          </pc:sldLayoutMkLst>
        </pc:sldLayoutChg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2466674848" sldId="2147483745"/>
          </pc:sldLayoutMkLst>
        </pc:sldLayoutChg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1391774515" sldId="2147483746"/>
          </pc:sldLayoutMkLst>
        </pc:sldLayoutChg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3286398137" sldId="2147483747"/>
          </pc:sldLayoutMkLst>
        </pc:sldLayoutChg>
        <pc:sldLayoutChg chg="add">
          <pc:chgData name="Wiktoria Nadobna" userId="S::wnadobna@spdebrzno.onmicrosoft.com::a4d50187-55aa-4c7a-be9a-98b436455e08" providerId="AD" clId="Web-{F9CCF68A-B31B-4E6E-AA4C-6C5354266E17}" dt="2021-02-18T17:25:18.052" v="61"/>
          <pc:sldLayoutMkLst>
            <pc:docMk/>
            <pc:sldMasterMk cId="963254486" sldId="2147483749"/>
            <pc:sldLayoutMk cId="2087483374" sldId="214748374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8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8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7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7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9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8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7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2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2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2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pl-PL" dirty="0"/>
              <a:t>Henryk Zygalski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 vert="horz" lIns="0" tIns="0" rIns="0" bIns="0" rtlCol="0">
            <a:normAutofit/>
          </a:bodyPr>
          <a:lstStyle/>
          <a:p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JEDEN Z POGROMCÓW ENIGMY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a16="http://schemas.microsoft.com/office/drawing/2014/main" id="{B784DCFE-49F4-4231-808E-CB8199C55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3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2F9F3-C0C1-4893-A4E9-581E042607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pl-PL" dirty="0"/>
              <a:t>Henryk Zygalski urodził się 15 lipca 1908 r. w Poznaniu, a zmarł 30 sierpnia 1978 r. w </a:t>
            </a:r>
            <a:r>
              <a:rPr lang="pl-PL" dirty="0" err="1"/>
              <a:t>Liss</a:t>
            </a:r>
            <a:r>
              <a:rPr lang="pl-PL" dirty="0"/>
              <a:t> w Wielkiej Brytanii. </a:t>
            </a:r>
            <a:r>
              <a:rPr lang="pl-PL" dirty="0">
                <a:ea typeface="+mn-lt"/>
                <a:cs typeface="+mn-lt"/>
              </a:rPr>
              <a:t>Ukończył Gimnazjum św. Marii Magdaleny oraz studia na Uniwersytecie Poznańskim. Jako jeden z najzdolniejszych studentów Instytutu Matematyki, będąc na III roku, został przyjęty na specjalistyczny kurs kryptologiczny zorganizowany na polecenie Sztabu Głównego Wojska Polskiego. </a:t>
            </a:r>
            <a:endParaRPr lang="pl-P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27C04-C7B3-4CF1-803B-C3ECE01351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Po </a:t>
            </a:r>
            <a:r>
              <a:rPr lang="en-US" dirty="0" err="1">
                <a:ea typeface="+mn-lt"/>
                <a:cs typeface="+mn-lt"/>
              </a:rPr>
              <a:t>ukończeniu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podjął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pracę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uczelni</a:t>
            </a:r>
            <a:r>
              <a:rPr lang="en-US" dirty="0">
                <a:ea typeface="+mn-lt"/>
                <a:cs typeface="+mn-lt"/>
              </a:rPr>
              <a:t>, ale </a:t>
            </a:r>
            <a:r>
              <a:rPr lang="en-US" dirty="0" err="1">
                <a:ea typeface="+mn-lt"/>
                <a:cs typeface="+mn-lt"/>
              </a:rPr>
              <a:t>jednocześnie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był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zatrudniony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Biurze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Szyfrów</a:t>
            </a:r>
            <a:r>
              <a:rPr lang="en-US" dirty="0">
                <a:ea typeface="+mn-lt"/>
                <a:cs typeface="+mn-lt"/>
              </a:rPr>
              <a:t> – w </a:t>
            </a:r>
            <a:r>
              <a:rPr lang="en-US" dirty="0" err="1">
                <a:ea typeface="+mn-lt"/>
                <a:cs typeface="+mn-lt"/>
              </a:rPr>
              <a:t>radiokontrwywiadzie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wojskowym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Kiedy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latem</a:t>
            </a:r>
            <a:r>
              <a:rPr lang="en-US" dirty="0">
                <a:ea typeface="+mn-lt"/>
                <a:cs typeface="+mn-lt"/>
              </a:rPr>
              <a:t> 1932 r. </a:t>
            </a:r>
            <a:r>
              <a:rPr lang="en-US" dirty="0" err="1">
                <a:ea typeface="+mn-lt"/>
                <a:cs typeface="+mn-lt"/>
              </a:rPr>
              <a:t>została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rozwiązana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poznańska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filia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Biura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Szyfrów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Zygalski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znalazł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wśród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wyróżniającej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trójki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młodych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matematyków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obok</a:t>
            </a:r>
            <a:r>
              <a:rPr lang="en-US" dirty="0">
                <a:ea typeface="+mn-lt"/>
                <a:cs typeface="+mn-lt"/>
              </a:rPr>
              <a:t> Mariana </a:t>
            </a:r>
            <a:r>
              <a:rPr lang="en-US" dirty="0" err="1">
                <a:ea typeface="+mn-lt"/>
                <a:cs typeface="+mn-lt"/>
              </a:rPr>
              <a:t>Rejewskiego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Jerzego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Różyckiego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których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zatrudniono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Biurze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Szyfrów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Sztabu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Głównego</a:t>
            </a:r>
            <a:r>
              <a:rPr lang="en-US" dirty="0">
                <a:ea typeface="+mn-lt"/>
                <a:cs typeface="+mn-lt"/>
              </a:rPr>
              <a:t> WP </a:t>
            </a:r>
            <a:r>
              <a:rPr lang="en-US" dirty="0" err="1">
                <a:ea typeface="+mn-lt"/>
                <a:cs typeface="+mn-lt"/>
              </a:rPr>
              <a:t>mieszczącego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Pałacu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Saskim</a:t>
            </a:r>
            <a:r>
              <a:rPr lang="en-US" dirty="0">
                <a:ea typeface="+mn-lt"/>
                <a:cs typeface="+mn-lt"/>
              </a:rPr>
              <a:t> w Warszawie.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DE83E-3FE6-4BA2-87B4-2BD03BDC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KIM BYŁ?</a:t>
            </a:r>
          </a:p>
        </p:txBody>
      </p:sp>
      <p:pic>
        <p:nvPicPr>
          <p:cNvPr id="5" name="Picture 5" descr="A picture containing text, person, old, white&#10;&#10;Description automatically generated">
            <a:extLst>
              <a:ext uri="{FF2B5EF4-FFF2-40B4-BE49-F238E27FC236}">
                <a16:creationId xmlns:a16="http://schemas.microsoft.com/office/drawing/2014/main" id="{685A70A3-20F4-4921-8FEF-ACDDE287CC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" b="18087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8AE00-9B1C-48D6-BDA0-4CEEB54AB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7308" y="2407436"/>
            <a:ext cx="6432434" cy="346165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dirty="0"/>
              <a:t>Henryk Zygalski był polskim matematykiem, kryptologiem oraz wynalazcą koncepcji tzw. ,,płacht Zygalskiego", dzięki którym złamano kod niemieckiej maszyny szyfrującej ENIGMA, co uznano za jedno z wydarzeń rozstrzygających wynik II wojny światowej.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928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3F42-F40E-45ED-9853-7891DC17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CIEKAWOSTKI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7603-4FD5-4A23-84CC-CF0F63D34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- 21 lutego 2000 r. został pośmiertnie odznaczony Krzyżem Wielkiego Orderu Odrodzenia Polski</a:t>
            </a:r>
          </a:p>
          <a:p>
            <a:r>
              <a:rPr lang="pl-PL" dirty="0"/>
              <a:t>- w 1977 r. przyznano mu doktorat honoris causa Uniwersytetu Polskiego na Obczyźnie</a:t>
            </a:r>
          </a:p>
          <a:p>
            <a:pPr marL="0" indent="0">
              <a:buNone/>
            </a:pPr>
            <a:r>
              <a:rPr lang="en-US" dirty="0"/>
              <a:t> - </a:t>
            </a:r>
            <a:r>
              <a:rPr lang="pl-PL" dirty="0"/>
              <a:t>zmarł w Londynie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D70B1-ED80-4BD8-B7F6-A187B4D3F1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pl-PL" dirty="0"/>
              <a:t>- wraz z Jerzym Różyckim i Marianem Rejewskim tworzyli zespół niemieckiej sekcji polskiego Biura Szyfrów - jeden z najbardziej innowacyjnych i skutecznych zespołów w historii kryptologii.</a:t>
            </a:r>
          </a:p>
          <a:p>
            <a:r>
              <a:rPr lang="pl-PL" dirty="0"/>
              <a:t>- ich wspólny sukces zapisał się w annałach nauki w dwóch różnych dziedzinach </a:t>
            </a:r>
          </a:p>
        </p:txBody>
      </p:sp>
    </p:spTree>
    <p:extLst>
      <p:ext uri="{BB962C8B-B14F-4D97-AF65-F5344CB8AC3E}">
        <p14:creationId xmlns:p14="http://schemas.microsoft.com/office/powerpoint/2010/main" val="408455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EFF7F97-AF33-4CB8-BD0C-63DA16C0E6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9240" y="2120900"/>
            <a:ext cx="3748193" cy="3748193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9C29406-7364-4CEB-8A00-788C71CDAC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5822" y="2117045"/>
            <a:ext cx="5581110" cy="3741526"/>
          </a:xfrm>
        </p:spPr>
      </p:pic>
    </p:spTree>
    <p:extLst>
      <p:ext uri="{BB962C8B-B14F-4D97-AF65-F5344CB8AC3E}">
        <p14:creationId xmlns:p14="http://schemas.microsoft.com/office/powerpoint/2010/main" val="168221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CCB28F-8016-4181-B245-0FE2FD245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C54D-5ED3-48B2-B698-171AF607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KONIEC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DCFF-F108-49E7-A289-61B8A0EBB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 dirty="0"/>
              <a:t>ŹRÓDŁA:</a:t>
            </a:r>
          </a:p>
          <a:p>
            <a:pPr algn="ctr"/>
            <a:r>
              <a:rPr lang="en-US" dirty="0"/>
              <a:t>WIKIPEDIA</a:t>
            </a:r>
          </a:p>
          <a:p>
            <a:pPr algn="ctr"/>
            <a:r>
              <a:rPr lang="en-US" dirty="0"/>
              <a:t>ZWROT.CZ</a:t>
            </a:r>
          </a:p>
          <a:p>
            <a:pPr algn="ctr"/>
            <a:r>
              <a:rPr lang="en-US" dirty="0"/>
              <a:t>GALERIA GOOGLE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359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RetrospectVTI</vt:lpstr>
      <vt:lpstr>Henryk Zygalski</vt:lpstr>
      <vt:lpstr>PowerPoint Presentation</vt:lpstr>
      <vt:lpstr>KIM BYŁ?</vt:lpstr>
      <vt:lpstr>CIEKAWOSTKI</vt:lpstr>
      <vt:lpstr>PowerPoint Presentation</vt:lpstr>
      <vt:lpstr>PowerPoint Presentation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178</cp:revision>
  <dcterms:created xsi:type="dcterms:W3CDTF">2021-02-18T17:14:58Z</dcterms:created>
  <dcterms:modified xsi:type="dcterms:W3CDTF">2021-02-18T18:02:38Z</dcterms:modified>
</cp:coreProperties>
</file>