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567055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92" y="-9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1946CBA-15A7-4531-BAE1-4DB7F8EF3EC9}" type="slidenum">
              <a:t>‹#›</a:t>
            </a:fld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55190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E6AD6AE-2DB9-47B2-BCAC-AA5AB2CCD95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61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D47402-9424-4069-B5AB-E1A52990968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14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8F3AF8-78B2-4ACC-A019-55C7D0617EB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9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7F9355-982D-49C5-B354-8E968D187D6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29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BA2F50-AF12-42D8-9BA7-BBA7CD9A0F1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D79FC2-E134-4AA7-BA39-8FF3A5781A4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01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2ACAB6-1782-4DD2-AC24-10CA92A6999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96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7FEF58-B4AE-4459-B0C9-9352E905E30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88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E74579-DA24-4023-8618-9922CED94F7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90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F2B87C-D08E-4A4A-9B9B-688795CB2DF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52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601103-D35D-4600-B4B8-448FD465225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88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82974A-CC26-4C23-8601-C0639852DA1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50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9E9F0B3-0231-4D3C-9310-6F9F4F0280F9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l-PL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pl/slide/407188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80000" y="0"/>
            <a:ext cx="10260000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260000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80000" y="0"/>
            <a:ext cx="10440000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endParaRPr lang="pl-PL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260000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288360" y="540000"/>
            <a:ext cx="9071640" cy="3288239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r>
              <a:rPr lang="pl-PL"/>
              <a:t>                          Bibliografia</a:t>
            </a:r>
          </a:p>
          <a:p>
            <a:pPr lvl="0"/>
            <a:r>
              <a:rPr lang="pl-PL">
                <a:hlinkClick r:id="rId3"/>
              </a:rPr>
              <a:t>https://slideplayer.pl/slide/407188/</a:t>
            </a:r>
          </a:p>
          <a:p>
            <a:pPr lvl="0"/>
            <a:r>
              <a:rPr lang="pl-PL"/>
              <a:t>https://www.ore.edu.pl/2020/02/19-lutego-dzien-nauki-polskiej/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r>
              <a:rPr lang="pl-PL"/>
              <a:t>Prezentacje wykonał Mateusz Szajgin z klasy 8b.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</Words>
  <Application>Microsoft Office PowerPoint</Application>
  <PresentationFormat>Pokaz na ekranie (4:3)</PresentationFormat>
  <Paragraphs>4</Paragraphs>
  <Slides>8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Andrzej78</dc:creator>
  <cp:lastModifiedBy>Andrzej78</cp:lastModifiedBy>
  <cp:revision>2</cp:revision>
  <dcterms:created xsi:type="dcterms:W3CDTF">2021-02-17T18:19:59Z</dcterms:created>
  <dcterms:modified xsi:type="dcterms:W3CDTF">2021-02-22T18:16:09Z</dcterms:modified>
</cp:coreProperties>
</file>