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handoutMasterIdLst>
    <p:handoutMasterId r:id="rId11"/>
  </p:handoutMasterIdLst>
  <p:sldIdLst>
    <p:sldId id="256" r:id="rId3"/>
    <p:sldId id="257" r:id="rId4"/>
    <p:sldId id="258" r:id="rId5"/>
    <p:sldId id="259" r:id="rId6"/>
    <p:sldId id="260" r:id="rId7"/>
    <p:sldId id="261" r:id="rId8"/>
    <p:sldId id="262" r:id="rId9"/>
  </p:sldIdLst>
  <p:sldSz cx="10080625" cy="7559675" type="screen4x3"/>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92" y="-90"/>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0" y="0"/>
            <a:ext cx="3280320" cy="534240"/>
          </a:xfrm>
          <a:prstGeom prst="rect">
            <a:avLst/>
          </a:prstGeom>
          <a:noFill/>
          <a:ln>
            <a:noFill/>
          </a:ln>
        </p:spPr>
        <p:txBody>
          <a:bodyPr wrap="none" lIns="90000" tIns="45000" rIns="90000" bIns="45000" anchorCtr="0" compatLnSpc="0"/>
          <a:lstStyle/>
          <a:p>
            <a:pPr marL="0" marR="0" lvl="0" indent="0" hangingPunct="0">
              <a:lnSpc>
                <a:spcPct val="100000"/>
              </a:lnSpc>
              <a:spcBef>
                <a:spcPts val="0"/>
              </a:spcBef>
              <a:spcAft>
                <a:spcPts val="0"/>
              </a:spcAft>
              <a:buNone/>
              <a:tabLst/>
              <a:defRPr sz="1400"/>
            </a:pPr>
            <a:endParaRPr lang="pl-PL" sz="1400" b="0" i="0" u="none" strike="noStrike" kern="1200">
              <a:ln>
                <a:noFill/>
              </a:ln>
              <a:latin typeface="Liberation Sans" pitchFamily="18"/>
              <a:ea typeface="Segoe UI" pitchFamily="2"/>
              <a:cs typeface="Tahoma" pitchFamily="2"/>
            </a:endParaRPr>
          </a:p>
        </p:txBody>
      </p:sp>
      <p:sp>
        <p:nvSpPr>
          <p:cNvPr id="3" name="Symbol zastępczy daty 2"/>
          <p:cNvSpPr txBox="1">
            <a:spLocks noGrp="1"/>
          </p:cNvSpPr>
          <p:nvPr>
            <p:ph type="dt" sz="quarter" idx="1"/>
          </p:nvPr>
        </p:nvSpPr>
        <p:spPr>
          <a:xfrm>
            <a:off x="4279320" y="0"/>
            <a:ext cx="3280320" cy="534240"/>
          </a:xfrm>
          <a:prstGeom prst="rect">
            <a:avLst/>
          </a:prstGeom>
          <a:noFill/>
          <a:ln>
            <a:noFill/>
          </a:ln>
        </p:spPr>
        <p:txBody>
          <a:bodyPr wrap="none" lIns="90000" tIns="45000" rIns="90000" bIns="45000" anchorCtr="0" compatLnSpc="0"/>
          <a:lstStyle/>
          <a:p>
            <a:pPr marL="0" marR="0" lvl="0" indent="0" algn="r" hangingPunct="0">
              <a:lnSpc>
                <a:spcPct val="100000"/>
              </a:lnSpc>
              <a:spcBef>
                <a:spcPts val="0"/>
              </a:spcBef>
              <a:spcAft>
                <a:spcPts val="0"/>
              </a:spcAft>
              <a:buNone/>
              <a:tabLst/>
              <a:defRPr sz="1400"/>
            </a:pPr>
            <a:endParaRPr lang="pl-PL" sz="1400" b="0" i="0" u="none" strike="noStrike" kern="1200">
              <a:ln>
                <a:noFill/>
              </a:ln>
              <a:latin typeface="Liberation Sans" pitchFamily="18"/>
              <a:ea typeface="Segoe UI" pitchFamily="2"/>
              <a:cs typeface="Tahoma" pitchFamily="2"/>
            </a:endParaRPr>
          </a:p>
        </p:txBody>
      </p:sp>
      <p:sp>
        <p:nvSpPr>
          <p:cNvPr id="4" name="Symbol zastępczy stopki 3"/>
          <p:cNvSpPr txBox="1">
            <a:spLocks noGrp="1"/>
          </p:cNvSpPr>
          <p:nvPr>
            <p:ph type="ftr" sz="quarter" idx="2"/>
          </p:nvPr>
        </p:nvSpPr>
        <p:spPr>
          <a:xfrm>
            <a:off x="0" y="10157400"/>
            <a:ext cx="3280320" cy="534240"/>
          </a:xfrm>
          <a:prstGeom prst="rect">
            <a:avLst/>
          </a:prstGeom>
          <a:noFill/>
          <a:ln>
            <a:noFill/>
          </a:ln>
        </p:spPr>
        <p:txBody>
          <a:bodyPr wrap="none" lIns="90000" tIns="45000" rIns="90000" bIns="45000" anchor="b" anchorCtr="0" compatLnSpc="0"/>
          <a:lstStyle/>
          <a:p>
            <a:pPr marL="0" marR="0" lvl="0" indent="0" hangingPunct="0">
              <a:lnSpc>
                <a:spcPct val="100000"/>
              </a:lnSpc>
              <a:spcBef>
                <a:spcPts val="0"/>
              </a:spcBef>
              <a:spcAft>
                <a:spcPts val="0"/>
              </a:spcAft>
              <a:buNone/>
              <a:tabLst/>
              <a:defRPr sz="1400"/>
            </a:pPr>
            <a:endParaRPr lang="pl-PL" sz="1400" b="0" i="0" u="none" strike="noStrike" kern="1200">
              <a:ln>
                <a:noFill/>
              </a:ln>
              <a:latin typeface="Liberation Sans" pitchFamily="18"/>
              <a:ea typeface="Segoe UI" pitchFamily="2"/>
              <a:cs typeface="Tahoma" pitchFamily="2"/>
            </a:endParaRPr>
          </a:p>
        </p:txBody>
      </p:sp>
      <p:sp>
        <p:nvSpPr>
          <p:cNvPr id="5" name="Symbol zastępczy numeru slajdu 4"/>
          <p:cNvSpPr txBox="1">
            <a:spLocks noGrp="1"/>
          </p:cNvSpPr>
          <p:nvPr>
            <p:ph type="sldNum" sz="quarter" idx="3"/>
          </p:nvPr>
        </p:nvSpPr>
        <p:spPr>
          <a:xfrm>
            <a:off x="4279320" y="10157400"/>
            <a:ext cx="3280320" cy="534240"/>
          </a:xfrm>
          <a:prstGeom prst="rect">
            <a:avLst/>
          </a:prstGeom>
          <a:noFill/>
          <a:ln>
            <a:noFill/>
          </a:ln>
        </p:spPr>
        <p:txBody>
          <a:bodyPr wrap="none" lIns="90000" tIns="45000" rIns="90000" bIns="45000" anchor="b" anchorCtr="0" compatLnSpc="0"/>
          <a:lstStyle/>
          <a:p>
            <a:pPr marL="0" marR="0" lvl="0" indent="0" algn="r" hangingPunct="0">
              <a:lnSpc>
                <a:spcPct val="100000"/>
              </a:lnSpc>
              <a:spcBef>
                <a:spcPts val="0"/>
              </a:spcBef>
              <a:spcAft>
                <a:spcPts val="0"/>
              </a:spcAft>
              <a:buNone/>
              <a:tabLst/>
              <a:defRPr sz="1400"/>
            </a:pPr>
            <a:fld id="{B1BE03F4-9ABD-4B8F-8616-A53C99811712}" type="slidenum">
              <a:t>‹#›</a:t>
            </a:fld>
            <a:endParaRPr lang="pl-PL" sz="1400" b="0" i="0" u="none" strike="noStrike" kern="1200">
              <a:ln>
                <a:noFill/>
              </a:ln>
              <a:latin typeface="Liberation Sans" pitchFamily="18"/>
              <a:ea typeface="Segoe UI" pitchFamily="2"/>
              <a:cs typeface="Tahoma" pitchFamily="2"/>
            </a:endParaRPr>
          </a:p>
        </p:txBody>
      </p:sp>
    </p:spTree>
    <p:extLst>
      <p:ext uri="{BB962C8B-B14F-4D97-AF65-F5344CB8AC3E}">
        <p14:creationId xmlns:p14="http://schemas.microsoft.com/office/powerpoint/2010/main" val="3204810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idx="2"/>
          </p:nvPr>
        </p:nvSpPr>
        <p:spPr>
          <a:xfrm>
            <a:off x="1484999" y="900000"/>
            <a:ext cx="4590000" cy="3441600"/>
          </a:xfrm>
          <a:prstGeom prst="rect">
            <a:avLst/>
          </a:prstGeom>
          <a:noFill/>
          <a:ln>
            <a:noFill/>
            <a:prstDash val="solid"/>
          </a:ln>
        </p:spPr>
      </p:sp>
      <p:sp>
        <p:nvSpPr>
          <p:cNvPr id="3" name="Symbol zastępczy notatek 2"/>
          <p:cNvSpPr txBox="1">
            <a:spLocks noGrp="1"/>
          </p:cNvSpPr>
          <p:nvPr>
            <p:ph type="body" sz="quarter" idx="3"/>
          </p:nvPr>
        </p:nvSpPr>
        <p:spPr>
          <a:xfrm>
            <a:off x="720000" y="4680000"/>
            <a:ext cx="6120000" cy="5040000"/>
          </a:xfrm>
          <a:prstGeom prst="rect">
            <a:avLst/>
          </a:prstGeom>
          <a:noFill/>
          <a:ln>
            <a:noFill/>
          </a:ln>
        </p:spPr>
        <p:txBody>
          <a:bodyPr lIns="0" tIns="0" rIns="0" bIns="0"/>
          <a:lstStyle/>
          <a:p>
            <a:endParaRPr lang="pl-PL"/>
          </a:p>
        </p:txBody>
      </p:sp>
      <p:sp>
        <p:nvSpPr>
          <p:cNvPr id="4" name="Symbol zastępczy nagłówka 3"/>
          <p:cNvSpPr txBox="1">
            <a:spLocks noGrp="1"/>
          </p:cNvSpPr>
          <p:nvPr>
            <p:ph type="hdr" sz="quarter"/>
          </p:nvPr>
        </p:nvSpPr>
        <p:spPr>
          <a:xfrm>
            <a:off x="0" y="0"/>
            <a:ext cx="3280320" cy="534240"/>
          </a:xfrm>
          <a:prstGeom prst="rect">
            <a:avLst/>
          </a:prstGeom>
          <a:noFill/>
          <a:ln>
            <a:noFill/>
          </a:ln>
        </p:spPr>
        <p:txBody>
          <a:bodyPr lIns="0" tIns="0" rIns="0" bIns="0" anchorCtr="0"/>
          <a:lstStyle>
            <a:lvl1pPr lvl="0" hangingPunct="0">
              <a:buNone/>
              <a:tabLst/>
              <a:defRPr lang="pl-PL" sz="1400" kern="1200">
                <a:latin typeface="Liberation Sans" pitchFamily="18"/>
                <a:ea typeface="Segoe UI" pitchFamily="2"/>
                <a:cs typeface="Tahoma" pitchFamily="2"/>
              </a:defRPr>
            </a:lvl1pPr>
          </a:lstStyle>
          <a:p>
            <a:pPr lvl="0"/>
            <a:endParaRPr lang="pl-PL"/>
          </a:p>
        </p:txBody>
      </p:sp>
      <p:sp>
        <p:nvSpPr>
          <p:cNvPr id="5" name="Symbol zastępczy daty 4"/>
          <p:cNvSpPr txBox="1">
            <a:spLocks noGrp="1"/>
          </p:cNvSpPr>
          <p:nvPr>
            <p:ph type="dt" idx="1"/>
          </p:nvPr>
        </p:nvSpPr>
        <p:spPr>
          <a:xfrm>
            <a:off x="4279320" y="0"/>
            <a:ext cx="3280320" cy="534240"/>
          </a:xfrm>
          <a:prstGeom prst="rect">
            <a:avLst/>
          </a:prstGeom>
          <a:noFill/>
          <a:ln>
            <a:noFill/>
          </a:ln>
        </p:spPr>
        <p:txBody>
          <a:bodyPr lIns="0" tIns="0" rIns="0" bIns="0" anchorCtr="0"/>
          <a:lstStyle>
            <a:lvl1pPr lvl="0" algn="r" hangingPunct="0">
              <a:buNone/>
              <a:tabLst/>
              <a:defRPr lang="pl-PL" sz="1400" kern="1200">
                <a:latin typeface="Liberation Sans" pitchFamily="18"/>
                <a:ea typeface="Segoe UI" pitchFamily="2"/>
                <a:cs typeface="Tahoma" pitchFamily="2"/>
              </a:defRPr>
            </a:lvl1pPr>
          </a:lstStyle>
          <a:p>
            <a:pPr lvl="0"/>
            <a:endParaRPr lang="pl-PL"/>
          </a:p>
        </p:txBody>
      </p:sp>
      <p:sp>
        <p:nvSpPr>
          <p:cNvPr id="6" name="Symbol zastępczy stopki 5"/>
          <p:cNvSpPr txBox="1">
            <a:spLocks noGrp="1"/>
          </p:cNvSpPr>
          <p:nvPr>
            <p:ph type="ftr" sz="quarter" idx="4"/>
          </p:nvPr>
        </p:nvSpPr>
        <p:spPr>
          <a:xfrm>
            <a:off x="0" y="10157400"/>
            <a:ext cx="3280320" cy="534240"/>
          </a:xfrm>
          <a:prstGeom prst="rect">
            <a:avLst/>
          </a:prstGeom>
          <a:noFill/>
          <a:ln>
            <a:noFill/>
          </a:ln>
        </p:spPr>
        <p:txBody>
          <a:bodyPr lIns="0" tIns="0" rIns="0" bIns="0" anchor="b" anchorCtr="0"/>
          <a:lstStyle>
            <a:lvl1pPr lvl="0" hangingPunct="0">
              <a:buNone/>
              <a:tabLst/>
              <a:defRPr lang="pl-PL" sz="1400" kern="1200">
                <a:latin typeface="Liberation Sans" pitchFamily="18"/>
                <a:ea typeface="Segoe UI" pitchFamily="2"/>
                <a:cs typeface="Tahoma" pitchFamily="2"/>
              </a:defRPr>
            </a:lvl1pPr>
          </a:lstStyle>
          <a:p>
            <a:pPr lvl="0"/>
            <a:endParaRPr lang="pl-PL"/>
          </a:p>
        </p:txBody>
      </p:sp>
      <p:sp>
        <p:nvSpPr>
          <p:cNvPr id="7" name="Symbol zastępczy numeru slajdu 6"/>
          <p:cNvSpPr txBox="1">
            <a:spLocks noGrp="1"/>
          </p:cNvSpPr>
          <p:nvPr>
            <p:ph type="sldNum" sz="quarter" idx="5"/>
          </p:nvPr>
        </p:nvSpPr>
        <p:spPr>
          <a:xfrm>
            <a:off x="4279320" y="10157400"/>
            <a:ext cx="3280320" cy="534240"/>
          </a:xfrm>
          <a:prstGeom prst="rect">
            <a:avLst/>
          </a:prstGeom>
          <a:noFill/>
          <a:ln>
            <a:noFill/>
          </a:ln>
        </p:spPr>
        <p:txBody>
          <a:bodyPr lIns="0" tIns="0" rIns="0" bIns="0" anchor="b" anchorCtr="0"/>
          <a:lstStyle>
            <a:lvl1pPr lvl="0" algn="r" hangingPunct="0">
              <a:buNone/>
              <a:tabLst/>
              <a:defRPr lang="pl-PL" sz="1400" kern="1200">
                <a:latin typeface="Liberation Sans" pitchFamily="18"/>
                <a:ea typeface="Segoe UI" pitchFamily="2"/>
                <a:cs typeface="Tahoma" pitchFamily="2"/>
              </a:defRPr>
            </a:lvl1pPr>
          </a:lstStyle>
          <a:p>
            <a:pPr lvl="0"/>
            <a:fld id="{0EB5D843-3BAF-42E2-8BF8-B8F76F5C36E2}" type="slidenum">
              <a:t>‹#›</a:t>
            </a:fld>
            <a:endParaRPr lang="pl-PL"/>
          </a:p>
        </p:txBody>
      </p:sp>
    </p:spTree>
    <p:extLst>
      <p:ext uri="{BB962C8B-B14F-4D97-AF65-F5344CB8AC3E}">
        <p14:creationId xmlns:p14="http://schemas.microsoft.com/office/powerpoint/2010/main" val="2572996198"/>
      </p:ext>
    </p:extLst>
  </p:cSld>
  <p:clrMap bg1="lt1" tx1="dk1" bg2="lt2" tx2="dk2" accent1="accent1" accent2="accent2" accent3="accent3" accent4="accent4" accent5="accent5" accent6="accent6" hlink="hlink" folHlink="folHlink"/>
  <p:notesStyle>
    <a:lvl1pPr marL="216000" marR="0" indent="0" hangingPunct="0">
      <a:tabLst/>
      <a:defRPr lang="pl-PL"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Symbol zastępczy notatek 2"/>
          <p:cNvSpPr txBox="1">
            <a:spLocks noGrp="1"/>
          </p:cNvSpPr>
          <p:nvPr>
            <p:ph type="body" sz="quarter" idx="1"/>
          </p:nvPr>
        </p:nvSpPr>
        <p:spPr>
          <a:xfrm>
            <a:off x="756000" y="5078520"/>
            <a:ext cx="6047640" cy="4811040"/>
          </a:xfrm>
        </p:spPr>
        <p:txBody>
          <a:bodyPr>
            <a:spAutoFit/>
          </a:bodyPr>
          <a:lstStyle/>
          <a:p>
            <a:pPr indent="-216000"/>
            <a:endParaRPr lang="pl-PL" sz="281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Symbol zastępczy notatek 2"/>
          <p:cNvSpPr txBox="1">
            <a:spLocks noGrp="1"/>
          </p:cNvSpPr>
          <p:nvPr>
            <p:ph type="body" sz="quarter" idx="1"/>
          </p:nvPr>
        </p:nvSpPr>
        <p:spPr>
          <a:xfrm>
            <a:off x="756000" y="5078520"/>
            <a:ext cx="6047640" cy="4811040"/>
          </a:xfrm>
        </p:spPr>
        <p:txBody>
          <a:bodyPr/>
          <a:lstStyle/>
          <a:p>
            <a:pPr indent="-216000"/>
            <a:endParaRPr lang="pl-PL" sz="281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Symbol zastępczy notatek 2"/>
          <p:cNvSpPr txBox="1">
            <a:spLocks noGrp="1"/>
          </p:cNvSpPr>
          <p:nvPr>
            <p:ph type="body" sz="quarter" idx="1"/>
          </p:nvPr>
        </p:nvSpPr>
        <p:spPr>
          <a:xfrm>
            <a:off x="756000" y="5078520"/>
            <a:ext cx="6047640" cy="4811040"/>
          </a:xfrm>
        </p:spPr>
        <p:txBody>
          <a:bodyPr/>
          <a:lstStyle/>
          <a:p>
            <a:pPr indent="-216000"/>
            <a:endParaRPr lang="pl-PL" sz="281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Symbol zastępczy notatek 2"/>
          <p:cNvSpPr txBox="1">
            <a:spLocks noGrp="1"/>
          </p:cNvSpPr>
          <p:nvPr>
            <p:ph type="body" sz="quarter" idx="1"/>
          </p:nvPr>
        </p:nvSpPr>
        <p:spPr>
          <a:xfrm>
            <a:off x="756000" y="5078520"/>
            <a:ext cx="6047640" cy="4811040"/>
          </a:xfrm>
        </p:spPr>
        <p:txBody>
          <a:bodyPr/>
          <a:lstStyle/>
          <a:p>
            <a:pPr indent="-216000"/>
            <a:endParaRPr lang="pl-PL" sz="281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Symbol zastępczy notatek 2"/>
          <p:cNvSpPr txBox="1">
            <a:spLocks noGrp="1"/>
          </p:cNvSpPr>
          <p:nvPr>
            <p:ph type="body" sz="quarter" idx="1"/>
          </p:nvPr>
        </p:nvSpPr>
        <p:spPr>
          <a:xfrm>
            <a:off x="756000" y="5078520"/>
            <a:ext cx="6047640" cy="4811040"/>
          </a:xfrm>
        </p:spPr>
        <p:txBody>
          <a:bodyPr/>
          <a:lstStyle/>
          <a:p>
            <a:pPr indent="-216000"/>
            <a:endParaRPr lang="pl-PL" sz="281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Symbol zastępczy notatek 2"/>
          <p:cNvSpPr txBox="1">
            <a:spLocks noGrp="1"/>
          </p:cNvSpPr>
          <p:nvPr>
            <p:ph type="body" sz="quarter" idx="1"/>
          </p:nvPr>
        </p:nvSpPr>
        <p:spPr>
          <a:xfrm>
            <a:off x="756000" y="5078520"/>
            <a:ext cx="6047640" cy="4811040"/>
          </a:xfrm>
        </p:spPr>
        <p:txBody>
          <a:bodyPr/>
          <a:lstStyle/>
          <a:p>
            <a:pPr indent="-216000"/>
            <a:endParaRPr lang="pl-PL" sz="281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Symbol zastępczy notatek 2"/>
          <p:cNvSpPr txBox="1">
            <a:spLocks noGrp="1"/>
          </p:cNvSpPr>
          <p:nvPr>
            <p:ph type="body" sz="quarter" idx="1"/>
          </p:nvPr>
        </p:nvSpPr>
        <p:spPr>
          <a:xfrm>
            <a:off x="756000" y="5078520"/>
            <a:ext cx="6047640" cy="4811040"/>
          </a:xfrm>
        </p:spPr>
        <p:txBody>
          <a:bodyPr/>
          <a:lstStyle/>
          <a:p>
            <a:pPr indent="-216000"/>
            <a:endParaRPr lang="pl-PL" sz="281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060E823C-6874-4717-A0B6-5FAB1E81C10C}" type="slidenum">
              <a:t>‹#›</a:t>
            </a:fld>
            <a:endParaRPr lang="pl-PL"/>
          </a:p>
        </p:txBody>
      </p:sp>
    </p:spTree>
    <p:extLst>
      <p:ext uri="{BB962C8B-B14F-4D97-AF65-F5344CB8AC3E}">
        <p14:creationId xmlns:p14="http://schemas.microsoft.com/office/powerpoint/2010/main" val="123323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C55AC0D0-2D39-4C73-BFF2-C40CE103BF4F}" type="slidenum">
              <a:t>‹#›</a:t>
            </a:fld>
            <a:endParaRPr lang="pl-PL"/>
          </a:p>
        </p:txBody>
      </p:sp>
    </p:spTree>
    <p:extLst>
      <p:ext uri="{BB962C8B-B14F-4D97-AF65-F5344CB8AC3E}">
        <p14:creationId xmlns:p14="http://schemas.microsoft.com/office/powerpoint/2010/main" val="2103111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8850" y="576263"/>
            <a:ext cx="2266950" cy="5608637"/>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576263"/>
            <a:ext cx="6653212" cy="560863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A842B805-E9D8-497B-9719-64AC91CF7A62}" type="slidenum">
              <a:t>‹#›</a:t>
            </a:fld>
            <a:endParaRPr lang="pl-PL"/>
          </a:p>
        </p:txBody>
      </p:sp>
    </p:spTree>
    <p:extLst>
      <p:ext uri="{BB962C8B-B14F-4D97-AF65-F5344CB8AC3E}">
        <p14:creationId xmlns:p14="http://schemas.microsoft.com/office/powerpoint/2010/main" val="2373704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35375DAB-E4EE-4BCD-ADA7-28F734B769AC}" type="slidenum">
              <a:t>‹#›</a:t>
            </a:fld>
            <a:endParaRPr lang="pl-PL"/>
          </a:p>
        </p:txBody>
      </p:sp>
    </p:spTree>
    <p:extLst>
      <p:ext uri="{BB962C8B-B14F-4D97-AF65-F5344CB8AC3E}">
        <p14:creationId xmlns:p14="http://schemas.microsoft.com/office/powerpoint/2010/main" val="667231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59D0B10B-A07C-45A4-953A-E074AE5248BD}" type="slidenum">
              <a:t>‹#›</a:t>
            </a:fld>
            <a:endParaRPr lang="pl-PL"/>
          </a:p>
        </p:txBody>
      </p:sp>
    </p:spTree>
    <p:extLst>
      <p:ext uri="{BB962C8B-B14F-4D97-AF65-F5344CB8AC3E}">
        <p14:creationId xmlns:p14="http://schemas.microsoft.com/office/powerpoint/2010/main" val="481649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C3E438E8-2CBF-48F1-B547-96480F0DE7E8}" type="slidenum">
              <a:t>‹#›</a:t>
            </a:fld>
            <a:endParaRPr lang="pl-PL"/>
          </a:p>
        </p:txBody>
      </p:sp>
    </p:spTree>
    <p:extLst>
      <p:ext uri="{BB962C8B-B14F-4D97-AF65-F5344CB8AC3E}">
        <p14:creationId xmlns:p14="http://schemas.microsoft.com/office/powerpoint/2010/main" val="1953040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3238" y="4751388"/>
            <a:ext cx="4359275" cy="2016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014913" y="4751388"/>
            <a:ext cx="4359275" cy="2016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C22C7E0F-1CBA-4BEC-8353-BD574AAC95CC}" type="slidenum">
              <a:t>‹#›</a:t>
            </a:fld>
            <a:endParaRPr lang="pl-PL"/>
          </a:p>
        </p:txBody>
      </p:sp>
    </p:spTree>
    <p:extLst>
      <p:ext uri="{BB962C8B-B14F-4D97-AF65-F5344CB8AC3E}">
        <p14:creationId xmlns:p14="http://schemas.microsoft.com/office/powerpoint/2010/main" val="1931751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lvl="0"/>
            <a:endParaRPr lang="pl-PL"/>
          </a:p>
        </p:txBody>
      </p:sp>
      <p:sp>
        <p:nvSpPr>
          <p:cNvPr id="8" name="Symbol zastępczy stopki 7"/>
          <p:cNvSpPr>
            <a:spLocks noGrp="1"/>
          </p:cNvSpPr>
          <p:nvPr>
            <p:ph type="ftr" sz="quarter" idx="11"/>
          </p:nvPr>
        </p:nvSpPr>
        <p:spPr/>
        <p:txBody>
          <a:bodyPr/>
          <a:lstStyle/>
          <a:p>
            <a:pPr lvl="0"/>
            <a:endParaRPr lang="pl-PL"/>
          </a:p>
        </p:txBody>
      </p:sp>
      <p:sp>
        <p:nvSpPr>
          <p:cNvPr id="9" name="Symbol zastępczy numeru slajdu 8"/>
          <p:cNvSpPr>
            <a:spLocks noGrp="1"/>
          </p:cNvSpPr>
          <p:nvPr>
            <p:ph type="sldNum" sz="quarter" idx="12"/>
          </p:nvPr>
        </p:nvSpPr>
        <p:spPr/>
        <p:txBody>
          <a:bodyPr/>
          <a:lstStyle/>
          <a:p>
            <a:pPr lvl="0"/>
            <a:fld id="{FBD576EE-5776-49D8-BEFC-5A4D8C1ADCA1}" type="slidenum">
              <a:t>‹#›</a:t>
            </a:fld>
            <a:endParaRPr lang="pl-PL"/>
          </a:p>
        </p:txBody>
      </p:sp>
    </p:spTree>
    <p:extLst>
      <p:ext uri="{BB962C8B-B14F-4D97-AF65-F5344CB8AC3E}">
        <p14:creationId xmlns:p14="http://schemas.microsoft.com/office/powerpoint/2010/main" val="33467442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lvl="0"/>
            <a:endParaRPr lang="pl-PL"/>
          </a:p>
        </p:txBody>
      </p:sp>
      <p:sp>
        <p:nvSpPr>
          <p:cNvPr id="4" name="Symbol zastępczy stopki 3"/>
          <p:cNvSpPr>
            <a:spLocks noGrp="1"/>
          </p:cNvSpPr>
          <p:nvPr>
            <p:ph type="ftr" sz="quarter" idx="11"/>
          </p:nvPr>
        </p:nvSpPr>
        <p:spPr/>
        <p:txBody>
          <a:bodyPr/>
          <a:lstStyle/>
          <a:p>
            <a:pPr lvl="0"/>
            <a:endParaRPr lang="pl-PL"/>
          </a:p>
        </p:txBody>
      </p:sp>
      <p:sp>
        <p:nvSpPr>
          <p:cNvPr id="5" name="Symbol zastępczy numeru slajdu 4"/>
          <p:cNvSpPr>
            <a:spLocks noGrp="1"/>
          </p:cNvSpPr>
          <p:nvPr>
            <p:ph type="sldNum" sz="quarter" idx="12"/>
          </p:nvPr>
        </p:nvSpPr>
        <p:spPr/>
        <p:txBody>
          <a:bodyPr/>
          <a:lstStyle/>
          <a:p>
            <a:pPr lvl="0"/>
            <a:fld id="{ACB81CBB-C0CD-46D6-B3DB-D0AC67C3081B}" type="slidenum">
              <a:t>‹#›</a:t>
            </a:fld>
            <a:endParaRPr lang="pl-PL"/>
          </a:p>
        </p:txBody>
      </p:sp>
    </p:spTree>
    <p:extLst>
      <p:ext uri="{BB962C8B-B14F-4D97-AF65-F5344CB8AC3E}">
        <p14:creationId xmlns:p14="http://schemas.microsoft.com/office/powerpoint/2010/main" val="3266245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endParaRPr lang="pl-PL"/>
          </a:p>
        </p:txBody>
      </p:sp>
      <p:sp>
        <p:nvSpPr>
          <p:cNvPr id="3" name="Symbol zastępczy stopki 2"/>
          <p:cNvSpPr>
            <a:spLocks noGrp="1"/>
          </p:cNvSpPr>
          <p:nvPr>
            <p:ph type="ftr" sz="quarter" idx="11"/>
          </p:nvPr>
        </p:nvSpPr>
        <p:spPr/>
        <p:txBody>
          <a:bodyPr/>
          <a:lstStyle/>
          <a:p>
            <a:pPr lvl="0"/>
            <a:endParaRPr lang="pl-PL"/>
          </a:p>
        </p:txBody>
      </p:sp>
      <p:sp>
        <p:nvSpPr>
          <p:cNvPr id="4" name="Symbol zastępczy numeru slajdu 3"/>
          <p:cNvSpPr>
            <a:spLocks noGrp="1"/>
          </p:cNvSpPr>
          <p:nvPr>
            <p:ph type="sldNum" sz="quarter" idx="12"/>
          </p:nvPr>
        </p:nvSpPr>
        <p:spPr/>
        <p:txBody>
          <a:bodyPr/>
          <a:lstStyle/>
          <a:p>
            <a:pPr lvl="0"/>
            <a:fld id="{03CB3311-8F2E-4531-936B-5EAFC274491C}" type="slidenum">
              <a:t>‹#›</a:t>
            </a:fld>
            <a:endParaRPr lang="pl-PL"/>
          </a:p>
        </p:txBody>
      </p:sp>
    </p:spTree>
    <p:extLst>
      <p:ext uri="{BB962C8B-B14F-4D97-AF65-F5344CB8AC3E}">
        <p14:creationId xmlns:p14="http://schemas.microsoft.com/office/powerpoint/2010/main" val="2176876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59962F12-6299-4E67-8D81-4B982F22B7D8}" type="slidenum">
              <a:t>‹#›</a:t>
            </a:fld>
            <a:endParaRPr lang="pl-PL"/>
          </a:p>
        </p:txBody>
      </p:sp>
    </p:spTree>
    <p:extLst>
      <p:ext uri="{BB962C8B-B14F-4D97-AF65-F5344CB8AC3E}">
        <p14:creationId xmlns:p14="http://schemas.microsoft.com/office/powerpoint/2010/main" val="108884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91E86A0C-304C-4994-A763-77828382DD23}" type="slidenum">
              <a:t>‹#›</a:t>
            </a:fld>
            <a:endParaRPr lang="pl-PL"/>
          </a:p>
        </p:txBody>
      </p:sp>
    </p:spTree>
    <p:extLst>
      <p:ext uri="{BB962C8B-B14F-4D97-AF65-F5344CB8AC3E}">
        <p14:creationId xmlns:p14="http://schemas.microsoft.com/office/powerpoint/2010/main" val="598560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9CF0130E-0BDE-420E-82D5-A3759C25294D}" type="slidenum">
              <a:t>‹#›</a:t>
            </a:fld>
            <a:endParaRPr lang="pl-PL"/>
          </a:p>
        </p:txBody>
      </p:sp>
    </p:spTree>
    <p:extLst>
      <p:ext uri="{BB962C8B-B14F-4D97-AF65-F5344CB8AC3E}">
        <p14:creationId xmlns:p14="http://schemas.microsoft.com/office/powerpoint/2010/main" val="2736712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67CF5D23-452D-46ED-9A05-FA057E780CBA}" type="slidenum">
              <a:t>‹#›</a:t>
            </a:fld>
            <a:endParaRPr lang="pl-PL"/>
          </a:p>
        </p:txBody>
      </p:sp>
    </p:spTree>
    <p:extLst>
      <p:ext uri="{BB962C8B-B14F-4D97-AF65-F5344CB8AC3E}">
        <p14:creationId xmlns:p14="http://schemas.microsoft.com/office/powerpoint/2010/main" val="2775360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8850" y="3168650"/>
            <a:ext cx="2266950" cy="359886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3168650"/>
            <a:ext cx="6653212" cy="35988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DAADB3C2-97F9-4E92-97FC-B806FF3E8EC5}" type="slidenum">
              <a:t>‹#›</a:t>
            </a:fld>
            <a:endParaRPr lang="pl-PL"/>
          </a:p>
        </p:txBody>
      </p:sp>
    </p:spTree>
    <p:extLst>
      <p:ext uri="{BB962C8B-B14F-4D97-AF65-F5344CB8AC3E}">
        <p14:creationId xmlns:p14="http://schemas.microsoft.com/office/powerpoint/2010/main" val="649594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4715E1B6-3C97-4AE6-B4FF-DD3C95A2FACA}" type="slidenum">
              <a:t>‹#›</a:t>
            </a:fld>
            <a:endParaRPr lang="pl-PL"/>
          </a:p>
        </p:txBody>
      </p:sp>
    </p:spTree>
    <p:extLst>
      <p:ext uri="{BB962C8B-B14F-4D97-AF65-F5344CB8AC3E}">
        <p14:creationId xmlns:p14="http://schemas.microsoft.com/office/powerpoint/2010/main" val="3009984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3238" y="180022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4925" y="180022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49D64A92-579C-4B4D-A6DC-72F00B37764B}" type="slidenum">
              <a:t>‹#›</a:t>
            </a:fld>
            <a:endParaRPr lang="pl-PL"/>
          </a:p>
        </p:txBody>
      </p:sp>
    </p:spTree>
    <p:extLst>
      <p:ext uri="{BB962C8B-B14F-4D97-AF65-F5344CB8AC3E}">
        <p14:creationId xmlns:p14="http://schemas.microsoft.com/office/powerpoint/2010/main" val="1080570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lvl="0"/>
            <a:endParaRPr lang="pl-PL"/>
          </a:p>
        </p:txBody>
      </p:sp>
      <p:sp>
        <p:nvSpPr>
          <p:cNvPr id="8" name="Symbol zastępczy stopki 7"/>
          <p:cNvSpPr>
            <a:spLocks noGrp="1"/>
          </p:cNvSpPr>
          <p:nvPr>
            <p:ph type="ftr" sz="quarter" idx="11"/>
          </p:nvPr>
        </p:nvSpPr>
        <p:spPr/>
        <p:txBody>
          <a:bodyPr/>
          <a:lstStyle/>
          <a:p>
            <a:pPr lvl="0"/>
            <a:endParaRPr lang="pl-PL"/>
          </a:p>
        </p:txBody>
      </p:sp>
      <p:sp>
        <p:nvSpPr>
          <p:cNvPr id="9" name="Symbol zastępczy numeru slajdu 8"/>
          <p:cNvSpPr>
            <a:spLocks noGrp="1"/>
          </p:cNvSpPr>
          <p:nvPr>
            <p:ph type="sldNum" sz="quarter" idx="12"/>
          </p:nvPr>
        </p:nvSpPr>
        <p:spPr/>
        <p:txBody>
          <a:bodyPr/>
          <a:lstStyle/>
          <a:p>
            <a:pPr lvl="0"/>
            <a:fld id="{17D2E261-0B21-413B-8FEC-4B916DF9FA63}" type="slidenum">
              <a:t>‹#›</a:t>
            </a:fld>
            <a:endParaRPr lang="pl-PL"/>
          </a:p>
        </p:txBody>
      </p:sp>
    </p:spTree>
    <p:extLst>
      <p:ext uri="{BB962C8B-B14F-4D97-AF65-F5344CB8AC3E}">
        <p14:creationId xmlns:p14="http://schemas.microsoft.com/office/powerpoint/2010/main" val="4160635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lvl="0"/>
            <a:endParaRPr lang="pl-PL"/>
          </a:p>
        </p:txBody>
      </p:sp>
      <p:sp>
        <p:nvSpPr>
          <p:cNvPr id="4" name="Symbol zastępczy stopki 3"/>
          <p:cNvSpPr>
            <a:spLocks noGrp="1"/>
          </p:cNvSpPr>
          <p:nvPr>
            <p:ph type="ftr" sz="quarter" idx="11"/>
          </p:nvPr>
        </p:nvSpPr>
        <p:spPr/>
        <p:txBody>
          <a:bodyPr/>
          <a:lstStyle/>
          <a:p>
            <a:pPr lvl="0"/>
            <a:endParaRPr lang="pl-PL"/>
          </a:p>
        </p:txBody>
      </p:sp>
      <p:sp>
        <p:nvSpPr>
          <p:cNvPr id="5" name="Symbol zastępczy numeru slajdu 4"/>
          <p:cNvSpPr>
            <a:spLocks noGrp="1"/>
          </p:cNvSpPr>
          <p:nvPr>
            <p:ph type="sldNum" sz="quarter" idx="12"/>
          </p:nvPr>
        </p:nvSpPr>
        <p:spPr/>
        <p:txBody>
          <a:bodyPr/>
          <a:lstStyle/>
          <a:p>
            <a:pPr lvl="0"/>
            <a:fld id="{B5B1465A-2ECB-418C-9DC5-88766E21A004}" type="slidenum">
              <a:t>‹#›</a:t>
            </a:fld>
            <a:endParaRPr lang="pl-PL"/>
          </a:p>
        </p:txBody>
      </p:sp>
    </p:spTree>
    <p:extLst>
      <p:ext uri="{BB962C8B-B14F-4D97-AF65-F5344CB8AC3E}">
        <p14:creationId xmlns:p14="http://schemas.microsoft.com/office/powerpoint/2010/main" val="76067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endParaRPr lang="pl-PL"/>
          </a:p>
        </p:txBody>
      </p:sp>
      <p:sp>
        <p:nvSpPr>
          <p:cNvPr id="3" name="Symbol zastępczy stopki 2"/>
          <p:cNvSpPr>
            <a:spLocks noGrp="1"/>
          </p:cNvSpPr>
          <p:nvPr>
            <p:ph type="ftr" sz="quarter" idx="11"/>
          </p:nvPr>
        </p:nvSpPr>
        <p:spPr/>
        <p:txBody>
          <a:bodyPr/>
          <a:lstStyle/>
          <a:p>
            <a:pPr lvl="0"/>
            <a:endParaRPr lang="pl-PL"/>
          </a:p>
        </p:txBody>
      </p:sp>
      <p:sp>
        <p:nvSpPr>
          <p:cNvPr id="4" name="Symbol zastępczy numeru slajdu 3"/>
          <p:cNvSpPr>
            <a:spLocks noGrp="1"/>
          </p:cNvSpPr>
          <p:nvPr>
            <p:ph type="sldNum" sz="quarter" idx="12"/>
          </p:nvPr>
        </p:nvSpPr>
        <p:spPr/>
        <p:txBody>
          <a:bodyPr/>
          <a:lstStyle/>
          <a:p>
            <a:pPr lvl="0"/>
            <a:fld id="{18D6477A-9D1D-4CC2-B95A-CD99F87BA342}" type="slidenum">
              <a:t>‹#›</a:t>
            </a:fld>
            <a:endParaRPr lang="pl-PL"/>
          </a:p>
        </p:txBody>
      </p:sp>
    </p:spTree>
    <p:extLst>
      <p:ext uri="{BB962C8B-B14F-4D97-AF65-F5344CB8AC3E}">
        <p14:creationId xmlns:p14="http://schemas.microsoft.com/office/powerpoint/2010/main" val="1769202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6D6EC205-A33D-43AB-99A3-B46002F82A8B}" type="slidenum">
              <a:t>‹#›</a:t>
            </a:fld>
            <a:endParaRPr lang="pl-PL"/>
          </a:p>
        </p:txBody>
      </p:sp>
    </p:spTree>
    <p:extLst>
      <p:ext uri="{BB962C8B-B14F-4D97-AF65-F5344CB8AC3E}">
        <p14:creationId xmlns:p14="http://schemas.microsoft.com/office/powerpoint/2010/main" val="783272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01B5CA8D-C5E3-45D6-A109-4E77779579AA}" type="slidenum">
              <a:t>‹#›</a:t>
            </a:fld>
            <a:endParaRPr lang="pl-PL"/>
          </a:p>
        </p:txBody>
      </p:sp>
    </p:spTree>
    <p:extLst>
      <p:ext uri="{BB962C8B-B14F-4D97-AF65-F5344CB8AC3E}">
        <p14:creationId xmlns:p14="http://schemas.microsoft.com/office/powerpoint/2010/main" val="2523143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13">
            <a:lum/>
            <a:alphaModFix/>
          </a:blip>
          <a:srcRect/>
          <a:stretch>
            <a:fillRect/>
          </a:stretch>
        </p:blipFill>
        <p:spPr>
          <a:xfrm>
            <a:off x="720" y="720"/>
            <a:ext cx="10079640" cy="7559640"/>
          </a:xfrm>
          <a:prstGeom prst="rect">
            <a:avLst/>
          </a:prstGeom>
          <a:noFill/>
          <a:ln>
            <a:noFill/>
          </a:ln>
        </p:spPr>
      </p:pic>
      <p:sp>
        <p:nvSpPr>
          <p:cNvPr id="3" name="Symbol zastępczy tytułu 2"/>
          <p:cNvSpPr txBox="1">
            <a:spLocks noGrp="1"/>
          </p:cNvSpPr>
          <p:nvPr>
            <p:ph type="title"/>
          </p:nvPr>
        </p:nvSpPr>
        <p:spPr>
          <a:xfrm>
            <a:off x="503999" y="576000"/>
            <a:ext cx="7200000"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4" name="Symbol zastępczy tekstu 3"/>
          <p:cNvSpPr txBox="1">
            <a:spLocks noGrp="1"/>
          </p:cNvSpPr>
          <p:nvPr>
            <p:ph type="body" idx="1"/>
          </p:nvPr>
        </p:nvSpPr>
        <p:spPr>
          <a:xfrm>
            <a:off x="503999" y="1800000"/>
            <a:ext cx="9072000" cy="4384440"/>
          </a:xfrm>
          <a:prstGeom prst="rect">
            <a:avLst/>
          </a:prstGeom>
          <a:noFill/>
          <a:ln>
            <a:noFill/>
          </a:ln>
        </p:spPr>
        <p:txBody>
          <a:bodyPr lIns="0" tIns="0" rIns="0" bIns="0"/>
          <a:lstStyle>
            <a:defPPr marL="432000" lvl="0" indent="-324000">
              <a:spcBef>
                <a:spcPts val="0"/>
              </a:spcBef>
              <a:spcAft>
                <a:spcPts val="1417"/>
              </a:spcAft>
              <a:buClr>
                <a:srgbClr val="99CC66"/>
              </a:buClr>
              <a:buSzPct val="45000"/>
              <a:buFont typeface="StarSymbol"/>
              <a:buNone/>
              <a:defRPr lang="pl-PL" sz="2600" b="0" i="0" u="none" strike="noStrike" kern="1200">
                <a:ln>
                  <a:noFill/>
                </a:ln>
                <a:latin typeface="Liberation Sans" pitchFamily="18"/>
              </a:defRPr>
            </a:defPPr>
            <a:lvl1pPr marL="432000" lvl="0" indent="-324000">
              <a:spcBef>
                <a:spcPts val="0"/>
              </a:spcBef>
              <a:spcAft>
                <a:spcPts val="1417"/>
              </a:spcAft>
              <a:buClr>
                <a:srgbClr val="99CC66"/>
              </a:buClr>
              <a:buSzPct val="45000"/>
              <a:buFont typeface="StarSymbol"/>
              <a:buChar char="●"/>
              <a:defRPr lang="pl-PL" sz="2600" b="0" i="0" u="none" strike="noStrike" kern="1200">
                <a:ln>
                  <a:noFill/>
                </a:ln>
                <a:latin typeface="Liberation Sans" pitchFamily="18"/>
              </a:defRPr>
            </a:lvl1pPr>
            <a:lvl2pPr marL="864000" lvl="1" indent="-324000">
              <a:spcBef>
                <a:spcPts val="0"/>
              </a:spcBef>
              <a:spcAft>
                <a:spcPts val="1134"/>
              </a:spcAft>
              <a:buClr>
                <a:srgbClr val="99CC66"/>
              </a:buClr>
              <a:buSzPct val="75000"/>
              <a:buFont typeface="StarSymbol"/>
              <a:buChar char="–"/>
              <a:defRPr lang="pl-PL" sz="2600" b="0" i="0" u="none" strike="noStrike" kern="1200">
                <a:ln>
                  <a:noFill/>
                </a:ln>
                <a:latin typeface="Liberation Sans" pitchFamily="18"/>
              </a:defRPr>
            </a:lvl2pPr>
            <a:lvl3pPr marL="1295999" lvl="2" indent="-288000">
              <a:spcBef>
                <a:spcPts val="0"/>
              </a:spcBef>
              <a:spcAft>
                <a:spcPts val="850"/>
              </a:spcAft>
              <a:buClr>
                <a:srgbClr val="99CC66"/>
              </a:buClr>
              <a:buSzPct val="45000"/>
              <a:buFont typeface="StarSymbol"/>
              <a:buChar char="●"/>
              <a:defRPr lang="pl-PL" sz="2600" b="0" i="0" u="none" strike="noStrike" kern="1200">
                <a:ln>
                  <a:noFill/>
                </a:ln>
                <a:latin typeface="Liberation Sans" pitchFamily="18"/>
              </a:defRPr>
            </a:lvl3pPr>
            <a:lvl4pPr marL="1728000" lvl="3" indent="-216000">
              <a:spcBef>
                <a:spcPts val="0"/>
              </a:spcBef>
              <a:spcAft>
                <a:spcPts val="567"/>
              </a:spcAft>
              <a:buClr>
                <a:srgbClr val="99CC66"/>
              </a:buClr>
              <a:buSzPct val="75000"/>
              <a:buFont typeface="StarSymbol"/>
              <a:buChar char="–"/>
              <a:defRPr lang="pl-PL" sz="2600" b="0" i="0" u="none" strike="noStrike" kern="1200">
                <a:ln>
                  <a:noFill/>
                </a:ln>
                <a:latin typeface="Liberation Sans" pitchFamily="18"/>
              </a:defRPr>
            </a:lvl4pPr>
            <a:lvl5pPr marL="2160000" lvl="4" indent="-216000">
              <a:spcBef>
                <a:spcPts val="0"/>
              </a:spcBef>
              <a:spcAft>
                <a:spcPts val="283"/>
              </a:spcAft>
              <a:buClr>
                <a:srgbClr val="99CC66"/>
              </a:buClr>
              <a:buSzPct val="45000"/>
              <a:buFont typeface="StarSymbol"/>
              <a:buChar char="●"/>
              <a:defRPr lang="pl-PL" sz="2600" b="0" i="0" u="none" strike="noStrike" kern="1200">
                <a:ln>
                  <a:noFill/>
                </a:ln>
                <a:latin typeface="Liberation Sans" pitchFamily="18"/>
              </a:defRPr>
            </a:lvl5pPr>
            <a:lvl6pPr marL="2592000" lvl="5" indent="-216000">
              <a:spcBef>
                <a:spcPts val="0"/>
              </a:spcBef>
              <a:spcAft>
                <a:spcPts val="283"/>
              </a:spcAft>
              <a:buClr>
                <a:srgbClr val="99CC66"/>
              </a:buClr>
              <a:buSzPct val="45000"/>
              <a:buFont typeface="StarSymbol"/>
              <a:buChar char="●"/>
              <a:defRPr lang="pl-PL" sz="2600" b="0" i="0" u="none" strike="noStrike" kern="1200">
                <a:ln>
                  <a:noFill/>
                </a:ln>
                <a:latin typeface="Liberation Sans" pitchFamily="18"/>
              </a:defRPr>
            </a:lvl6pPr>
            <a:lvl7pPr marL="3024000" lvl="6" indent="-216000">
              <a:spcBef>
                <a:spcPts val="0"/>
              </a:spcBef>
              <a:spcAft>
                <a:spcPts val="283"/>
              </a:spcAft>
              <a:buClr>
                <a:srgbClr val="99CC66"/>
              </a:buClr>
              <a:buSzPct val="45000"/>
              <a:buFont typeface="StarSymbol"/>
              <a:buChar char="●"/>
              <a:defRPr lang="pl-PL" sz="2600" b="0" i="0" u="none" strike="noStrike" kern="1200">
                <a:ln>
                  <a:noFill/>
                </a:ln>
                <a:latin typeface="Liberation Sans" pitchFamily="18"/>
              </a:defRPr>
            </a:lvl7pPr>
            <a:lvl8pPr marL="3456000" lvl="7" indent="-216000">
              <a:spcBef>
                <a:spcPts val="0"/>
              </a:spcBef>
              <a:spcAft>
                <a:spcPts val="283"/>
              </a:spcAft>
              <a:buClr>
                <a:srgbClr val="99CC66"/>
              </a:buClr>
              <a:buSzPct val="45000"/>
              <a:buFont typeface="StarSymbol"/>
              <a:buChar char="●"/>
              <a:defRPr lang="pl-PL" sz="2000" b="0" i="0" u="none" strike="noStrike" kern="1200">
                <a:ln>
                  <a:noFill/>
                </a:ln>
                <a:latin typeface="Liberation Sans" pitchFamily="18"/>
              </a:defRPr>
            </a:lvl8pPr>
            <a:lvl9pPr marL="3887999" lvl="8" indent="-216000">
              <a:spcBef>
                <a:spcPts val="0"/>
              </a:spcBef>
              <a:spcAft>
                <a:spcPts val="283"/>
              </a:spcAft>
              <a:buClr>
                <a:srgbClr val="99CC66"/>
              </a:buClr>
              <a:buSzPct val="45000"/>
              <a:buFont typeface="StarSymbol"/>
              <a:buChar char="●"/>
              <a:defRPr lang="pl-PL" sz="2000" b="0" i="0" u="none" strike="noStrike" kern="1200">
                <a:ln>
                  <a:noFill/>
                </a:ln>
                <a:latin typeface="Liberation Sans" pitchFamily="18"/>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txBox="1">
            <a:spLocks noGrp="1"/>
          </p:cNvSpPr>
          <p:nvPr>
            <p:ph type="dt" sz="half" idx="2"/>
          </p:nvPr>
        </p:nvSpPr>
        <p:spPr>
          <a:xfrm>
            <a:off x="503999" y="6887160"/>
            <a:ext cx="2348280" cy="521280"/>
          </a:xfrm>
          <a:prstGeom prst="rect">
            <a:avLst/>
          </a:prstGeom>
          <a:noFill/>
          <a:ln>
            <a:noFill/>
          </a:ln>
        </p:spPr>
        <p:txBody>
          <a:bodyPr lIns="0" tIns="0" rIns="0" bIns="0" anchorCtr="0"/>
          <a:lstStyle>
            <a:lvl1pPr lvl="0" hangingPunct="0">
              <a:buNone/>
              <a:tabLst/>
              <a:defRPr lang="pl-PL" sz="1400" kern="1200">
                <a:latin typeface="Liberation Sans" pitchFamily="18"/>
                <a:ea typeface="Segoe UI" pitchFamily="2"/>
                <a:cs typeface="Tahoma" pitchFamily="2"/>
              </a:defRPr>
            </a:lvl1pPr>
          </a:lstStyle>
          <a:p>
            <a:pPr lvl="0"/>
            <a:endParaRPr lang="pl-PL"/>
          </a:p>
        </p:txBody>
      </p:sp>
      <p:sp>
        <p:nvSpPr>
          <p:cNvPr id="6" name="Symbol zastępczy stopki 5"/>
          <p:cNvSpPr txBox="1">
            <a:spLocks noGrp="1"/>
          </p:cNvSpPr>
          <p:nvPr>
            <p:ph type="ftr" sz="quarter" idx="3"/>
          </p:nvPr>
        </p:nvSpPr>
        <p:spPr>
          <a:xfrm>
            <a:off x="3447360" y="6887160"/>
            <a:ext cx="3195000" cy="521280"/>
          </a:xfrm>
          <a:prstGeom prst="rect">
            <a:avLst/>
          </a:prstGeom>
          <a:noFill/>
          <a:ln>
            <a:noFill/>
          </a:ln>
        </p:spPr>
        <p:txBody>
          <a:bodyPr lIns="0" tIns="0" rIns="0" bIns="0" anchorCtr="0"/>
          <a:lstStyle>
            <a:lvl1pPr lvl="0" algn="ctr" hangingPunct="0">
              <a:buNone/>
              <a:tabLst/>
              <a:defRPr lang="pl-PL" sz="1400" kern="1200">
                <a:latin typeface="Liberation Sans" pitchFamily="18"/>
                <a:ea typeface="Segoe UI" pitchFamily="2"/>
                <a:cs typeface="Tahoma" pitchFamily="2"/>
              </a:defRPr>
            </a:lvl1pPr>
          </a:lstStyle>
          <a:p>
            <a:pPr lvl="0"/>
            <a:endParaRPr lang="pl-PL"/>
          </a:p>
        </p:txBody>
      </p:sp>
      <p:sp>
        <p:nvSpPr>
          <p:cNvPr id="7" name="Symbol zastępczy numeru slajdu 6"/>
          <p:cNvSpPr txBox="1">
            <a:spLocks noGrp="1"/>
          </p:cNvSpPr>
          <p:nvPr>
            <p:ph type="sldNum" sz="quarter" idx="4"/>
          </p:nvPr>
        </p:nvSpPr>
        <p:spPr>
          <a:xfrm>
            <a:off x="7227000" y="6887160"/>
            <a:ext cx="2348280" cy="521280"/>
          </a:xfrm>
          <a:prstGeom prst="rect">
            <a:avLst/>
          </a:prstGeom>
          <a:noFill/>
          <a:ln>
            <a:noFill/>
          </a:ln>
        </p:spPr>
        <p:txBody>
          <a:bodyPr lIns="0" tIns="0" rIns="0" bIns="0" anchorCtr="0"/>
          <a:lstStyle>
            <a:lvl1pPr lvl="0" algn="r" hangingPunct="0">
              <a:buNone/>
              <a:tabLst/>
              <a:defRPr lang="pl-PL" sz="1400" kern="1200">
                <a:latin typeface="Liberation Sans" pitchFamily="18"/>
                <a:ea typeface="Segoe UI" pitchFamily="2"/>
                <a:cs typeface="Tahoma" pitchFamily="2"/>
              </a:defRPr>
            </a:lvl1pPr>
          </a:lstStyle>
          <a:p>
            <a:pPr lvl="0"/>
            <a:fld id="{D7A9A342-57EE-4F10-9BEA-6D37A6FD618B}" type="slidenum">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hangingPunct="0">
        <a:tabLst/>
        <a:defRPr lang="pl-PL" sz="3600" b="0" i="0" u="none" strike="noStrike" kern="1200">
          <a:ln>
            <a:noFill/>
          </a:ln>
          <a:latin typeface="Liberation Sans" pitchFamily="18"/>
        </a:defRPr>
      </a:lvl1pPr>
    </p:titleStyle>
    <p:bodyStyle>
      <a:lvl1pPr hangingPunct="0">
        <a:spcBef>
          <a:spcPts val="0"/>
        </a:spcBef>
        <a:spcAft>
          <a:spcPts val="1417"/>
        </a:spcAft>
        <a:tabLst/>
        <a:defRPr lang="pl-PL" sz="2600" b="0" i="0" u="none" strike="noStrike" kern="1200">
          <a:ln>
            <a:noFill/>
          </a:ln>
          <a:latin typeface="Liberation Sans" pitchFamily="18"/>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13">
            <a:lum/>
            <a:alphaModFix/>
          </a:blip>
          <a:srcRect/>
          <a:stretch>
            <a:fillRect/>
          </a:stretch>
        </p:blipFill>
        <p:spPr>
          <a:xfrm>
            <a:off x="0" y="0"/>
            <a:ext cx="10080000" cy="7560000"/>
          </a:xfrm>
          <a:prstGeom prst="rect">
            <a:avLst/>
          </a:prstGeom>
          <a:noFill/>
          <a:ln>
            <a:noFill/>
          </a:ln>
        </p:spPr>
      </p:pic>
      <p:sp>
        <p:nvSpPr>
          <p:cNvPr id="3" name="Symbol zastępczy tytułu 2"/>
          <p:cNvSpPr txBox="1">
            <a:spLocks noGrp="1"/>
          </p:cNvSpPr>
          <p:nvPr>
            <p:ph type="title"/>
          </p:nvPr>
        </p:nvSpPr>
        <p:spPr>
          <a:xfrm>
            <a:off x="503999" y="316800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4" name="Symbol zastępczy tekstu 3"/>
          <p:cNvSpPr txBox="1">
            <a:spLocks noGrp="1"/>
          </p:cNvSpPr>
          <p:nvPr>
            <p:ph type="body" idx="1"/>
          </p:nvPr>
        </p:nvSpPr>
        <p:spPr>
          <a:xfrm>
            <a:off x="503999" y="4752000"/>
            <a:ext cx="8870040" cy="2015999"/>
          </a:xfrm>
          <a:prstGeom prst="rect">
            <a:avLst/>
          </a:prstGeom>
        </p:spPr>
        <p:txBody>
          <a:bodyPr lIns="0" tIns="0" rIns="0" bIns="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txBox="1">
            <a:spLocks noGrp="1"/>
          </p:cNvSpPr>
          <p:nvPr>
            <p:ph type="dt" sz="half" idx="2"/>
          </p:nvPr>
        </p:nvSpPr>
        <p:spPr>
          <a:xfrm>
            <a:off x="503640" y="6887160"/>
            <a:ext cx="2348280" cy="521280"/>
          </a:xfrm>
          <a:prstGeom prst="rect">
            <a:avLst/>
          </a:prstGeom>
          <a:noFill/>
          <a:ln>
            <a:noFill/>
          </a:ln>
        </p:spPr>
        <p:txBody>
          <a:bodyPr lIns="0" tIns="0" rIns="0" bIns="0" anchorCtr="0"/>
          <a:lstStyle>
            <a:lvl1pPr lvl="0" hangingPunct="0">
              <a:buNone/>
              <a:tabLst/>
              <a:defRPr lang="pl-PL" sz="1400" kern="1200">
                <a:latin typeface="Liberation Serif" pitchFamily="18"/>
                <a:ea typeface="Segoe UI" pitchFamily="2"/>
                <a:cs typeface="Tahoma" pitchFamily="2"/>
              </a:defRPr>
            </a:lvl1pPr>
          </a:lstStyle>
          <a:p>
            <a:pPr lvl="0"/>
            <a:endParaRPr lang="pl-PL"/>
          </a:p>
        </p:txBody>
      </p:sp>
      <p:sp>
        <p:nvSpPr>
          <p:cNvPr id="6" name="Symbol zastępczy stopki 5"/>
          <p:cNvSpPr txBox="1">
            <a:spLocks noGrp="1"/>
          </p:cNvSpPr>
          <p:nvPr>
            <p:ph type="ftr" sz="quarter" idx="3"/>
          </p:nvPr>
        </p:nvSpPr>
        <p:spPr>
          <a:xfrm>
            <a:off x="3447000" y="6887160"/>
            <a:ext cx="3195000" cy="521280"/>
          </a:xfrm>
          <a:prstGeom prst="rect">
            <a:avLst/>
          </a:prstGeom>
          <a:noFill/>
          <a:ln>
            <a:noFill/>
          </a:ln>
        </p:spPr>
        <p:txBody>
          <a:bodyPr lIns="0" tIns="0" rIns="0" bIns="0" anchorCtr="0"/>
          <a:lstStyle>
            <a:lvl1pPr lvl="0" algn="ctr" hangingPunct="0">
              <a:buNone/>
              <a:tabLst/>
              <a:defRPr lang="pl-PL" sz="1400" kern="1200">
                <a:latin typeface="Liberation Serif" pitchFamily="18"/>
                <a:ea typeface="Segoe UI" pitchFamily="2"/>
                <a:cs typeface="Tahoma" pitchFamily="2"/>
              </a:defRPr>
            </a:lvl1pPr>
          </a:lstStyle>
          <a:p>
            <a:pPr lvl="0"/>
            <a:endParaRPr lang="pl-PL"/>
          </a:p>
        </p:txBody>
      </p:sp>
      <p:sp>
        <p:nvSpPr>
          <p:cNvPr id="7" name="Symbol zastępczy numeru slajdu 6"/>
          <p:cNvSpPr txBox="1">
            <a:spLocks noGrp="1"/>
          </p:cNvSpPr>
          <p:nvPr>
            <p:ph type="sldNum" sz="quarter" idx="4"/>
          </p:nvPr>
        </p:nvSpPr>
        <p:spPr>
          <a:xfrm>
            <a:off x="7226640" y="6887160"/>
            <a:ext cx="2348280" cy="521280"/>
          </a:xfrm>
          <a:prstGeom prst="rect">
            <a:avLst/>
          </a:prstGeom>
          <a:noFill/>
          <a:ln>
            <a:noFill/>
          </a:ln>
        </p:spPr>
        <p:txBody>
          <a:bodyPr lIns="0" tIns="0" rIns="0" bIns="0" anchorCtr="0"/>
          <a:lstStyle>
            <a:lvl1pPr lvl="0" algn="r" hangingPunct="0">
              <a:buNone/>
              <a:tabLst/>
              <a:defRPr lang="pl-PL" sz="1400" kern="1200">
                <a:latin typeface="Liberation Serif" pitchFamily="18"/>
                <a:ea typeface="Segoe UI" pitchFamily="2"/>
                <a:cs typeface="Tahoma" pitchFamily="2"/>
              </a:defRPr>
            </a:lvl1pPr>
          </a:lstStyle>
          <a:p>
            <a:pPr lvl="0"/>
            <a:fld id="{232C8350-5E6E-44B8-81A0-DC88E66B277A}" type="slidenum">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hangingPunct="0">
        <a:tabLst/>
        <a:defRPr lang="pl-PL" sz="4400" b="0" i="0" u="none" strike="noStrike" kern="1200">
          <a:ln>
            <a:noFill/>
          </a:ln>
          <a:solidFill>
            <a:srgbClr val="000000"/>
          </a:solidFill>
          <a:latin typeface="Liberation Serif" pitchFamily="18"/>
        </a:defRPr>
      </a:lvl1pPr>
    </p:titleStyle>
    <p:bodyStyle>
      <a:lvl1pPr hangingPunct="0">
        <a:tabLst/>
        <a:defRPr lang="pl-PL" sz="2400"/>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864000"/>
            <a:ext cx="9071640" cy="126216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a:solidFill>
                  <a:srgbClr val="C9211E"/>
                </a:solidFill>
                <a:latin typeface="Comic Sans MS" pitchFamily="66"/>
                <a:cs typeface="Tahoma" pitchFamily="2"/>
              </a:rPr>
              <a:t>POGROMCY ENIGMY</a:t>
            </a:r>
          </a:p>
        </p:txBody>
      </p:sp>
      <p:pic>
        <p:nvPicPr>
          <p:cNvPr id="3" name=""/>
          <p:cNvPicPr>
            <a:picLocks noChangeAspect="1"/>
          </p:cNvPicPr>
          <p:nvPr/>
        </p:nvPicPr>
        <p:blipFill>
          <a:blip r:embed="rId3">
            <a:lum/>
            <a:alphaModFix/>
          </a:blip>
          <a:srcRect/>
          <a:stretch>
            <a:fillRect/>
          </a:stretch>
        </p:blipFill>
        <p:spPr>
          <a:xfrm>
            <a:off x="6840000" y="3240000"/>
            <a:ext cx="3508919" cy="4320000"/>
          </a:xfrm>
          <a:prstGeom prst="rect">
            <a:avLst/>
          </a:prstGeom>
          <a:noFill/>
          <a:ln>
            <a:noFill/>
          </a:ln>
        </p:spPr>
      </p:pic>
      <p:pic>
        <p:nvPicPr>
          <p:cNvPr id="4" name=""/>
          <p:cNvPicPr>
            <a:picLocks noChangeAspect="1"/>
          </p:cNvPicPr>
          <p:nvPr/>
        </p:nvPicPr>
        <p:blipFill>
          <a:blip r:embed="rId4">
            <a:lum/>
            <a:alphaModFix/>
          </a:blip>
          <a:srcRect/>
          <a:stretch>
            <a:fillRect/>
          </a:stretch>
        </p:blipFill>
        <p:spPr>
          <a:xfrm>
            <a:off x="3600000" y="2778480"/>
            <a:ext cx="3306960" cy="4781520"/>
          </a:xfrm>
          <a:prstGeom prst="rect">
            <a:avLst/>
          </a:prstGeom>
          <a:noFill/>
          <a:ln>
            <a:noFill/>
          </a:ln>
        </p:spPr>
      </p:pic>
      <p:pic>
        <p:nvPicPr>
          <p:cNvPr id="5" name=""/>
          <p:cNvPicPr>
            <a:picLocks noChangeAspect="1"/>
          </p:cNvPicPr>
          <p:nvPr/>
        </p:nvPicPr>
        <p:blipFill>
          <a:blip r:embed="rId5">
            <a:lum/>
            <a:alphaModFix/>
          </a:blip>
          <a:srcRect/>
          <a:stretch>
            <a:fillRect/>
          </a:stretch>
        </p:blipFill>
        <p:spPr>
          <a:xfrm>
            <a:off x="50760" y="3384000"/>
            <a:ext cx="3549240" cy="4246560"/>
          </a:xfrm>
          <a:prstGeom prst="rect">
            <a:avLst/>
          </a:prstGeom>
          <a:noFill/>
          <a:ln>
            <a:noFill/>
          </a:ln>
        </p:spPr>
      </p:pic>
      <p:sp>
        <p:nvSpPr>
          <p:cNvPr id="6" name="Podtytuł 5"/>
          <p:cNvSpPr txBox="1">
            <a:spLocks noGrp="1"/>
          </p:cNvSpPr>
          <p:nvPr>
            <p:ph type="subTitle" idx="4294967295"/>
          </p:nvPr>
        </p:nvSpPr>
        <p:spPr>
          <a:xfrm>
            <a:off x="503999" y="1800000"/>
            <a:ext cx="9000000" cy="1080000"/>
          </a:xfrm>
          <a:noFill/>
          <a:ln>
            <a:noFill/>
          </a:ln>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pl-PL" sz="2800" kern="1200">
                <a:solidFill>
                  <a:srgbClr val="FF3838"/>
                </a:solidFill>
                <a:latin typeface="Comic Sans MS" pitchFamily="66"/>
                <a:cs typeface="Tahoma" pitchFamily="2"/>
              </a:rPr>
              <a:t>Marian Rajewski, Jerzy Różycki i Henryk Zygalski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648360" y="64800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a:solidFill>
                  <a:srgbClr val="C9211E"/>
                </a:solidFill>
                <a:latin typeface="Comic Sans MS" pitchFamily="66"/>
                <a:cs typeface="Tahoma" pitchFamily="2"/>
              </a:rPr>
              <a:t>DLACZEGO SĄ ONI NAZYWANI</a:t>
            </a:r>
            <a:br>
              <a:rPr lang="pl-PL">
                <a:solidFill>
                  <a:srgbClr val="C9211E"/>
                </a:solidFill>
                <a:latin typeface="Comic Sans MS" pitchFamily="66"/>
                <a:cs typeface="Tahoma" pitchFamily="2"/>
              </a:rPr>
            </a:br>
            <a:r>
              <a:rPr lang="pl-PL">
                <a:solidFill>
                  <a:srgbClr val="C9211E"/>
                </a:solidFill>
                <a:latin typeface="Comic Sans MS" pitchFamily="66"/>
                <a:cs typeface="Tahoma" pitchFamily="2"/>
              </a:rPr>
              <a:t>”POGROMCAMI ENIGMY”</a:t>
            </a:r>
          </a:p>
        </p:txBody>
      </p:sp>
      <p:sp>
        <p:nvSpPr>
          <p:cNvPr id="3" name="Symbol zastępczy tekstu 2"/>
          <p:cNvSpPr txBox="1">
            <a:spLocks noGrp="1"/>
          </p:cNvSpPr>
          <p:nvPr>
            <p:ph type="body" idx="4294967295"/>
          </p:nvPr>
        </p:nvSpPr>
        <p:spPr>
          <a:xfrm>
            <a:off x="561960" y="2448000"/>
            <a:ext cx="8870040" cy="4392000"/>
          </a:xfrm>
          <a:noFill/>
          <a:ln>
            <a:noFill/>
          </a:ln>
        </p:spPr>
        <p:txBody>
          <a:bodyPr/>
          <a:lstStyle>
            <a:def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defPPr>
            <a:lvl1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lvl1pPr>
            <a:lvl2pPr marL="864000" marR="0" lvl="1" indent="-324000" algn="ctr">
              <a:spcBef>
                <a:spcPts val="0"/>
              </a:spcBef>
              <a:spcAft>
                <a:spcPts val="1131"/>
              </a:spcAft>
              <a:buNone/>
              <a:defRPr lang="pl-PL" sz="2800" b="0" i="0" u="none" strike="noStrike" kern="1200">
                <a:ln>
                  <a:noFill/>
                </a:ln>
                <a:solidFill>
                  <a:srgbClr val="000000"/>
                </a:solidFill>
                <a:latin typeface="Liberation Serif" pitchFamily="18"/>
              </a:defRPr>
            </a:lvl2pPr>
            <a:lvl3pPr marL="1295999" marR="0" lvl="2" indent="-288000" algn="ctr">
              <a:spcBef>
                <a:spcPts val="0"/>
              </a:spcBef>
              <a:spcAft>
                <a:spcPts val="848"/>
              </a:spcAft>
              <a:buNone/>
              <a:defRPr lang="pl-PL" sz="2400" b="0" i="0" u="none" strike="noStrike" kern="1200">
                <a:ln>
                  <a:noFill/>
                </a:ln>
                <a:solidFill>
                  <a:srgbClr val="000000"/>
                </a:solidFill>
                <a:latin typeface="Liberation Serif" pitchFamily="18"/>
              </a:defRPr>
            </a:lvl3pPr>
            <a:lvl4pPr marL="1728000" marR="0" lvl="3" indent="-216000" algn="ctr">
              <a:spcBef>
                <a:spcPts val="0"/>
              </a:spcBef>
              <a:spcAft>
                <a:spcPts val="561"/>
              </a:spcAft>
              <a:buNone/>
              <a:defRPr lang="pl-PL" sz="2000" b="0" i="0" u="none" strike="noStrike" kern="1200">
                <a:ln>
                  <a:noFill/>
                </a:ln>
                <a:solidFill>
                  <a:srgbClr val="000000"/>
                </a:solidFill>
                <a:latin typeface="Liberation Serif" pitchFamily="18"/>
              </a:defRPr>
            </a:lvl4pPr>
            <a:lvl5pPr marL="2160000" marR="0" lvl="4" indent="-216000" algn="ctr">
              <a:spcBef>
                <a:spcPts val="0"/>
              </a:spcBef>
              <a:spcAft>
                <a:spcPts val="281"/>
              </a:spcAft>
              <a:buNone/>
              <a:defRPr lang="pl-PL" sz="2000" b="0" i="0" u="none" strike="noStrike" kern="1200">
                <a:ln>
                  <a:noFill/>
                </a:ln>
                <a:solidFill>
                  <a:srgbClr val="000000"/>
                </a:solidFill>
                <a:latin typeface="Liberation Serif" pitchFamily="18"/>
              </a:defRPr>
            </a:lvl5pPr>
            <a:lvl6pPr marL="2592000" marR="0" lvl="5" indent="-216000" algn="ctr">
              <a:spcBef>
                <a:spcPts val="0"/>
              </a:spcBef>
              <a:spcAft>
                <a:spcPts val="281"/>
              </a:spcAft>
              <a:buNone/>
              <a:defRPr lang="pl-PL" sz="2000" b="0" i="0" u="none" strike="noStrike" kern="1200">
                <a:ln>
                  <a:noFill/>
                </a:ln>
                <a:solidFill>
                  <a:srgbClr val="000000"/>
                </a:solidFill>
                <a:latin typeface="Liberation Serif" pitchFamily="18"/>
              </a:defRPr>
            </a:lvl6pPr>
            <a:lvl7pPr marL="3024000" marR="0" lvl="6" indent="-216000" algn="ctr">
              <a:spcBef>
                <a:spcPts val="0"/>
              </a:spcBef>
              <a:spcAft>
                <a:spcPts val="281"/>
              </a:spcAft>
              <a:buNone/>
              <a:defRPr lang="pl-PL" sz="2000" b="0" i="0" u="none" strike="noStrike" kern="1200">
                <a:ln>
                  <a:noFill/>
                </a:ln>
                <a:solidFill>
                  <a:srgbClr val="000000"/>
                </a:solidFill>
                <a:latin typeface="Liberation Serif" pitchFamily="18"/>
              </a:defRPr>
            </a:lvl7pPr>
            <a:lvl8pPr marL="3456000" marR="0" lvl="7" indent="-216000" algn="ctr">
              <a:spcBef>
                <a:spcPts val="0"/>
              </a:spcBef>
              <a:spcAft>
                <a:spcPts val="281"/>
              </a:spcAft>
              <a:buNone/>
              <a:defRPr lang="pl-PL" sz="2000" b="0" i="0" u="none" strike="noStrike" kern="1200">
                <a:ln>
                  <a:noFill/>
                </a:ln>
                <a:solidFill>
                  <a:srgbClr val="000000"/>
                </a:solidFill>
                <a:latin typeface="Liberation Serif" pitchFamily="18"/>
              </a:defRPr>
            </a:lvl8pPr>
            <a:lvl9pPr marL="3887999" marR="0" lvl="8" indent="-216000" algn="ctr">
              <a:spcBef>
                <a:spcPts val="0"/>
              </a:spcBef>
              <a:spcAft>
                <a:spcPts val="281"/>
              </a:spcAft>
              <a:buNone/>
              <a:defRPr lang="pl-PL" sz="2000" b="0" i="0" u="none" strike="noStrike" kern="1200">
                <a:ln>
                  <a:noFill/>
                </a:ln>
                <a:solidFill>
                  <a:srgbClr val="000000"/>
                </a:solidFill>
                <a:latin typeface="Liberation Serif" pitchFamily="18"/>
              </a:defRPr>
            </a:lvl9pPr>
          </a:lstStyle>
          <a:p>
            <a:pPr lvl="0"/>
            <a:r>
              <a:rPr lang="pl-PL">
                <a:latin typeface="Comic Sans MS" pitchFamily="66"/>
                <a:cs typeface="Tahoma" pitchFamily="2"/>
              </a:rPr>
              <a:t>Polscy matematycy i kryptolodzy Marian Rajewski, Jerzy Różycki oraz Henryk Zygalski są nazywani „Pogromcami Enigmy” gdyż to właśnie im udało się złamac kod enigmy przy użyciu koncepcji płacht Zygalskiego.</a:t>
            </a:r>
          </a:p>
        </p:txBody>
      </p:sp>
      <p:pic>
        <p:nvPicPr>
          <p:cNvPr id="4" name=""/>
          <p:cNvPicPr>
            <a:picLocks noChangeAspect="1"/>
          </p:cNvPicPr>
          <p:nvPr/>
        </p:nvPicPr>
        <p:blipFill>
          <a:blip r:embed="rId3">
            <a:lum/>
            <a:alphaModFix amt="30000"/>
          </a:blip>
          <a:srcRect/>
          <a:stretch>
            <a:fillRect/>
          </a:stretch>
        </p:blipFill>
        <p:spPr>
          <a:xfrm>
            <a:off x="51120" y="3384000"/>
            <a:ext cx="3549240" cy="4246560"/>
          </a:xfrm>
          <a:prstGeom prst="rect">
            <a:avLst/>
          </a:prstGeom>
          <a:noFill/>
          <a:ln>
            <a:noFill/>
          </a:ln>
        </p:spPr>
      </p:pic>
      <p:pic>
        <p:nvPicPr>
          <p:cNvPr id="5" name=""/>
          <p:cNvPicPr>
            <a:picLocks noChangeAspect="1"/>
          </p:cNvPicPr>
          <p:nvPr/>
        </p:nvPicPr>
        <p:blipFill>
          <a:blip r:embed="rId4">
            <a:lum/>
            <a:alphaModFix amt="30000"/>
          </a:blip>
          <a:srcRect/>
          <a:stretch>
            <a:fillRect/>
          </a:stretch>
        </p:blipFill>
        <p:spPr>
          <a:xfrm>
            <a:off x="3600000" y="2778480"/>
            <a:ext cx="3306960" cy="4781520"/>
          </a:xfrm>
          <a:prstGeom prst="rect">
            <a:avLst/>
          </a:prstGeom>
          <a:noFill/>
          <a:ln>
            <a:noFill/>
          </a:ln>
        </p:spPr>
      </p:pic>
      <p:pic>
        <p:nvPicPr>
          <p:cNvPr id="6" name=""/>
          <p:cNvPicPr>
            <a:picLocks noChangeAspect="1"/>
          </p:cNvPicPr>
          <p:nvPr/>
        </p:nvPicPr>
        <p:blipFill>
          <a:blip r:embed="rId5">
            <a:lum/>
            <a:alphaModFix amt="30000"/>
          </a:blip>
          <a:srcRect/>
          <a:stretch>
            <a:fillRect/>
          </a:stretch>
        </p:blipFill>
        <p:spPr>
          <a:xfrm>
            <a:off x="6840360" y="3240000"/>
            <a:ext cx="3508919" cy="4320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720000" y="72000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a:solidFill>
                  <a:srgbClr val="C9211E"/>
                </a:solidFill>
                <a:latin typeface="Comic Sans MS" pitchFamily="66"/>
                <a:cs typeface="Tahoma" pitchFamily="2"/>
              </a:rPr>
              <a:t>CO TO JEST ENIGMA?</a:t>
            </a:r>
          </a:p>
        </p:txBody>
      </p:sp>
      <p:sp>
        <p:nvSpPr>
          <p:cNvPr id="3" name="Symbol zastępczy tekstu 2"/>
          <p:cNvSpPr txBox="1">
            <a:spLocks noGrp="1"/>
          </p:cNvSpPr>
          <p:nvPr>
            <p:ph type="body" idx="4294967295"/>
          </p:nvPr>
        </p:nvSpPr>
        <p:spPr>
          <a:xfrm>
            <a:off x="216000" y="2015999"/>
            <a:ext cx="6120000" cy="5184000"/>
          </a:xfrm>
          <a:noFill/>
          <a:ln>
            <a:noFill/>
          </a:ln>
        </p:spPr>
        <p:txBody>
          <a:bodyPr/>
          <a:lstStyle>
            <a:def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defPPr>
            <a:lvl1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lvl1pPr>
            <a:lvl2pPr marL="864000" marR="0" lvl="1" indent="-324000" algn="ctr">
              <a:spcBef>
                <a:spcPts val="0"/>
              </a:spcBef>
              <a:spcAft>
                <a:spcPts val="1131"/>
              </a:spcAft>
              <a:buNone/>
              <a:defRPr lang="pl-PL" sz="2800" b="0" i="0" u="none" strike="noStrike" kern="1200">
                <a:ln>
                  <a:noFill/>
                </a:ln>
                <a:solidFill>
                  <a:srgbClr val="000000"/>
                </a:solidFill>
                <a:latin typeface="Liberation Serif" pitchFamily="18"/>
              </a:defRPr>
            </a:lvl2pPr>
            <a:lvl3pPr marL="1295999" marR="0" lvl="2" indent="-288000" algn="ctr">
              <a:spcBef>
                <a:spcPts val="0"/>
              </a:spcBef>
              <a:spcAft>
                <a:spcPts val="848"/>
              </a:spcAft>
              <a:buNone/>
              <a:defRPr lang="pl-PL" sz="2400" b="0" i="0" u="none" strike="noStrike" kern="1200">
                <a:ln>
                  <a:noFill/>
                </a:ln>
                <a:solidFill>
                  <a:srgbClr val="000000"/>
                </a:solidFill>
                <a:latin typeface="Liberation Serif" pitchFamily="18"/>
              </a:defRPr>
            </a:lvl3pPr>
            <a:lvl4pPr marL="1728000" marR="0" lvl="3" indent="-216000" algn="ctr">
              <a:spcBef>
                <a:spcPts val="0"/>
              </a:spcBef>
              <a:spcAft>
                <a:spcPts val="561"/>
              </a:spcAft>
              <a:buNone/>
              <a:defRPr lang="pl-PL" sz="2000" b="0" i="0" u="none" strike="noStrike" kern="1200">
                <a:ln>
                  <a:noFill/>
                </a:ln>
                <a:solidFill>
                  <a:srgbClr val="000000"/>
                </a:solidFill>
                <a:latin typeface="Liberation Serif" pitchFamily="18"/>
              </a:defRPr>
            </a:lvl4pPr>
            <a:lvl5pPr marL="2160000" marR="0" lvl="4" indent="-216000" algn="ctr">
              <a:spcBef>
                <a:spcPts val="0"/>
              </a:spcBef>
              <a:spcAft>
                <a:spcPts val="281"/>
              </a:spcAft>
              <a:buNone/>
              <a:defRPr lang="pl-PL" sz="2000" b="0" i="0" u="none" strike="noStrike" kern="1200">
                <a:ln>
                  <a:noFill/>
                </a:ln>
                <a:solidFill>
                  <a:srgbClr val="000000"/>
                </a:solidFill>
                <a:latin typeface="Liberation Serif" pitchFamily="18"/>
              </a:defRPr>
            </a:lvl5pPr>
            <a:lvl6pPr marL="2592000" marR="0" lvl="5" indent="-216000" algn="ctr">
              <a:spcBef>
                <a:spcPts val="0"/>
              </a:spcBef>
              <a:spcAft>
                <a:spcPts val="281"/>
              </a:spcAft>
              <a:buNone/>
              <a:defRPr lang="pl-PL" sz="2000" b="0" i="0" u="none" strike="noStrike" kern="1200">
                <a:ln>
                  <a:noFill/>
                </a:ln>
                <a:solidFill>
                  <a:srgbClr val="000000"/>
                </a:solidFill>
                <a:latin typeface="Liberation Serif" pitchFamily="18"/>
              </a:defRPr>
            </a:lvl6pPr>
            <a:lvl7pPr marL="3024000" marR="0" lvl="6" indent="-216000" algn="ctr">
              <a:spcBef>
                <a:spcPts val="0"/>
              </a:spcBef>
              <a:spcAft>
                <a:spcPts val="281"/>
              </a:spcAft>
              <a:buNone/>
              <a:defRPr lang="pl-PL" sz="2000" b="0" i="0" u="none" strike="noStrike" kern="1200">
                <a:ln>
                  <a:noFill/>
                </a:ln>
                <a:solidFill>
                  <a:srgbClr val="000000"/>
                </a:solidFill>
                <a:latin typeface="Liberation Serif" pitchFamily="18"/>
              </a:defRPr>
            </a:lvl7pPr>
            <a:lvl8pPr marL="3456000" marR="0" lvl="7" indent="-216000" algn="ctr">
              <a:spcBef>
                <a:spcPts val="0"/>
              </a:spcBef>
              <a:spcAft>
                <a:spcPts val="281"/>
              </a:spcAft>
              <a:buNone/>
              <a:defRPr lang="pl-PL" sz="2000" b="0" i="0" u="none" strike="noStrike" kern="1200">
                <a:ln>
                  <a:noFill/>
                </a:ln>
                <a:solidFill>
                  <a:srgbClr val="000000"/>
                </a:solidFill>
                <a:latin typeface="Liberation Serif" pitchFamily="18"/>
              </a:defRPr>
            </a:lvl8pPr>
            <a:lvl9pPr marL="3887999" marR="0" lvl="8" indent="-216000" algn="ctr">
              <a:spcBef>
                <a:spcPts val="0"/>
              </a:spcBef>
              <a:spcAft>
                <a:spcPts val="281"/>
              </a:spcAft>
              <a:buNone/>
              <a:defRPr lang="pl-PL" sz="2000" b="0" i="0" u="none" strike="noStrike" kern="1200">
                <a:ln>
                  <a:noFill/>
                </a:ln>
                <a:solidFill>
                  <a:srgbClr val="000000"/>
                </a:solidFill>
                <a:latin typeface="Liberation Serif" pitchFamily="18"/>
              </a:defRPr>
            </a:lvl9pPr>
          </a:lstStyle>
          <a:p>
            <a:pPr lvl="0"/>
            <a:r>
              <a:rPr lang="pl-PL" sz="4400">
                <a:solidFill>
                  <a:srgbClr val="355269"/>
                </a:solidFill>
                <a:latin typeface="Comic Sans MS" pitchFamily="66"/>
                <a:cs typeface="Tahoma" pitchFamily="2"/>
              </a:rPr>
              <a:t> Enigma</a:t>
            </a:r>
            <a:r>
              <a:rPr lang="pl-PL" sz="4400">
                <a:latin typeface="Comic Sans MS" pitchFamily="66"/>
                <a:cs typeface="Tahoma" pitchFamily="2"/>
              </a:rPr>
              <a:t> to niemiecka przenośna elektromechaniczna maszyna szyfrująca, oparta na mechanizmie obracających się wirników, skonstruowana przez Artura Scherbiusa. Podczas II wojny światowej maszyna ta była wykorzystywana głównie przez siły zbrojne oraz inne służby państwowe i wywiadowcze Niemiec, a także innych państw. Po raz pierwszy szyfrogramy zakodowane przy pomocy Enigmy udało się rozszyfrować polskim kryptologom w grudniu 1932 roku. Sukces kryptologów  umożliwił odczytywanie przez Brytyjczyków zaszyfrowanej korespondencji niemieckiej podczas II wojny światowej, przyczyniając się do wygrania wojny przez aliantów.</a:t>
            </a:r>
          </a:p>
        </p:txBody>
      </p:sp>
      <p:pic>
        <p:nvPicPr>
          <p:cNvPr id="4" name=""/>
          <p:cNvPicPr>
            <a:picLocks noChangeAspect="1"/>
          </p:cNvPicPr>
          <p:nvPr/>
        </p:nvPicPr>
        <p:blipFill>
          <a:blip r:embed="rId3">
            <a:lum/>
            <a:alphaModFix/>
          </a:blip>
          <a:srcRect/>
          <a:stretch>
            <a:fillRect/>
          </a:stretch>
        </p:blipFill>
        <p:spPr>
          <a:xfrm>
            <a:off x="5903999" y="3564000"/>
            <a:ext cx="4229279" cy="3996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432359" y="897839"/>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3200">
                <a:solidFill>
                  <a:srgbClr val="C9211E"/>
                </a:solidFill>
                <a:latin typeface="Comic Sans MS" pitchFamily="66"/>
                <a:cs typeface="Tahoma" pitchFamily="2"/>
              </a:rPr>
              <a:t>POGROMCY ENIGMY-MARIAN REJEWSKI</a:t>
            </a:r>
          </a:p>
        </p:txBody>
      </p:sp>
      <p:sp>
        <p:nvSpPr>
          <p:cNvPr id="3" name="Symbol zastępczy tekstu 2"/>
          <p:cNvSpPr txBox="1">
            <a:spLocks noGrp="1"/>
          </p:cNvSpPr>
          <p:nvPr>
            <p:ph type="body" idx="4294967295"/>
          </p:nvPr>
        </p:nvSpPr>
        <p:spPr>
          <a:xfrm>
            <a:off x="672120" y="2376000"/>
            <a:ext cx="8870040" cy="4536000"/>
          </a:xfrm>
          <a:noFill/>
          <a:ln>
            <a:noFill/>
          </a:ln>
        </p:spPr>
        <p:txBody>
          <a:bodyPr/>
          <a:lstStyle>
            <a:def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defPPr>
            <a:lvl1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lvl1pPr>
            <a:lvl2pPr marL="864000" marR="0" lvl="1" indent="-324000" algn="ctr">
              <a:spcBef>
                <a:spcPts val="0"/>
              </a:spcBef>
              <a:spcAft>
                <a:spcPts val="1131"/>
              </a:spcAft>
              <a:buNone/>
              <a:defRPr lang="pl-PL" sz="2800" b="0" i="0" u="none" strike="noStrike" kern="1200">
                <a:ln>
                  <a:noFill/>
                </a:ln>
                <a:solidFill>
                  <a:srgbClr val="000000"/>
                </a:solidFill>
                <a:latin typeface="Liberation Serif" pitchFamily="18"/>
              </a:defRPr>
            </a:lvl2pPr>
            <a:lvl3pPr marL="1295999" marR="0" lvl="2" indent="-288000" algn="ctr">
              <a:spcBef>
                <a:spcPts val="0"/>
              </a:spcBef>
              <a:spcAft>
                <a:spcPts val="848"/>
              </a:spcAft>
              <a:buNone/>
              <a:defRPr lang="pl-PL" sz="2400" b="0" i="0" u="none" strike="noStrike" kern="1200">
                <a:ln>
                  <a:noFill/>
                </a:ln>
                <a:solidFill>
                  <a:srgbClr val="000000"/>
                </a:solidFill>
                <a:latin typeface="Liberation Serif" pitchFamily="18"/>
              </a:defRPr>
            </a:lvl3pPr>
            <a:lvl4pPr marL="1728000" marR="0" lvl="3" indent="-216000" algn="ctr">
              <a:spcBef>
                <a:spcPts val="0"/>
              </a:spcBef>
              <a:spcAft>
                <a:spcPts val="561"/>
              </a:spcAft>
              <a:buNone/>
              <a:defRPr lang="pl-PL" sz="2000" b="0" i="0" u="none" strike="noStrike" kern="1200">
                <a:ln>
                  <a:noFill/>
                </a:ln>
                <a:solidFill>
                  <a:srgbClr val="000000"/>
                </a:solidFill>
                <a:latin typeface="Liberation Serif" pitchFamily="18"/>
              </a:defRPr>
            </a:lvl4pPr>
            <a:lvl5pPr marL="2160000" marR="0" lvl="4" indent="-216000" algn="ctr">
              <a:spcBef>
                <a:spcPts val="0"/>
              </a:spcBef>
              <a:spcAft>
                <a:spcPts val="281"/>
              </a:spcAft>
              <a:buNone/>
              <a:defRPr lang="pl-PL" sz="2000" b="0" i="0" u="none" strike="noStrike" kern="1200">
                <a:ln>
                  <a:noFill/>
                </a:ln>
                <a:solidFill>
                  <a:srgbClr val="000000"/>
                </a:solidFill>
                <a:latin typeface="Liberation Serif" pitchFamily="18"/>
              </a:defRPr>
            </a:lvl5pPr>
            <a:lvl6pPr marL="2592000" marR="0" lvl="5" indent="-216000" algn="ctr">
              <a:spcBef>
                <a:spcPts val="0"/>
              </a:spcBef>
              <a:spcAft>
                <a:spcPts val="281"/>
              </a:spcAft>
              <a:buNone/>
              <a:defRPr lang="pl-PL" sz="2000" b="0" i="0" u="none" strike="noStrike" kern="1200">
                <a:ln>
                  <a:noFill/>
                </a:ln>
                <a:solidFill>
                  <a:srgbClr val="000000"/>
                </a:solidFill>
                <a:latin typeface="Liberation Serif" pitchFamily="18"/>
              </a:defRPr>
            </a:lvl6pPr>
            <a:lvl7pPr marL="3024000" marR="0" lvl="6" indent="-216000" algn="ctr">
              <a:spcBef>
                <a:spcPts val="0"/>
              </a:spcBef>
              <a:spcAft>
                <a:spcPts val="281"/>
              </a:spcAft>
              <a:buNone/>
              <a:defRPr lang="pl-PL" sz="2000" b="0" i="0" u="none" strike="noStrike" kern="1200">
                <a:ln>
                  <a:noFill/>
                </a:ln>
                <a:solidFill>
                  <a:srgbClr val="000000"/>
                </a:solidFill>
                <a:latin typeface="Liberation Serif" pitchFamily="18"/>
              </a:defRPr>
            </a:lvl7pPr>
            <a:lvl8pPr marL="3456000" marR="0" lvl="7" indent="-216000" algn="ctr">
              <a:spcBef>
                <a:spcPts val="0"/>
              </a:spcBef>
              <a:spcAft>
                <a:spcPts val="281"/>
              </a:spcAft>
              <a:buNone/>
              <a:defRPr lang="pl-PL" sz="2000" b="0" i="0" u="none" strike="noStrike" kern="1200">
                <a:ln>
                  <a:noFill/>
                </a:ln>
                <a:solidFill>
                  <a:srgbClr val="000000"/>
                </a:solidFill>
                <a:latin typeface="Liberation Serif" pitchFamily="18"/>
              </a:defRPr>
            </a:lvl8pPr>
            <a:lvl9pPr marL="3887999" marR="0" lvl="8" indent="-216000" algn="ctr">
              <a:spcBef>
                <a:spcPts val="0"/>
              </a:spcBef>
              <a:spcAft>
                <a:spcPts val="281"/>
              </a:spcAft>
              <a:buNone/>
              <a:defRPr lang="pl-PL" sz="2000" b="0" i="0" u="none" strike="noStrike" kern="1200">
                <a:ln>
                  <a:noFill/>
                </a:ln>
                <a:solidFill>
                  <a:srgbClr val="000000"/>
                </a:solidFill>
                <a:latin typeface="Liberation Serif" pitchFamily="18"/>
              </a:defRPr>
            </a:lvl9pPr>
          </a:lstStyle>
          <a:p>
            <a:pPr lvl="0"/>
            <a:r>
              <a:rPr lang="pl-PL">
                <a:cs typeface="Tahoma" pitchFamily="2"/>
              </a:rPr>
              <a:t>Marian Adam Rejewski (ur. 16 sierpnia 1905 r. w Bydgoszczy, zm. 13 lutego 1980 w Warszawie r.)był polskim matematykiem i kryptologiem. Był jednym z trzech ludzi, którzy złamali szyfr Enigmy w 1932 roku. Był porucznikiem Armii Polskiej w Wielkiej Brytanii.</a:t>
            </a:r>
          </a:p>
        </p:txBody>
      </p:sp>
      <p:pic>
        <p:nvPicPr>
          <p:cNvPr id="4" name=""/>
          <p:cNvPicPr>
            <a:picLocks noChangeAspect="1"/>
          </p:cNvPicPr>
          <p:nvPr/>
        </p:nvPicPr>
        <p:blipFill>
          <a:blip r:embed="rId3">
            <a:lum/>
            <a:alphaModFix amt="30000"/>
          </a:blip>
          <a:srcRect/>
          <a:stretch>
            <a:fillRect/>
          </a:stretch>
        </p:blipFill>
        <p:spPr>
          <a:xfrm>
            <a:off x="1491119" y="216000"/>
            <a:ext cx="6212880" cy="74336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432359" y="503999"/>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3200">
                <a:solidFill>
                  <a:srgbClr val="C9211E"/>
                </a:solidFill>
                <a:latin typeface="Comic Sans MS" pitchFamily="66"/>
                <a:cs typeface="Tahoma" pitchFamily="2"/>
              </a:rPr>
              <a:t>POGROMCY ENIGMY- Jerzy Różycki</a:t>
            </a:r>
          </a:p>
        </p:txBody>
      </p:sp>
      <p:sp>
        <p:nvSpPr>
          <p:cNvPr id="3" name="Symbol zastępczy tekstu 2"/>
          <p:cNvSpPr txBox="1">
            <a:spLocks noGrp="1"/>
          </p:cNvSpPr>
          <p:nvPr>
            <p:ph type="body" idx="4294967295"/>
          </p:nvPr>
        </p:nvSpPr>
        <p:spPr>
          <a:xfrm>
            <a:off x="503999" y="1944000"/>
            <a:ext cx="8870040" cy="4824000"/>
          </a:xfrm>
          <a:noFill/>
          <a:ln>
            <a:noFill/>
          </a:ln>
        </p:spPr>
        <p:txBody>
          <a:bodyPr/>
          <a:lstStyle>
            <a:def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defPPr>
            <a:lvl1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lvl1pPr>
            <a:lvl2pPr marL="864000" marR="0" lvl="1" indent="-324000" algn="ctr">
              <a:spcBef>
                <a:spcPts val="0"/>
              </a:spcBef>
              <a:spcAft>
                <a:spcPts val="1131"/>
              </a:spcAft>
              <a:buNone/>
              <a:defRPr lang="pl-PL" sz="2800" b="0" i="0" u="none" strike="noStrike" kern="1200">
                <a:ln>
                  <a:noFill/>
                </a:ln>
                <a:solidFill>
                  <a:srgbClr val="000000"/>
                </a:solidFill>
                <a:latin typeface="Liberation Serif" pitchFamily="18"/>
              </a:defRPr>
            </a:lvl2pPr>
            <a:lvl3pPr marL="1295999" marR="0" lvl="2" indent="-288000" algn="ctr">
              <a:spcBef>
                <a:spcPts val="0"/>
              </a:spcBef>
              <a:spcAft>
                <a:spcPts val="848"/>
              </a:spcAft>
              <a:buNone/>
              <a:defRPr lang="pl-PL" sz="2400" b="0" i="0" u="none" strike="noStrike" kern="1200">
                <a:ln>
                  <a:noFill/>
                </a:ln>
                <a:solidFill>
                  <a:srgbClr val="000000"/>
                </a:solidFill>
                <a:latin typeface="Liberation Serif" pitchFamily="18"/>
              </a:defRPr>
            </a:lvl3pPr>
            <a:lvl4pPr marL="1728000" marR="0" lvl="3" indent="-216000" algn="ctr">
              <a:spcBef>
                <a:spcPts val="0"/>
              </a:spcBef>
              <a:spcAft>
                <a:spcPts val="561"/>
              </a:spcAft>
              <a:buNone/>
              <a:defRPr lang="pl-PL" sz="2000" b="0" i="0" u="none" strike="noStrike" kern="1200">
                <a:ln>
                  <a:noFill/>
                </a:ln>
                <a:solidFill>
                  <a:srgbClr val="000000"/>
                </a:solidFill>
                <a:latin typeface="Liberation Serif" pitchFamily="18"/>
              </a:defRPr>
            </a:lvl4pPr>
            <a:lvl5pPr marL="2160000" marR="0" lvl="4" indent="-216000" algn="ctr">
              <a:spcBef>
                <a:spcPts val="0"/>
              </a:spcBef>
              <a:spcAft>
                <a:spcPts val="281"/>
              </a:spcAft>
              <a:buNone/>
              <a:defRPr lang="pl-PL" sz="2000" b="0" i="0" u="none" strike="noStrike" kern="1200">
                <a:ln>
                  <a:noFill/>
                </a:ln>
                <a:solidFill>
                  <a:srgbClr val="000000"/>
                </a:solidFill>
                <a:latin typeface="Liberation Serif" pitchFamily="18"/>
              </a:defRPr>
            </a:lvl5pPr>
            <a:lvl6pPr marL="2592000" marR="0" lvl="5" indent="-216000" algn="ctr">
              <a:spcBef>
                <a:spcPts val="0"/>
              </a:spcBef>
              <a:spcAft>
                <a:spcPts val="281"/>
              </a:spcAft>
              <a:buNone/>
              <a:defRPr lang="pl-PL" sz="2000" b="0" i="0" u="none" strike="noStrike" kern="1200">
                <a:ln>
                  <a:noFill/>
                </a:ln>
                <a:solidFill>
                  <a:srgbClr val="000000"/>
                </a:solidFill>
                <a:latin typeface="Liberation Serif" pitchFamily="18"/>
              </a:defRPr>
            </a:lvl6pPr>
            <a:lvl7pPr marL="3024000" marR="0" lvl="6" indent="-216000" algn="ctr">
              <a:spcBef>
                <a:spcPts val="0"/>
              </a:spcBef>
              <a:spcAft>
                <a:spcPts val="281"/>
              </a:spcAft>
              <a:buNone/>
              <a:defRPr lang="pl-PL" sz="2000" b="0" i="0" u="none" strike="noStrike" kern="1200">
                <a:ln>
                  <a:noFill/>
                </a:ln>
                <a:solidFill>
                  <a:srgbClr val="000000"/>
                </a:solidFill>
                <a:latin typeface="Liberation Serif" pitchFamily="18"/>
              </a:defRPr>
            </a:lvl7pPr>
            <a:lvl8pPr marL="3456000" marR="0" lvl="7" indent="-216000" algn="ctr">
              <a:spcBef>
                <a:spcPts val="0"/>
              </a:spcBef>
              <a:spcAft>
                <a:spcPts val="281"/>
              </a:spcAft>
              <a:buNone/>
              <a:defRPr lang="pl-PL" sz="2000" b="0" i="0" u="none" strike="noStrike" kern="1200">
                <a:ln>
                  <a:noFill/>
                </a:ln>
                <a:solidFill>
                  <a:srgbClr val="000000"/>
                </a:solidFill>
                <a:latin typeface="Liberation Serif" pitchFamily="18"/>
              </a:defRPr>
            </a:lvl8pPr>
            <a:lvl9pPr marL="3887999" marR="0" lvl="8" indent="-216000" algn="ctr">
              <a:spcBef>
                <a:spcPts val="0"/>
              </a:spcBef>
              <a:spcAft>
                <a:spcPts val="281"/>
              </a:spcAft>
              <a:buNone/>
              <a:defRPr lang="pl-PL" sz="2000" b="0" i="0" u="none" strike="noStrike" kern="1200">
                <a:ln>
                  <a:noFill/>
                </a:ln>
                <a:solidFill>
                  <a:srgbClr val="000000"/>
                </a:solidFill>
                <a:latin typeface="Liberation Serif" pitchFamily="18"/>
              </a:defRPr>
            </a:lvl9pPr>
          </a:lstStyle>
          <a:p>
            <a:pPr lvl="0"/>
            <a:r>
              <a:rPr lang="pl-PL">
                <a:cs typeface="Tahoma" pitchFamily="2"/>
              </a:rPr>
              <a:t>Jerzy Różycki (ur. 24 lipca 1909 r. w Olszanie, zm.  9 stycznia 1942 r.) był polskim matematykiem i kryptologiem, w maju 1926 r. ukończył Gimnazjum Koedukacyjne Towarzystwa Szkoły Średniej w Wyszkowie nad Bugiem, był absolwentem i pracownikiem Uniwersytetu Poznańskiego oraz radiokontrwywiadu wojskowego Oddziału II Sztabu Głównego WP. Był jednym z trzech ludzi, którzy złamali szyfr Enigmy w 1932 roku.</a:t>
            </a:r>
          </a:p>
          <a:p>
            <a:pPr lvl="0"/>
            <a:endParaRPr lang="pl-PL">
              <a:cs typeface="Tahoma" pitchFamily="2"/>
            </a:endParaRPr>
          </a:p>
        </p:txBody>
      </p:sp>
      <p:pic>
        <p:nvPicPr>
          <p:cNvPr id="4" name=""/>
          <p:cNvPicPr>
            <a:picLocks noChangeAspect="1"/>
          </p:cNvPicPr>
          <p:nvPr/>
        </p:nvPicPr>
        <p:blipFill>
          <a:blip r:embed="rId3">
            <a:lum/>
            <a:alphaModFix amt="30000"/>
          </a:blip>
          <a:srcRect/>
          <a:stretch>
            <a:fillRect/>
          </a:stretch>
        </p:blipFill>
        <p:spPr>
          <a:xfrm>
            <a:off x="2669040" y="360000"/>
            <a:ext cx="5034960" cy="727991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360359" y="68184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3200">
                <a:solidFill>
                  <a:srgbClr val="C9211E"/>
                </a:solidFill>
                <a:latin typeface="Comic Sans MS" pitchFamily="66"/>
                <a:cs typeface="Tahoma" pitchFamily="2"/>
              </a:rPr>
              <a:t>POGROMCY ENIGMY- Henryk Zygalski</a:t>
            </a:r>
          </a:p>
        </p:txBody>
      </p:sp>
      <p:sp>
        <p:nvSpPr>
          <p:cNvPr id="3" name="Symbol zastępczy tekstu 2"/>
          <p:cNvSpPr txBox="1">
            <a:spLocks noGrp="1"/>
          </p:cNvSpPr>
          <p:nvPr>
            <p:ph type="body" idx="4294967295"/>
          </p:nvPr>
        </p:nvSpPr>
        <p:spPr>
          <a:xfrm>
            <a:off x="561960" y="2015999"/>
            <a:ext cx="8870040" cy="5040000"/>
          </a:xfrm>
          <a:noFill/>
          <a:ln>
            <a:noFill/>
          </a:ln>
        </p:spPr>
        <p:txBody>
          <a:bodyPr/>
          <a:lstStyle>
            <a:def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defPPr>
            <a:lvl1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lvl1pPr>
            <a:lvl2pPr marL="864000" marR="0" lvl="1" indent="-324000" algn="ctr">
              <a:spcBef>
                <a:spcPts val="0"/>
              </a:spcBef>
              <a:spcAft>
                <a:spcPts val="1131"/>
              </a:spcAft>
              <a:buNone/>
              <a:defRPr lang="pl-PL" sz="2800" b="0" i="0" u="none" strike="noStrike" kern="1200">
                <a:ln>
                  <a:noFill/>
                </a:ln>
                <a:solidFill>
                  <a:srgbClr val="000000"/>
                </a:solidFill>
                <a:latin typeface="Liberation Serif" pitchFamily="18"/>
              </a:defRPr>
            </a:lvl2pPr>
            <a:lvl3pPr marL="1295999" marR="0" lvl="2" indent="-288000" algn="ctr">
              <a:spcBef>
                <a:spcPts val="0"/>
              </a:spcBef>
              <a:spcAft>
                <a:spcPts val="848"/>
              </a:spcAft>
              <a:buNone/>
              <a:defRPr lang="pl-PL" sz="2400" b="0" i="0" u="none" strike="noStrike" kern="1200">
                <a:ln>
                  <a:noFill/>
                </a:ln>
                <a:solidFill>
                  <a:srgbClr val="000000"/>
                </a:solidFill>
                <a:latin typeface="Liberation Serif" pitchFamily="18"/>
              </a:defRPr>
            </a:lvl3pPr>
            <a:lvl4pPr marL="1728000" marR="0" lvl="3" indent="-216000" algn="ctr">
              <a:spcBef>
                <a:spcPts val="0"/>
              </a:spcBef>
              <a:spcAft>
                <a:spcPts val="561"/>
              </a:spcAft>
              <a:buNone/>
              <a:defRPr lang="pl-PL" sz="2000" b="0" i="0" u="none" strike="noStrike" kern="1200">
                <a:ln>
                  <a:noFill/>
                </a:ln>
                <a:solidFill>
                  <a:srgbClr val="000000"/>
                </a:solidFill>
                <a:latin typeface="Liberation Serif" pitchFamily="18"/>
              </a:defRPr>
            </a:lvl4pPr>
            <a:lvl5pPr marL="2160000" marR="0" lvl="4" indent="-216000" algn="ctr">
              <a:spcBef>
                <a:spcPts val="0"/>
              </a:spcBef>
              <a:spcAft>
                <a:spcPts val="281"/>
              </a:spcAft>
              <a:buNone/>
              <a:defRPr lang="pl-PL" sz="2000" b="0" i="0" u="none" strike="noStrike" kern="1200">
                <a:ln>
                  <a:noFill/>
                </a:ln>
                <a:solidFill>
                  <a:srgbClr val="000000"/>
                </a:solidFill>
                <a:latin typeface="Liberation Serif" pitchFamily="18"/>
              </a:defRPr>
            </a:lvl5pPr>
            <a:lvl6pPr marL="2592000" marR="0" lvl="5" indent="-216000" algn="ctr">
              <a:spcBef>
                <a:spcPts val="0"/>
              </a:spcBef>
              <a:spcAft>
                <a:spcPts val="281"/>
              </a:spcAft>
              <a:buNone/>
              <a:defRPr lang="pl-PL" sz="2000" b="0" i="0" u="none" strike="noStrike" kern="1200">
                <a:ln>
                  <a:noFill/>
                </a:ln>
                <a:solidFill>
                  <a:srgbClr val="000000"/>
                </a:solidFill>
                <a:latin typeface="Liberation Serif" pitchFamily="18"/>
              </a:defRPr>
            </a:lvl6pPr>
            <a:lvl7pPr marL="3024000" marR="0" lvl="6" indent="-216000" algn="ctr">
              <a:spcBef>
                <a:spcPts val="0"/>
              </a:spcBef>
              <a:spcAft>
                <a:spcPts val="281"/>
              </a:spcAft>
              <a:buNone/>
              <a:defRPr lang="pl-PL" sz="2000" b="0" i="0" u="none" strike="noStrike" kern="1200">
                <a:ln>
                  <a:noFill/>
                </a:ln>
                <a:solidFill>
                  <a:srgbClr val="000000"/>
                </a:solidFill>
                <a:latin typeface="Liberation Serif" pitchFamily="18"/>
              </a:defRPr>
            </a:lvl7pPr>
            <a:lvl8pPr marL="3456000" marR="0" lvl="7" indent="-216000" algn="ctr">
              <a:spcBef>
                <a:spcPts val="0"/>
              </a:spcBef>
              <a:spcAft>
                <a:spcPts val="281"/>
              </a:spcAft>
              <a:buNone/>
              <a:defRPr lang="pl-PL" sz="2000" b="0" i="0" u="none" strike="noStrike" kern="1200">
                <a:ln>
                  <a:noFill/>
                </a:ln>
                <a:solidFill>
                  <a:srgbClr val="000000"/>
                </a:solidFill>
                <a:latin typeface="Liberation Serif" pitchFamily="18"/>
              </a:defRPr>
            </a:lvl8pPr>
            <a:lvl9pPr marL="3887999" marR="0" lvl="8" indent="-216000" algn="ctr">
              <a:spcBef>
                <a:spcPts val="0"/>
              </a:spcBef>
              <a:spcAft>
                <a:spcPts val="281"/>
              </a:spcAft>
              <a:buNone/>
              <a:defRPr lang="pl-PL" sz="2000" b="0" i="0" u="none" strike="noStrike" kern="1200">
                <a:ln>
                  <a:noFill/>
                </a:ln>
                <a:solidFill>
                  <a:srgbClr val="000000"/>
                </a:solidFill>
                <a:latin typeface="Liberation Serif" pitchFamily="18"/>
              </a:defRPr>
            </a:lvl9pPr>
          </a:lstStyle>
          <a:p>
            <a:pPr lvl="0"/>
            <a:r>
              <a:rPr lang="pl-PL" sz="4000">
                <a:cs typeface="Tahoma" pitchFamily="2"/>
              </a:rPr>
              <a:t>Henryk Zygalski (ur. 15 lipca 1908 r. w Poznaniu, zm. 30 sierpnia 1978 r. w Liss) był polskim matematykiem i kryptologiem, wynalazł koncepcje płacht Zygalskiego, dzięki którym on oraz Marian Rejewski i Jerzy Różycki złamali kod Enigmy</a:t>
            </a:r>
            <a:r>
              <a:rPr lang="pl-PL">
                <a:cs typeface="Tahoma" pitchFamily="2"/>
              </a:rPr>
              <a:t>.</a:t>
            </a:r>
          </a:p>
        </p:txBody>
      </p:sp>
      <p:pic>
        <p:nvPicPr>
          <p:cNvPr id="4" name=""/>
          <p:cNvPicPr>
            <a:picLocks noChangeAspect="1"/>
          </p:cNvPicPr>
          <p:nvPr/>
        </p:nvPicPr>
        <p:blipFill>
          <a:blip r:embed="rId3">
            <a:lum/>
            <a:alphaModFix amt="30000"/>
          </a:blip>
          <a:srcRect/>
          <a:stretch>
            <a:fillRect/>
          </a:stretch>
        </p:blipFill>
        <p:spPr>
          <a:xfrm>
            <a:off x="2376000" y="314280"/>
            <a:ext cx="5885280" cy="72457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1833839"/>
            <a:ext cx="9071640" cy="3494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a:latin typeface="Comic Sans MS" pitchFamily="66"/>
                <a:cs typeface="Tahoma" pitchFamily="2"/>
              </a:rPr>
              <a:t>DZIĘKUJE ZA UWAGĘ</a:t>
            </a:r>
            <a:br>
              <a:rPr lang="pl-PL">
                <a:latin typeface="Comic Sans MS" pitchFamily="66"/>
                <a:cs typeface="Tahoma" pitchFamily="2"/>
              </a:rPr>
            </a:br>
            <a:r>
              <a:rPr lang="pl-PL">
                <a:latin typeface="Comic Sans MS" pitchFamily="66"/>
                <a:cs typeface="Tahoma" pitchFamily="2"/>
              </a:rPr>
              <a:t>PREZENTACJE WYKONAŁ:</a:t>
            </a:r>
            <a:br>
              <a:rPr lang="pl-PL">
                <a:latin typeface="Comic Sans MS" pitchFamily="66"/>
                <a:cs typeface="Tahoma" pitchFamily="2"/>
              </a:rPr>
            </a:br>
            <a:r>
              <a:rPr lang="pl-PL">
                <a:solidFill>
                  <a:srgbClr val="FF3838"/>
                </a:solidFill>
                <a:latin typeface="Comic Sans MS" pitchFamily="66"/>
                <a:cs typeface="Tahoma" pitchFamily="2"/>
              </a:rPr>
              <a:t>KACPER BERNACKI</a:t>
            </a:r>
          </a:p>
        </p:txBody>
      </p:sp>
      <p:sp>
        <p:nvSpPr>
          <p:cNvPr id="3" name="Symbol zastępczy tekstu 2"/>
          <p:cNvSpPr txBox="1">
            <a:spLocks noGrp="1"/>
          </p:cNvSpPr>
          <p:nvPr>
            <p:ph type="body" idx="4294967295"/>
          </p:nvPr>
        </p:nvSpPr>
        <p:spPr>
          <a:xfrm>
            <a:off x="3311999" y="5903999"/>
            <a:ext cx="8870040" cy="2015999"/>
          </a:xfrm>
          <a:noFill/>
          <a:ln>
            <a:noFill/>
          </a:ln>
        </p:spPr>
        <p:txBody>
          <a:bodyPr/>
          <a:lstStyle>
            <a:def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defPPr>
            <a:lvl1pPr marL="432000" marR="0" lvl="0" indent="-324000" algn="ctr">
              <a:spcBef>
                <a:spcPts val="0"/>
              </a:spcBef>
              <a:spcAft>
                <a:spcPts val="1414"/>
              </a:spcAft>
              <a:buNone/>
              <a:defRPr lang="pl-PL" sz="3200" b="0" i="0" u="none" strike="noStrike" kern="1200">
                <a:ln>
                  <a:noFill/>
                </a:ln>
                <a:solidFill>
                  <a:srgbClr val="000000"/>
                </a:solidFill>
                <a:latin typeface="Liberation Serif" pitchFamily="18"/>
              </a:defRPr>
            </a:lvl1pPr>
            <a:lvl2pPr marL="864000" marR="0" lvl="1" indent="-324000" algn="ctr">
              <a:spcBef>
                <a:spcPts val="0"/>
              </a:spcBef>
              <a:spcAft>
                <a:spcPts val="1131"/>
              </a:spcAft>
              <a:buNone/>
              <a:defRPr lang="pl-PL" sz="2800" b="0" i="0" u="none" strike="noStrike" kern="1200">
                <a:ln>
                  <a:noFill/>
                </a:ln>
                <a:solidFill>
                  <a:srgbClr val="000000"/>
                </a:solidFill>
                <a:latin typeface="Liberation Serif" pitchFamily="18"/>
              </a:defRPr>
            </a:lvl2pPr>
            <a:lvl3pPr marL="1295999" marR="0" lvl="2" indent="-288000" algn="ctr">
              <a:spcBef>
                <a:spcPts val="0"/>
              </a:spcBef>
              <a:spcAft>
                <a:spcPts val="848"/>
              </a:spcAft>
              <a:buNone/>
              <a:defRPr lang="pl-PL" sz="2400" b="0" i="0" u="none" strike="noStrike" kern="1200">
                <a:ln>
                  <a:noFill/>
                </a:ln>
                <a:solidFill>
                  <a:srgbClr val="000000"/>
                </a:solidFill>
                <a:latin typeface="Liberation Serif" pitchFamily="18"/>
              </a:defRPr>
            </a:lvl3pPr>
            <a:lvl4pPr marL="1728000" marR="0" lvl="3" indent="-216000" algn="ctr">
              <a:spcBef>
                <a:spcPts val="0"/>
              </a:spcBef>
              <a:spcAft>
                <a:spcPts val="561"/>
              </a:spcAft>
              <a:buNone/>
              <a:defRPr lang="pl-PL" sz="2000" b="0" i="0" u="none" strike="noStrike" kern="1200">
                <a:ln>
                  <a:noFill/>
                </a:ln>
                <a:solidFill>
                  <a:srgbClr val="000000"/>
                </a:solidFill>
                <a:latin typeface="Liberation Serif" pitchFamily="18"/>
              </a:defRPr>
            </a:lvl4pPr>
            <a:lvl5pPr marL="2160000" marR="0" lvl="4" indent="-216000" algn="ctr">
              <a:spcBef>
                <a:spcPts val="0"/>
              </a:spcBef>
              <a:spcAft>
                <a:spcPts val="281"/>
              </a:spcAft>
              <a:buNone/>
              <a:defRPr lang="pl-PL" sz="2000" b="0" i="0" u="none" strike="noStrike" kern="1200">
                <a:ln>
                  <a:noFill/>
                </a:ln>
                <a:solidFill>
                  <a:srgbClr val="000000"/>
                </a:solidFill>
                <a:latin typeface="Liberation Serif" pitchFamily="18"/>
              </a:defRPr>
            </a:lvl5pPr>
            <a:lvl6pPr marL="2592000" marR="0" lvl="5" indent="-216000" algn="ctr">
              <a:spcBef>
                <a:spcPts val="0"/>
              </a:spcBef>
              <a:spcAft>
                <a:spcPts val="281"/>
              </a:spcAft>
              <a:buNone/>
              <a:defRPr lang="pl-PL" sz="2000" b="0" i="0" u="none" strike="noStrike" kern="1200">
                <a:ln>
                  <a:noFill/>
                </a:ln>
                <a:solidFill>
                  <a:srgbClr val="000000"/>
                </a:solidFill>
                <a:latin typeface="Liberation Serif" pitchFamily="18"/>
              </a:defRPr>
            </a:lvl6pPr>
            <a:lvl7pPr marL="3024000" marR="0" lvl="6" indent="-216000" algn="ctr">
              <a:spcBef>
                <a:spcPts val="0"/>
              </a:spcBef>
              <a:spcAft>
                <a:spcPts val="281"/>
              </a:spcAft>
              <a:buNone/>
              <a:defRPr lang="pl-PL" sz="2000" b="0" i="0" u="none" strike="noStrike" kern="1200">
                <a:ln>
                  <a:noFill/>
                </a:ln>
                <a:solidFill>
                  <a:srgbClr val="000000"/>
                </a:solidFill>
                <a:latin typeface="Liberation Serif" pitchFamily="18"/>
              </a:defRPr>
            </a:lvl7pPr>
            <a:lvl8pPr marL="3456000" marR="0" lvl="7" indent="-216000" algn="ctr">
              <a:spcBef>
                <a:spcPts val="0"/>
              </a:spcBef>
              <a:spcAft>
                <a:spcPts val="281"/>
              </a:spcAft>
              <a:buNone/>
              <a:defRPr lang="pl-PL" sz="2000" b="0" i="0" u="none" strike="noStrike" kern="1200">
                <a:ln>
                  <a:noFill/>
                </a:ln>
                <a:solidFill>
                  <a:srgbClr val="000000"/>
                </a:solidFill>
                <a:latin typeface="Liberation Serif" pitchFamily="18"/>
              </a:defRPr>
            </a:lvl8pPr>
            <a:lvl9pPr marL="3887999" marR="0" lvl="8" indent="-216000" algn="ctr">
              <a:spcBef>
                <a:spcPts val="0"/>
              </a:spcBef>
              <a:spcAft>
                <a:spcPts val="281"/>
              </a:spcAft>
              <a:buNone/>
              <a:defRPr lang="pl-PL" sz="2000" b="0" i="0" u="none" strike="noStrike" kern="1200">
                <a:ln>
                  <a:noFill/>
                </a:ln>
                <a:solidFill>
                  <a:srgbClr val="000000"/>
                </a:solidFill>
                <a:latin typeface="Liberation Serif" pitchFamily="18"/>
              </a:defRPr>
            </a:lvl9pPr>
          </a:lstStyle>
          <a:p>
            <a:pPr lvl="0"/>
            <a:r>
              <a:rPr lang="pl-PL" sz="2600">
                <a:cs typeface="Tahoma" pitchFamily="2"/>
              </a:rPr>
              <a:t>Źródła informacji i zdjęć:</a:t>
            </a:r>
          </a:p>
          <a:p>
            <a:pPr lvl="0"/>
            <a:r>
              <a:rPr lang="pl-PL" sz="2600">
                <a:cs typeface="Tahoma" pitchFamily="2"/>
              </a:rPr>
              <a:t>Wikipedia,galeria google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Inspiration">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ntag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328</Words>
  <Application>Microsoft Office PowerPoint</Application>
  <PresentationFormat>Pokaz na ekranie (4:3)</PresentationFormat>
  <Paragraphs>15</Paragraphs>
  <Slides>7</Slides>
  <Notes>7</Notes>
  <HiddenSlides>0</HiddenSlides>
  <MMClips>0</MMClips>
  <ScaleCrop>false</ScaleCrop>
  <HeadingPairs>
    <vt:vector size="4" baseType="variant">
      <vt:variant>
        <vt:lpstr>Motyw</vt:lpstr>
      </vt:variant>
      <vt:variant>
        <vt:i4>2</vt:i4>
      </vt:variant>
      <vt:variant>
        <vt:lpstr>Tytuły slajdów</vt:lpstr>
      </vt:variant>
      <vt:variant>
        <vt:i4>7</vt:i4>
      </vt:variant>
    </vt:vector>
  </HeadingPairs>
  <TitlesOfParts>
    <vt:vector size="9" baseType="lpstr">
      <vt:lpstr>Inspiration</vt:lpstr>
      <vt:lpstr>Vintage</vt:lpstr>
      <vt:lpstr>POGROMCY ENIGMY</vt:lpstr>
      <vt:lpstr>DLACZEGO SĄ ONI NAZYWANI ”POGROMCAMI ENIGMY”</vt:lpstr>
      <vt:lpstr>CO TO JEST ENIGMA?</vt:lpstr>
      <vt:lpstr>POGROMCY ENIGMY-MARIAN REJEWSKI</vt:lpstr>
      <vt:lpstr>POGROMCY ENIGMY- Jerzy Różycki</vt:lpstr>
      <vt:lpstr>POGROMCY ENIGMY- Henryk Zygalski</vt:lpstr>
      <vt:lpstr>DZIĘKUJE ZA UWAGĘ PREZENTACJE WYKONAŁ: KACPER BERNACKI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Inspiration</dc:title>
  <dc:creator>Andrzej78</dc:creator>
  <cp:lastModifiedBy>Andrzej78</cp:lastModifiedBy>
  <cp:revision>7</cp:revision>
  <dcterms:created xsi:type="dcterms:W3CDTF">2021-02-17T10:35:42Z</dcterms:created>
  <dcterms:modified xsi:type="dcterms:W3CDTF">2021-02-22T18:11:37Z</dcterms:modified>
</cp:coreProperties>
</file>