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handoutMasterIdLst>
    <p:handoutMasterId r:id="rId12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80625" cy="5670550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92" y="-90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28" cy="534208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r>
              <a:rPr lang="de-AT" sz="1400" b="0" i="0" u="none" strike="noStrike" kern="1200" smtClean="0">
                <a:ln>
                  <a:noFill/>
                </a:ln>
                <a:latin typeface="Source Sans Pro" pitchFamily="2"/>
                <a:ea typeface="Segoe UI" pitchFamily="2"/>
                <a:cs typeface="Tahoma" pitchFamily="2"/>
              </a:rPr>
              <a:t> </a:t>
            </a:r>
            <a:endParaRPr lang="de-AT" sz="1400" b="0" i="0" u="none" strike="noStrike" kern="1200">
              <a:ln>
                <a:noFill/>
              </a:ln>
              <a:latin typeface="Source Sans Pro" pitchFamily="2"/>
              <a:ea typeface="Segoe UI" pitchFamily="2"/>
              <a:cs typeface="Tahoma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797" y="0"/>
            <a:ext cx="3280528" cy="534208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ctr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248F38D-F378-4E0F-B8C7-1D982117133C}" type="datetimeFigureOut">
              <a:t>22.02.2021</a:t>
            </a:fld>
            <a:r>
              <a:rPr lang="de-AT" sz="1400" b="0" i="0" u="none" strike="noStrike" kern="1200">
                <a:ln>
                  <a:noFill/>
                </a:ln>
                <a:latin typeface="Source Sans Pro" pitchFamily="2"/>
                <a:ea typeface="Segoe UI" pitchFamily="2"/>
                <a:cs typeface="Tahoma" pitchFamily="2"/>
              </a:rPr>
              <a:t> </a:t>
            </a: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222"/>
            <a:ext cx="3280528" cy="534208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r>
              <a:rPr lang="de-AT" sz="1400" b="0" i="0" u="none" strike="noStrike" kern="1200" smtClean="0">
                <a:ln>
                  <a:noFill/>
                </a:ln>
                <a:latin typeface="Source Sans Pro" pitchFamily="2"/>
                <a:ea typeface="Segoe UI" pitchFamily="2"/>
                <a:cs typeface="Tahoma" pitchFamily="2"/>
              </a:rPr>
              <a:t> </a:t>
            </a:r>
            <a:endParaRPr lang="de-AT" sz="1400" b="0" i="0" u="none" strike="noStrike" kern="1200">
              <a:ln>
                <a:noFill/>
              </a:ln>
              <a:latin typeface="Source Sans Pro" pitchFamily="2"/>
              <a:ea typeface="Segoe UI" pitchFamily="2"/>
              <a:cs typeface="Tahoma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797" y="10157222"/>
            <a:ext cx="3280528" cy="534208"/>
          </a:xfrm>
          <a:prstGeom prst="rect">
            <a:avLst/>
          </a:prstGeom>
          <a:noFill/>
          <a:ln>
            <a:noFill/>
          </a:ln>
        </p:spPr>
        <p:txBody>
          <a:bodyPr vert="horz" wrap="none" lIns="36000" tIns="36000" rIns="36000" bIns="36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DD0CA39-858B-406D-B18D-757B1A207CBC}" type="slidenum">
              <a:t>‹#›</a:t>
            </a:fld>
            <a:r>
              <a:rPr lang="de-AT" sz="1400" b="0" i="0" u="none" strike="noStrike" kern="1200">
                <a:ln>
                  <a:noFill/>
                </a:ln>
                <a:latin typeface="Source Sans Pro" pitchFamily="2"/>
                <a:ea typeface="Segoe UI" pitchFamily="2"/>
                <a:cs typeface="Tahoma" pitchFamily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2341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566719" y="1117440"/>
            <a:ext cx="4425120" cy="37389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1044000" y="5096520"/>
            <a:ext cx="5471640" cy="4487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AT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360000" y="360000"/>
            <a:ext cx="2968199" cy="498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de-AT" sz="1400" kern="1200">
                <a:solidFill>
                  <a:srgbClr val="DBF5F9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31440" y="360000"/>
            <a:ext cx="2968199" cy="498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de-AT" sz="1400" kern="1200">
                <a:solidFill>
                  <a:srgbClr val="DBF5F9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fld id="{96A46821-0D59-4721-A884-1985C40191AB}" type="datetimeFigureOut">
              <a:t>22.02.2021</a:t>
            </a:fld>
            <a:r>
              <a:rPr lang="de-AT"/>
              <a:t> 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360000" y="9833400"/>
            <a:ext cx="2968199" cy="498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de-AT" sz="1400" kern="1200">
                <a:solidFill>
                  <a:srgbClr val="DBF5F9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31440" y="9833400"/>
            <a:ext cx="2968199" cy="498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de-AT" sz="1400" kern="1200">
                <a:solidFill>
                  <a:srgbClr val="DBF5F9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fld id="{FA5EE77B-AD47-413A-BE1E-87A6D968DD7E}" type="slidenum">
              <a:t>‹#›</a:t>
            </a:fld>
            <a:r>
              <a:rPr lang="de-AT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380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hangingPunct="0">
      <a:lnSpc>
        <a:spcPct val="110000"/>
      </a:lnSpc>
      <a:spcBef>
        <a:spcPts val="0"/>
      </a:spcBef>
      <a:spcAft>
        <a:spcPts val="567"/>
      </a:spcAft>
      <a:tabLst/>
      <a:defRPr lang="de-AT" sz="2000" b="0" i="0" u="none" strike="noStrike" kern="1200">
        <a:ln>
          <a:noFill/>
        </a:ln>
        <a:latin typeface="Noto Sans Regular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B3165FCF-5AA4-4B2A-8C11-628266C80A72}" type="datetimeFigureOut">
              <a:t>22.02.2021</a:t>
            </a:fld>
            <a:r>
              <a:rPr lang="de-AT"/>
              <a:t> 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70A00F21-038D-4317-85DA-4DE73C08E233}" type="slidenum">
              <a:t>1</a:t>
            </a:fld>
            <a:r>
              <a:rPr lang="de-AT"/>
              <a:t> </a:t>
            </a:r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pPr rtl="0"/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03655005-482D-4B22-83B1-225089003448}" type="datetimeFigureOut">
              <a:t>22.02.2021</a:t>
            </a:fld>
            <a:r>
              <a:rPr lang="de-AT"/>
              <a:t> 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D889E4B4-AD1F-4313-879F-1F2C67A45B91}" type="slidenum">
              <a:t>2</a:t>
            </a:fld>
            <a:r>
              <a:rPr lang="de-AT"/>
              <a:t> </a:t>
            </a:r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4E8DA2AF-CAAB-44FB-8641-F27F833746C9}" type="datetimeFigureOut">
              <a:t>22.02.2021</a:t>
            </a:fld>
            <a:r>
              <a:rPr lang="de-AT"/>
              <a:t> 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9AA8CDA7-5966-43B6-B15D-6D6B6E9AED33}" type="slidenum">
              <a:t>3</a:t>
            </a:fld>
            <a:r>
              <a:rPr lang="de-AT"/>
              <a:t> </a:t>
            </a:r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AC6184EA-0B9B-40DE-A9AA-D3A6B8CAA8C3}" type="datetimeFigureOut">
              <a:t>22.02.2021</a:t>
            </a:fld>
            <a:r>
              <a:rPr lang="de-AT"/>
              <a:t> 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5B446A01-2AFA-4D12-895E-B65F06819E7A}" type="slidenum">
              <a:t>4</a:t>
            </a:fld>
            <a:r>
              <a:rPr lang="de-AT"/>
              <a:t> </a:t>
            </a:r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14143F2F-A575-4C0C-876D-B34A5E31ED13}" type="datetimeFigureOut">
              <a:t>22.02.2021</a:t>
            </a:fld>
            <a:r>
              <a:rPr lang="de-AT"/>
              <a:t> 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F809AA39-EF55-444D-989B-2FDDAFC583DE}" type="slidenum">
              <a:t>5</a:t>
            </a:fld>
            <a:r>
              <a:rPr lang="de-AT"/>
              <a:t> </a:t>
            </a:r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A8A25E10-DDE5-493C-AC2E-CC6CF1E14B07}" type="datetimeFigureOut">
              <a:t>22.02.2021</a:t>
            </a:fld>
            <a:r>
              <a:rPr lang="de-AT"/>
              <a:t> 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FB868FA5-38EB-4314-8ADF-765BB17A636E}" type="slidenum">
              <a:t>6</a:t>
            </a:fld>
            <a:r>
              <a:rPr lang="de-AT"/>
              <a:t> </a:t>
            </a:r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lIns="0" tIns="0" rIns="0" bIns="0" anchorCtr="0"/>
          <a:lstStyle/>
          <a:p>
            <a:pPr lvl="0"/>
            <a:fld id="{68D4E171-1CC5-422F-B56E-6DEEE4FCB2B8}" type="datetimeFigureOut">
              <a:t>22.02.2021</a:t>
            </a:fld>
            <a:r>
              <a:rPr lang="de-AT"/>
              <a:t> 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/>
          <a:lstStyle/>
          <a:p>
            <a:pPr lvl="0"/>
            <a:fld id="{2176F250-521F-4B17-8E31-03917EAC020B}" type="slidenum">
              <a:t>7</a:t>
            </a:fld>
            <a:r>
              <a:rPr lang="de-AT"/>
              <a:t> </a:t>
            </a:r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6A7357-7781-4D39-88FE-8C530C75D07B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8105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9CC11C-42B3-4BF2-831E-BB729F39E0DA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4893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200900" y="269875"/>
            <a:ext cx="2249488" cy="47704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49263" y="269875"/>
            <a:ext cx="6599237" cy="47704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1F450B-945E-48DF-AE13-436A37133A46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0525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88A748-4F84-493A-ABE6-380F13E33DBC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037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0215E7-F3AD-40DA-BF77-601C12DA79BB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7357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A7AC93-AC73-4AB5-99D9-7C5B1E2BCC8D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6490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750" y="1439863"/>
            <a:ext cx="4422775" cy="3509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439863"/>
            <a:ext cx="4424363" cy="3509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8367F6-514B-48EF-B032-A40B9842AA1A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714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83A3F1-DDDB-4007-9C42-C4814333E571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0482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BD71A6-E844-459C-A78E-97C3471066A7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108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16DCA7-1F52-48DA-A2EC-AD447DFE0F8C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75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27EEB9-B110-48BE-8F6B-5B2127BC0DE2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296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C9A84F-CA3C-42B4-AD27-1DB73640BFA8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9332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A035ED-462E-48E9-B106-689E83C4E7A8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459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581100-9BCD-4394-9797-CFA20B6C5B1D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26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289800" y="90488"/>
            <a:ext cx="2249488" cy="48593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9750" y="90488"/>
            <a:ext cx="6597650" cy="48593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8A79E9-6603-4950-B013-3548F2239921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7264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F0775A-2ABC-4375-809F-EA92B8DDD571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3399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A7E661-EB62-49D4-9A80-F36686DB8B37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9535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9106BD-E21F-4DD3-ACCE-39EFD87D0829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7449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750" y="1439863"/>
            <a:ext cx="4422775" cy="4049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439863"/>
            <a:ext cx="4424363" cy="4049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F29950-E6FC-4DED-9C6B-40F2229C0468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5647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E99E74-C85C-405B-ADFE-DA2E6E1EC4B5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6900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9F96EA-9269-43FD-855D-1D85D65A44CC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8758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8C051CB-19FA-494A-9D4E-6823740A6A1A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8099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F28185-741F-434B-B363-CECD792518F8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9336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9D44F0-F710-4ADC-808C-4F3E7BA11340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07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D12E39-9E4A-455F-A75D-A89B9335B54F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3170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78F5A8-F2F3-4308-95C2-26B3F161EE9C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4074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289800" y="269875"/>
            <a:ext cx="2249488" cy="52197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9750" y="269875"/>
            <a:ext cx="6597650" cy="52197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662D17-F010-4B1B-9C7F-8D06BF829D1E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017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49263" y="3870325"/>
            <a:ext cx="4424362" cy="116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26025" y="3870325"/>
            <a:ext cx="4424363" cy="116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E22DEF-7FC5-4CC8-9446-E9E71F8EEF8D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1504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022712-C20F-40DC-8BEF-436C1B3FB22E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5583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C92BFA-E3FC-4153-A2A5-6BE2DF15291B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20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1C2CD4-F739-482F-B10A-B0DA73DEC407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712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4D6284-A58A-4ABF-819F-77F95E1A742E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4603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96848D-F5F4-431A-B354-C89201A1615A}" type="slidenum">
              <a:t>‹#›</a:t>
            </a:fld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1843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>
            <a:off x="0" y="3780000"/>
            <a:ext cx="10080000" cy="189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/>
          </a:solidFill>
          <a:ln>
            <a:noFill/>
            <a:prstDash val="solid"/>
          </a:ln>
          <a:effectLst>
            <a:outerShdw dist="18000" dir="16200000" algn="tl">
              <a:srgbClr val="F49100"/>
            </a:outerShdw>
          </a:effectLst>
        </p:spPr>
        <p:txBody>
          <a:bodyPr wrap="none" lIns="36000" tIns="36000" rIns="36000" bIns="36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AT" sz="2200" b="0" i="0" u="none" strike="noStrike" kern="1200">
              <a:ln>
                <a:noFill/>
              </a:ln>
              <a:latin typeface="Source Sans Pro" pitchFamily="2"/>
              <a:ea typeface="Segoe UI" pitchFamily="2"/>
              <a:cs typeface="Tahoma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half" idx="2"/>
          </p:nvPr>
        </p:nvSpPr>
        <p:spPr>
          <a:xfrm>
            <a:off x="450000" y="5130000"/>
            <a:ext cx="2340000" cy="450000"/>
          </a:xfrm>
          <a:prstGeom prst="rect">
            <a:avLst/>
          </a:prstGeom>
          <a:noFill/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de-AT" sz="2400" kern="1200">
                <a:solidFill>
                  <a:srgbClr val="DBF5F9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3"/>
          </p:nvPr>
        </p:nvSpPr>
        <p:spPr>
          <a:xfrm>
            <a:off x="3420000" y="5130000"/>
            <a:ext cx="3240000" cy="450000"/>
          </a:xfrm>
          <a:prstGeom prst="rect">
            <a:avLst/>
          </a:prstGeom>
          <a:noFill/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de-AT" sz="2400" kern="1200">
                <a:solidFill>
                  <a:srgbClr val="DBF5F9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4"/>
          </p:nvPr>
        </p:nvSpPr>
        <p:spPr>
          <a:xfrm>
            <a:off x="7200000" y="5130000"/>
            <a:ext cx="2340000" cy="450000"/>
          </a:xfrm>
          <a:prstGeom prst="rect">
            <a:avLst/>
          </a:prstGeom>
          <a:noFill/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de-AT" sz="2400" kern="1200">
                <a:solidFill>
                  <a:srgbClr val="DBF5F9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fld id="{5ED08B5E-DA36-4ACE-ACC6-23B4E761CBAB}" type="slidenum">
              <a:t>‹#›</a:t>
            </a:fld>
            <a:r>
              <a:rPr lang="de-AT"/>
              <a:t> </a:t>
            </a:r>
          </a:p>
        </p:txBody>
      </p:sp>
      <p:sp>
        <p:nvSpPr>
          <p:cNvPr id="6" name="Symbol zastępczy tytułu 5"/>
          <p:cNvSpPr txBox="1">
            <a:spLocks noGrp="1"/>
          </p:cNvSpPr>
          <p:nvPr>
            <p:ph type="title"/>
          </p:nvPr>
        </p:nvSpPr>
        <p:spPr>
          <a:xfrm>
            <a:off x="450000" y="270000"/>
            <a:ext cx="9000000" cy="324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/>
          </a:p>
        </p:txBody>
      </p:sp>
      <p:sp>
        <p:nvSpPr>
          <p:cNvPr id="7" name="Symbol zastępczy tekstu 6"/>
          <p:cNvSpPr txBox="1">
            <a:spLocks noGrp="1"/>
          </p:cNvSpPr>
          <p:nvPr>
            <p:ph type="body" idx="1"/>
          </p:nvPr>
        </p:nvSpPr>
        <p:spPr>
          <a:xfrm>
            <a:off x="450000" y="3870000"/>
            <a:ext cx="9000000" cy="117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None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84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65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635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42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indent="0" algn="l" hangingPunct="0">
        <a:lnSpc>
          <a:spcPct val="100000"/>
        </a:lnSpc>
        <a:spcBef>
          <a:spcPts val="0"/>
        </a:spcBef>
        <a:spcAft>
          <a:spcPts val="0"/>
        </a:spcAft>
        <a:tabLst/>
        <a:defRPr lang="de-AT" sz="6000" b="0" i="0" u="none" strike="noStrike" kern="1200" spc="0" baseline="0">
          <a:ln>
            <a:noFill/>
          </a:ln>
          <a:solidFill>
            <a:srgbClr val="04617B"/>
          </a:solidFill>
          <a:latin typeface="Source Sans Pro Light" pitchFamily="2"/>
        </a:defRPr>
      </a:lvl1pPr>
    </p:titleStyle>
    <p:bodyStyle>
      <a:lvl1pPr marL="0" marR="0" indent="0" hangingPunct="0">
        <a:spcBef>
          <a:spcPts val="0"/>
        </a:spcBef>
        <a:spcAft>
          <a:spcPts val="924"/>
        </a:spcAft>
        <a:tabLst/>
        <a:defRPr lang="de-AT" sz="2100" b="0" i="0" u="none" strike="noStrike" kern="1200">
          <a:ln>
            <a:noFill/>
          </a:ln>
          <a:solidFill>
            <a:srgbClr val="DBF5F9"/>
          </a:solidFill>
          <a:latin typeface="Source Sans Pro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 flipV="1">
            <a:off x="0" y="0"/>
            <a:ext cx="100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/>
          </a:solidFill>
          <a:ln>
            <a:noFill/>
            <a:prstDash val="solid"/>
          </a:ln>
          <a:effectLst>
            <a:outerShdw dist="10800" dir="5400000" algn="tl">
              <a:srgbClr val="F49100"/>
            </a:outerShdw>
          </a:effectLst>
        </p:spPr>
        <p:txBody>
          <a:bodyPr wrap="none" lIns="36000" tIns="36000" rIns="36000" bIns="36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AT" sz="2200" b="0" i="0" u="none" strike="noStrike" kern="1200">
              <a:ln>
                <a:noFill/>
              </a:ln>
              <a:latin typeface="Source Sans Pro" pitchFamily="2"/>
              <a:ea typeface="Segoe UI" pitchFamily="2"/>
              <a:cs typeface="Tahoma" pitchFamily="2"/>
            </a:endParaRPr>
          </a:p>
        </p:txBody>
      </p:sp>
      <p:sp>
        <p:nvSpPr>
          <p:cNvPr id="3" name="Symbol zastępczy tytułu 2"/>
          <p:cNvSpPr txBox="1"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1"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054"/>
              </a:spcAft>
              <a:buClr>
                <a:srgbClr val="009EDA"/>
              </a:buClr>
              <a:buSzPct val="45000"/>
              <a:buFont typeface="OpenSymbol"/>
              <a:buNone/>
              <a:defRPr lang="de-AT" sz="2400" b="0" i="0" u="none" strike="noStrike" kern="1200">
                <a:ln>
                  <a:noFill/>
                </a:ln>
                <a:latin typeface="Source Sans Pro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054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2400" b="0" i="0" u="none" strike="noStrike" kern="1200">
                <a:ln>
                  <a:noFill/>
                </a:ln>
                <a:latin typeface="Source Sans Pro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842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2100" b="0" i="0" u="none" strike="noStrike" kern="1200">
                <a:ln>
                  <a:noFill/>
                </a:ln>
                <a:latin typeface="Source Sans Pro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635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422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10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10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10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10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1650" b="0" i="0" u="none" strike="noStrike" kern="1200">
                <a:ln>
                  <a:noFill/>
                </a:ln>
                <a:latin typeface="Source Sans Pro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10"/>
              </a:spcAft>
              <a:buClr>
                <a:srgbClr val="009EDA"/>
              </a:buClr>
              <a:buSzPct val="45000"/>
              <a:buFont typeface="OpenSymbol"/>
              <a:buChar char="●"/>
              <a:defRPr lang="de-AT" sz="1650" b="0" i="0" u="none" strike="noStrike" kern="1200">
                <a:ln>
                  <a:noFill/>
                </a:ln>
                <a:latin typeface="Source Sans Pro" pitchFamily="2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2"/>
          </p:nvPr>
        </p:nvSpPr>
        <p:spPr>
          <a:xfrm>
            <a:off x="540000" y="5130000"/>
            <a:ext cx="2340000" cy="45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de-AT" sz="2400" kern="1200">
                <a:solidFill>
                  <a:srgbClr val="484848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3"/>
          </p:nvPr>
        </p:nvSpPr>
        <p:spPr>
          <a:xfrm>
            <a:off x="3420000" y="5130000"/>
            <a:ext cx="3240000" cy="45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de-AT" sz="2400" kern="1200">
                <a:solidFill>
                  <a:srgbClr val="484848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4"/>
          </p:nvPr>
        </p:nvSpPr>
        <p:spPr>
          <a:xfrm>
            <a:off x="7200000" y="5130000"/>
            <a:ext cx="2340000" cy="45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de-AT" sz="2400" kern="1200">
                <a:solidFill>
                  <a:srgbClr val="484848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fld id="{144831B7-764E-4C23-8415-1FE685A92DE1}" type="slidenum">
              <a:t>‹#›</a:t>
            </a:fld>
            <a:r>
              <a:rPr lang="de-AT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hangingPunct="0">
        <a:tabLst/>
        <a:defRPr lang="de-AT" sz="4500" b="0" i="0" u="none" strike="noStrike" kern="1200">
          <a:ln>
            <a:noFill/>
          </a:ln>
          <a:solidFill>
            <a:srgbClr val="FFFFFF"/>
          </a:solidFill>
          <a:latin typeface="Source Sans Pro Light" pitchFamily="2"/>
        </a:defRPr>
      </a:lvl1pPr>
    </p:titleStyle>
    <p:bodyStyle>
      <a:lvl1pPr marL="0" marR="0" indent="0" hangingPunct="0">
        <a:spcBef>
          <a:spcPts val="0"/>
        </a:spcBef>
        <a:spcAft>
          <a:spcPts val="1054"/>
        </a:spcAft>
        <a:tabLst/>
        <a:defRPr lang="de-AT" sz="2400" b="0" i="0" u="none" strike="noStrike" kern="1200">
          <a:ln>
            <a:noFill/>
          </a:ln>
          <a:latin typeface="Source Sans Pro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 flipV="1">
            <a:off x="0" y="0"/>
            <a:ext cx="10080000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/>
          </a:solidFill>
          <a:ln>
            <a:noFill/>
            <a:prstDash val="solid"/>
          </a:ln>
          <a:effectLst>
            <a:outerShdw dist="10800" dir="5400000" algn="tl">
              <a:srgbClr val="F49100"/>
            </a:outerShdw>
          </a:effectLst>
        </p:spPr>
        <p:txBody>
          <a:bodyPr wrap="none" lIns="36000" tIns="36000" rIns="36000" bIns="36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AT" sz="2200" b="0" i="0" u="none" strike="noStrike" kern="1200">
              <a:ln>
                <a:noFill/>
              </a:ln>
              <a:latin typeface="Source Sans Pro" pitchFamily="2"/>
              <a:ea typeface="Segoe UI" pitchFamily="2"/>
              <a:cs typeface="Tahoma" pitchFamily="2"/>
            </a:endParaRPr>
          </a:p>
        </p:txBody>
      </p:sp>
      <p:sp>
        <p:nvSpPr>
          <p:cNvPr id="3" name="Symbol zastępczy tytułu 2"/>
          <p:cNvSpPr txBox="1">
            <a:spLocks noGrp="1"/>
          </p:cNvSpPr>
          <p:nvPr>
            <p:ph type="title"/>
          </p:nvPr>
        </p:nvSpPr>
        <p:spPr>
          <a:xfrm>
            <a:off x="540000" y="270000"/>
            <a:ext cx="9000000" cy="99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1"/>
          </p:nvPr>
        </p:nvSpPr>
        <p:spPr>
          <a:xfrm>
            <a:off x="540000" y="1440000"/>
            <a:ext cx="9000000" cy="405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057"/>
              </a:spcAft>
              <a:buClr>
                <a:srgbClr val="04617B"/>
              </a:buClr>
              <a:buSzPct val="45000"/>
              <a:buFont typeface="StarSymbol"/>
              <a:buNone/>
              <a:defRPr lang="de-AT" sz="2400" b="0" i="0" u="none" strike="noStrike" kern="1200">
                <a:ln>
                  <a:noFill/>
                </a:ln>
                <a:latin typeface="Source Sans Pro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057"/>
              </a:spcAft>
              <a:buClr>
                <a:srgbClr val="04617B"/>
              </a:buClr>
              <a:buSzPct val="45000"/>
              <a:buFont typeface="StarSymbol"/>
              <a:buChar char="●"/>
              <a:defRPr lang="de-AT" sz="2400" b="0" i="0" u="none" strike="noStrike" kern="1200">
                <a:ln>
                  <a:noFill/>
                </a:ln>
                <a:latin typeface="Source Sans Pro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842"/>
              </a:spcAft>
              <a:buClr>
                <a:srgbClr val="04617B"/>
              </a:buClr>
              <a:buSzPct val="75000"/>
              <a:buFont typeface="StarSymbol"/>
              <a:buChar char="–"/>
              <a:defRPr lang="de-AT" sz="2100" b="0" i="0" u="none" strike="noStrike" kern="1200">
                <a:ln>
                  <a:noFill/>
                </a:ln>
                <a:latin typeface="Source Sans Pro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635"/>
              </a:spcAft>
              <a:buClr>
                <a:srgbClr val="04617B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422"/>
              </a:spcAft>
              <a:buClr>
                <a:srgbClr val="04617B"/>
              </a:buClr>
              <a:buSzPct val="75000"/>
              <a:buFont typeface="StarSymbol"/>
              <a:buChar char="–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10"/>
              </a:spcAft>
              <a:buClr>
                <a:srgbClr val="04617B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10"/>
              </a:spcAft>
              <a:buClr>
                <a:srgbClr val="04617B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10"/>
              </a:spcAft>
              <a:buClr>
                <a:srgbClr val="04617B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latin typeface="Source Sans Pro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10"/>
              </a:spcAft>
              <a:buClr>
                <a:srgbClr val="04617B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latin typeface="Source Sans Pro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10"/>
              </a:spcAft>
              <a:buClr>
                <a:srgbClr val="04617B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latin typeface="Source Sans Pro" pitchFamily="2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de-AT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2"/>
          </p:nvPr>
        </p:nvSpPr>
        <p:spPr>
          <a:xfrm>
            <a:off x="540000" y="5130000"/>
            <a:ext cx="2340000" cy="45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de-AT" sz="2400" kern="1200">
                <a:solidFill>
                  <a:srgbClr val="484848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3"/>
          </p:nvPr>
        </p:nvSpPr>
        <p:spPr>
          <a:xfrm>
            <a:off x="3420000" y="5119200"/>
            <a:ext cx="3240000" cy="45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de-AT" sz="2400" kern="1200">
                <a:solidFill>
                  <a:srgbClr val="484848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de-AT" smtClean="0"/>
              <a:t> </a:t>
            </a:r>
            <a:endParaRPr lang="de-AT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4"/>
          </p:nvPr>
        </p:nvSpPr>
        <p:spPr>
          <a:xfrm>
            <a:off x="7650000" y="5130000"/>
            <a:ext cx="1890000" cy="45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de-AT" sz="2400" kern="1200">
                <a:solidFill>
                  <a:srgbClr val="484848"/>
                </a:solidFill>
                <a:latin typeface="Source Sans Pro" pitchFamily="2"/>
                <a:ea typeface="Segoe UI" pitchFamily="2"/>
                <a:cs typeface="Tahoma" pitchFamily="2"/>
              </a:defRPr>
            </a:lvl1pPr>
          </a:lstStyle>
          <a:p>
            <a:pPr lvl="0"/>
            <a:fld id="{6C318453-08D7-4F62-B0C2-18521CCE6DFA}" type="slidenum">
              <a:t>‹#›</a:t>
            </a:fld>
            <a:r>
              <a:rPr lang="de-AT"/>
              <a:t> </a:t>
            </a:r>
          </a:p>
        </p:txBody>
      </p:sp>
      <p:sp>
        <p:nvSpPr>
          <p:cNvPr id="8" name="Dowolny kształt 7"/>
          <p:cNvSpPr/>
          <p:nvPr/>
        </p:nvSpPr>
        <p:spPr>
          <a:xfrm>
            <a:off x="0" y="5580000"/>
            <a:ext cx="10080000" cy="9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/>
          </a:solidFill>
          <a:ln>
            <a:noFill/>
            <a:prstDash val="solid"/>
          </a:ln>
          <a:effectLst>
            <a:outerShdw dist="10800" dir="16200000" algn="tl">
              <a:srgbClr val="F49100"/>
            </a:outerShdw>
          </a:effectLst>
        </p:spPr>
        <p:txBody>
          <a:bodyPr wrap="none" lIns="36000" tIns="36000" rIns="36000" bIns="36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AT" sz="2200" b="0" i="0" u="none" strike="noStrike" kern="1200">
              <a:ln>
                <a:noFill/>
              </a:ln>
              <a:latin typeface="Source Sans Pro" pitchFamily="2"/>
              <a:ea typeface="Segoe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hangingPunct="0">
        <a:tabLst/>
        <a:defRPr lang="de-AT" sz="4500" b="0" i="0" u="none" strike="noStrike" kern="1200">
          <a:ln>
            <a:noFill/>
          </a:ln>
          <a:solidFill>
            <a:srgbClr val="04617B"/>
          </a:solidFill>
          <a:latin typeface="Source Sans Pro Light" pitchFamily="2"/>
        </a:defRPr>
      </a:lvl1pPr>
    </p:titleStyle>
    <p:bodyStyle>
      <a:lvl1pPr marL="0" marR="0" indent="0" hangingPunct="0">
        <a:spcBef>
          <a:spcPts val="0"/>
        </a:spcBef>
        <a:spcAft>
          <a:spcPts val="1057"/>
        </a:spcAft>
        <a:tabLst/>
        <a:defRPr lang="de-AT" sz="2400" b="0" i="0" u="none" strike="noStrike" kern="1200">
          <a:ln>
            <a:noFill/>
          </a:ln>
          <a:latin typeface="Source Sans Pro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1980000" y="-1980000"/>
            <a:ext cx="9000000" cy="3240000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de-AT">
                <a:solidFill>
                  <a:srgbClr val="000000"/>
                </a:solidFill>
                <a:cs typeface="Tahoma" pitchFamily="2"/>
              </a:rPr>
              <a:t>Pogromcy Enigmy!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1980000" y="2340000"/>
            <a:ext cx="9000000" cy="1170000"/>
          </a:xfrm>
        </p:spPr>
        <p:txBody>
          <a:bodyPr vert="horz" wrap="none" anchor="t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 rtl="0">
              <a:spcAft>
                <a:spcPts val="0"/>
              </a:spcAft>
              <a:buNone/>
            </a:pPr>
            <a:r>
              <a:rPr lang="de-AT" sz="3600" b="1">
                <a:solidFill>
                  <a:srgbClr val="000000"/>
                </a:solidFill>
                <a:cs typeface="Tahoma" pitchFamily="2"/>
              </a:rPr>
              <a:t>Zapraszam do oglądania!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 txBox="1">
            <a:spLocks noGrp="1"/>
          </p:cNvSpPr>
          <p:nvPr>
            <p:ph type="body" idx="4294967295"/>
          </p:nvPr>
        </p:nvSpPr>
        <p:spPr>
          <a:xfrm>
            <a:off x="540000" y="3780000"/>
            <a:ext cx="9000000" cy="1800000"/>
          </a:xfrm>
        </p:spPr>
        <p:txBody>
          <a:bodyPr vert="horz"/>
          <a:lstStyle>
            <a:def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None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84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65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635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42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9pPr>
          </a:lstStyle>
          <a:p>
            <a:pPr lvl="0" rtl="0"/>
            <a:r>
              <a:rPr lang="de-AT" sz="1800">
                <a:solidFill>
                  <a:srgbClr val="000000"/>
                </a:solidFill>
                <a:latin typeface="Source Sans Pro Black" pitchFamily="34"/>
                <a:cs typeface="Tahoma" pitchFamily="2"/>
              </a:rPr>
              <a:t>Marian Adam Rejewski (ur. 16 sierpnia 1905 w Bydgoszczy, zm. 13 lutego 1980 w Warszawie) – polski matematyk i kryptolog, który w 1932 roku złamał szyfr Enigmy, najważniejszej maszyny szyfrującej używanej przez hitlerowskie Niemcy, porucznik Armii Polskiej w Wielkiej Brytanii. Sukces Rejewskiego i współpracujących z nim kryptologów z Biura Szyfrów, między innymi Henryka Zygalskiego i Jerzego Różyckiego, umożliwił odczytywanie przez Brytyjczyków zaszyfrowanej korespondencji niemieckiej podczas II wojny światowej, przyczyniając się do wygrania wojny przez aliantów</a:t>
            </a:r>
            <a:r>
              <a:rPr lang="de-AT" sz="1800">
                <a:latin typeface="Source Sans Pro Black" pitchFamily="34"/>
                <a:cs typeface="Tahoma" pitchFamily="2"/>
              </a:rPr>
              <a:t>.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060000" y="180720"/>
            <a:ext cx="3420000" cy="3239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 txBox="1">
            <a:spLocks noGrp="1"/>
          </p:cNvSpPr>
          <p:nvPr>
            <p:ph type="body" idx="4294967295"/>
          </p:nvPr>
        </p:nvSpPr>
        <p:spPr>
          <a:xfrm>
            <a:off x="450000" y="3870000"/>
            <a:ext cx="9000000" cy="1710000"/>
          </a:xfrm>
        </p:spPr>
        <p:txBody>
          <a:bodyPr vert="horz"/>
          <a:lstStyle>
            <a:def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None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84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65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635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42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9pPr>
          </a:lstStyle>
          <a:p>
            <a:pPr lvl="0" rtl="0"/>
            <a:r>
              <a:rPr lang="de-AT">
                <a:solidFill>
                  <a:srgbClr val="000000"/>
                </a:solidFill>
                <a:latin typeface="Source Sans Pro Black" pitchFamily="34"/>
                <a:cs typeface="Tahoma" pitchFamily="2"/>
              </a:rPr>
              <a:t>Jerzy Różycki (ur. 24 lipca 1909 w Olszanie, zm. 9 stycznia 1942 k. Balearów) – polski matematyk i kryptolog, w maju 1926 r. ukończył Gimnazjum Koedukacyjne Towarzystwa Szkoły Średniej w Wyszkowie nad Bugiem, absolwent i pracownik Uniwersytetu Poznańskiego oraz radiokontrwywiadu wojskowego (Biuro Szyfrów Referat 4) Oddziału II Sztabu Głównego WP.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80000" y="180000"/>
            <a:ext cx="3960000" cy="32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 txBox="1">
            <a:spLocks noGrp="1"/>
          </p:cNvSpPr>
          <p:nvPr>
            <p:ph type="body" idx="4294967295"/>
          </p:nvPr>
        </p:nvSpPr>
        <p:spPr>
          <a:xfrm>
            <a:off x="450000" y="3870000"/>
            <a:ext cx="9000000" cy="1710000"/>
          </a:xfrm>
        </p:spPr>
        <p:txBody>
          <a:bodyPr vert="horz"/>
          <a:lstStyle>
            <a:def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None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84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65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635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42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9pPr>
          </a:lstStyle>
          <a:p>
            <a:pPr lvl="0" rtl="0"/>
            <a:r>
              <a:rPr lang="de-AT">
                <a:solidFill>
                  <a:srgbClr val="000000"/>
                </a:solidFill>
                <a:latin typeface="Source Sans Pro Black" pitchFamily="34"/>
                <a:cs typeface="Tahoma" pitchFamily="2"/>
              </a:rPr>
              <a:t>Henryk Zygalski (ur. 15 lipca 1908 w Poznaniu, zm. 30 sierpnia 1978 w Liss) – polski matematyk i kryptolog, wynalazca koncepcji płacht Zygalskiego, dzięki którym on oraz Marian Rejewski i Jerzy Różycki złamali kod niemieckiej maszyny szyfrującej Enigma.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060000" y="270000"/>
            <a:ext cx="4320000" cy="32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 txBox="1">
            <a:spLocks noGrp="1"/>
          </p:cNvSpPr>
          <p:nvPr>
            <p:ph type="body" idx="4294967295"/>
          </p:nvPr>
        </p:nvSpPr>
        <p:spPr>
          <a:xfrm>
            <a:off x="450000" y="3780000"/>
            <a:ext cx="9000000" cy="1800000"/>
          </a:xfrm>
        </p:spPr>
        <p:txBody>
          <a:bodyPr vert="horz"/>
          <a:lstStyle>
            <a:def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None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84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65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635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42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9pPr>
          </a:lstStyle>
          <a:p>
            <a:pPr lvl="0" rtl="0"/>
            <a:r>
              <a:rPr lang="de-AT">
                <a:solidFill>
                  <a:srgbClr val="000000"/>
                </a:solidFill>
                <a:latin typeface="Aharoni" pitchFamily="2"/>
                <a:cs typeface="Tahoma" pitchFamily="2"/>
              </a:rPr>
              <a:t>Pod koniec 2 Wojny Światowej praktycznie cała korespondencja niemiecka szyfrowana za pomocą Enigmy była odczytywana przez aliantów.Historycy twierdzą,że to właśnie dzięki nim wojna skróciła sie co najmniej o dwa lata.Niemcy do końca byli przekonani,żę dysponują całkowicie pewnym systemem tajnej łaczności, niemożliwym do złamania.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0" y="270000"/>
            <a:ext cx="7380000" cy="32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 txBox="1">
            <a:spLocks noGrp="1"/>
          </p:cNvSpPr>
          <p:nvPr>
            <p:ph type="body" idx="4294967295"/>
          </p:nvPr>
        </p:nvSpPr>
        <p:spPr>
          <a:xfrm>
            <a:off x="450000" y="3870000"/>
            <a:ext cx="9000000" cy="1710000"/>
          </a:xfrm>
        </p:spPr>
        <p:txBody>
          <a:bodyPr vert="horz"/>
          <a:lstStyle>
            <a:def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None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924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21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84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65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635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8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422"/>
              </a:spcAft>
              <a:buClr>
                <a:srgbClr val="F49100"/>
              </a:buClr>
              <a:buSzPct val="75000"/>
              <a:buFont typeface="StarSymbol"/>
              <a:buChar char="–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10"/>
              </a:spcAft>
              <a:buClr>
                <a:srgbClr val="F49100"/>
              </a:buClr>
              <a:buSzPct val="45000"/>
              <a:buFont typeface="StarSymbol"/>
              <a:buChar char="●"/>
              <a:defRPr lang="de-AT" sz="1500" b="0" i="0" u="none" strike="noStrike" kern="1200">
                <a:ln>
                  <a:noFill/>
                </a:ln>
                <a:solidFill>
                  <a:srgbClr val="DBF5F9"/>
                </a:solidFill>
                <a:latin typeface="Source Sans Pro" pitchFamily="2"/>
              </a:defRPr>
            </a:lvl9pPr>
          </a:lstStyle>
          <a:p>
            <a:pPr lvl="0" rtl="0"/>
            <a:r>
              <a:rPr lang="de-AT">
                <a:solidFill>
                  <a:srgbClr val="000000"/>
                </a:solidFill>
                <a:cs typeface="Tahoma" pitchFamily="2"/>
              </a:rPr>
              <a:t>Dla ludzi nie wiedzących co to Enigma to-niemiecka przenośna elektromechaniczna maszyna szyfrująca, oparta na mechanizmie obracających się wirników, skonstruowana przez Artura Scherbiusa. ... Należała do rodziny elektromechanicznych wirnikowych maszyn szyfrujących i była produkowana w wielu odmianach.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20000" y="360"/>
            <a:ext cx="4860000" cy="359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1260000" y="1260000"/>
            <a:ext cx="9000000" cy="4140000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de-AT">
                <a:solidFill>
                  <a:srgbClr val="000000"/>
                </a:solidFill>
                <a:latin typeface="Source Sans Pro Black" pitchFamily="34"/>
                <a:cs typeface="Tahoma" pitchFamily="2"/>
              </a:rPr>
              <a:t>Dziękuje za uwage :) </a:t>
            </a:r>
            <a:br>
              <a:rPr lang="de-AT">
                <a:solidFill>
                  <a:srgbClr val="000000"/>
                </a:solidFill>
                <a:latin typeface="Source Sans Pro Black" pitchFamily="34"/>
                <a:cs typeface="Tahoma" pitchFamily="2"/>
              </a:rPr>
            </a:br>
            <a:r>
              <a:rPr lang="de-AT">
                <a:solidFill>
                  <a:srgbClr val="000000"/>
                </a:solidFill>
                <a:latin typeface="Source Sans Pro Black" pitchFamily="34"/>
                <a:cs typeface="Tahoma" pitchFamily="2"/>
              </a:rPr>
              <a:t/>
            </a:r>
            <a:br>
              <a:rPr lang="de-AT">
                <a:solidFill>
                  <a:srgbClr val="000000"/>
                </a:solidFill>
                <a:latin typeface="Source Sans Pro Black" pitchFamily="34"/>
                <a:cs typeface="Tahoma" pitchFamily="2"/>
              </a:rPr>
            </a:br>
            <a:r>
              <a:rPr lang="de-AT">
                <a:solidFill>
                  <a:srgbClr val="000000"/>
                </a:solidFill>
                <a:latin typeface="Source Sans Pro Black" pitchFamily="34"/>
                <a:cs typeface="Tahoma" pitchFamily="2"/>
              </a:rPr>
              <a:t>Prezentacje wykonał Kamil Janke.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vid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ivid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ivid2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Pokaz na ekranie (4:3)</PresentationFormat>
  <Paragraphs>36</Paragraphs>
  <Slides>7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Vivid</vt:lpstr>
      <vt:lpstr>Vivid1</vt:lpstr>
      <vt:lpstr>Vivid2</vt:lpstr>
      <vt:lpstr>Pogromcy Enigmy!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Dziękuje za uwage :)   Prezentacje wykonał Kamil Janke.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Vivid</dc:title>
  <dc:creator>Andrzej78</dc:creator>
  <cp:lastModifiedBy>Andrzej78</cp:lastModifiedBy>
  <cp:revision>3</cp:revision>
  <dcterms:created xsi:type="dcterms:W3CDTF">2021-02-18T21:33:08Z</dcterms:created>
  <dcterms:modified xsi:type="dcterms:W3CDTF">2021-02-22T18:19:06Z</dcterms:modified>
</cp:coreProperties>
</file>