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628AC7-5063-4AC1-9279-39520838BB42}" v="637" dt="2021-02-17T17:22:43.9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a Rachwał" userId="S::mrachwal@spdebrzno.onmicrosoft.com::e0a53349-53e1-4d0f-98ae-aa97bace040e" providerId="AD" clId="Web-{EC628AC7-5063-4AC1-9279-39520838BB42}"/>
    <pc:docChg chg="addSld delSld modSld sldOrd addMainMaster delMainMaster">
      <pc:chgData name="Maja Rachwał" userId="S::mrachwal@spdebrzno.onmicrosoft.com::e0a53349-53e1-4d0f-98ae-aa97bace040e" providerId="AD" clId="Web-{EC628AC7-5063-4AC1-9279-39520838BB42}" dt="2021-02-17T17:22:43.991" v="370" actId="1076"/>
      <pc:docMkLst>
        <pc:docMk/>
      </pc:docMkLst>
      <pc:sldChg chg="addSp delSp modSp add del mod setBg modClrScheme chgLayout">
        <pc:chgData name="Maja Rachwał" userId="S::mrachwal@spdebrzno.onmicrosoft.com::e0a53349-53e1-4d0f-98ae-aa97bace040e" providerId="AD" clId="Web-{EC628AC7-5063-4AC1-9279-39520838BB42}" dt="2021-02-17T16:54:28.068" v="5"/>
        <pc:sldMkLst>
          <pc:docMk/>
          <pc:sldMk cId="650317164" sldId="256"/>
        </pc:sldMkLst>
        <pc:spChg chg="mod">
          <ac:chgData name="Maja Rachwał" userId="S::mrachwal@spdebrzno.onmicrosoft.com::e0a53349-53e1-4d0f-98ae-aa97bace040e" providerId="AD" clId="Web-{EC628AC7-5063-4AC1-9279-39520838BB42}" dt="2021-02-17T16:53:59.036" v="1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6:53:59.036" v="1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3:59.036" v="1"/>
          <ac:spMkLst>
            <pc:docMk/>
            <pc:sldMk cId="650317164" sldId="256"/>
            <ac:spMk id="9" creationId="{2644B391-9BFE-445C-A9EC-F544BB85FBC7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3:59.036" v="1"/>
          <ac:spMkLst>
            <pc:docMk/>
            <pc:sldMk cId="650317164" sldId="256"/>
            <ac:spMk id="11" creationId="{80F26E69-87D9-4655-AE7B-280A87AA3CAD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6:53:59.036" v="1"/>
          <ac:spMkLst>
            <pc:docMk/>
            <pc:sldMk cId="650317164" sldId="256"/>
            <ac:spMk id="16" creationId="{3011B0B3-5679-4759-90B8-3B908C4CBD21}"/>
          </ac:spMkLst>
        </pc:spChg>
        <pc:picChg chg="add mod ord">
          <ac:chgData name="Maja Rachwał" userId="S::mrachwal@spdebrzno.onmicrosoft.com::e0a53349-53e1-4d0f-98ae-aa97bace040e" providerId="AD" clId="Web-{EC628AC7-5063-4AC1-9279-39520838BB42}" dt="2021-02-17T16:53:59.036" v="1"/>
          <ac:picMkLst>
            <pc:docMk/>
            <pc:sldMk cId="650317164" sldId="256"/>
            <ac:picMk id="4" creationId="{E9B8BCB2-170D-470C-8E1A-660B760617EA}"/>
          </ac:picMkLst>
        </pc:picChg>
        <pc:cxnChg chg="add">
          <ac:chgData name="Maja Rachwał" userId="S::mrachwal@spdebrzno.onmicrosoft.com::e0a53349-53e1-4d0f-98ae-aa97bace040e" providerId="AD" clId="Web-{EC628AC7-5063-4AC1-9279-39520838BB42}" dt="2021-02-17T16:53:59.036" v="1"/>
          <ac:cxnSpMkLst>
            <pc:docMk/>
            <pc:sldMk cId="650317164" sldId="256"/>
            <ac:cxnSpMk id="18" creationId="{32E97E5C-7A5F-424E-AAE4-654396E90799}"/>
          </ac:cxnSpMkLst>
        </pc:cxnChg>
      </pc:sldChg>
      <pc:sldChg chg="addSp delSp modSp new mod setBg modClrScheme chgLayout">
        <pc:chgData name="Maja Rachwał" userId="S::mrachwal@spdebrzno.onmicrosoft.com::e0a53349-53e1-4d0f-98ae-aa97bace040e" providerId="AD" clId="Web-{EC628AC7-5063-4AC1-9279-39520838BB42}" dt="2021-02-17T16:58:06.148" v="40"/>
        <pc:sldMkLst>
          <pc:docMk/>
          <pc:sldMk cId="2735609360" sldId="257"/>
        </pc:sldMkLst>
        <pc:spChg chg="mod">
          <ac:chgData name="Maja Rachwał" userId="S::mrachwal@spdebrzno.onmicrosoft.com::e0a53349-53e1-4d0f-98ae-aa97bace040e" providerId="AD" clId="Web-{EC628AC7-5063-4AC1-9279-39520838BB42}" dt="2021-02-17T16:58:06.148" v="40"/>
          <ac:spMkLst>
            <pc:docMk/>
            <pc:sldMk cId="2735609360" sldId="257"/>
            <ac:spMk id="2" creationId="{2E51E4EA-DDDA-4604-B0EE-6314BB64B083}"/>
          </ac:spMkLst>
        </pc:spChg>
        <pc:spChg chg="del mod">
          <ac:chgData name="Maja Rachwał" userId="S::mrachwal@spdebrzno.onmicrosoft.com::e0a53349-53e1-4d0f-98ae-aa97bace040e" providerId="AD" clId="Web-{EC628AC7-5063-4AC1-9279-39520838BB42}" dt="2021-02-17T16:56:05.944" v="24"/>
          <ac:spMkLst>
            <pc:docMk/>
            <pc:sldMk cId="2735609360" sldId="257"/>
            <ac:spMk id="3" creationId="{06158B4E-3F8E-4DED-8A9A-9296674C5BCA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7:46.710" v="35"/>
          <ac:spMkLst>
            <pc:docMk/>
            <pc:sldMk cId="2735609360" sldId="257"/>
            <ac:spMk id="7" creationId="{591C9781-1BFB-4400-A1AC-1BEAE672876A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6:42.491" v="26"/>
          <ac:spMkLst>
            <pc:docMk/>
            <pc:sldMk cId="2735609360" sldId="257"/>
            <ac:spMk id="8" creationId="{C56AE383-06A1-42D3-B1AF-CE22194F54B7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5:19.662" v="13"/>
          <ac:spMkLst>
            <pc:docMk/>
            <pc:sldMk cId="2735609360" sldId="257"/>
            <ac:spMk id="9" creationId="{06DA9DF9-31F7-4056-B42E-878CC92417B8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6:42.491" v="26"/>
          <ac:spMkLst>
            <pc:docMk/>
            <pc:sldMk cId="2735609360" sldId="257"/>
            <ac:spMk id="10" creationId="{3D70B90B-BED1-4715-9BFE-9622C47A2B2F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7:46.710" v="35"/>
          <ac:spMkLst>
            <pc:docMk/>
            <pc:sldMk cId="2735609360" sldId="257"/>
            <ac:spMk id="11" creationId="{CAB32CAD-5F08-4EE4-B80D-A9E62A650F9A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7:55.070" v="37"/>
          <ac:spMkLst>
            <pc:docMk/>
            <pc:sldMk cId="2735609360" sldId="257"/>
            <ac:spMk id="15" creationId="{9B7AD9F6-8CE7-4299-8FC6-328F4DCD3FF9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7:55.070" v="37"/>
          <ac:spMkLst>
            <pc:docMk/>
            <pc:sldMk cId="2735609360" sldId="257"/>
            <ac:spMk id="16" creationId="{F49775AF-8896-43EE-92C6-83497D6DC56F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7:46.664" v="34"/>
          <ac:spMkLst>
            <pc:docMk/>
            <pc:sldMk cId="2735609360" sldId="257"/>
            <ac:spMk id="18" creationId="{BFB2D26E-FBAE-45B8-B0F6-80E4ABDEC312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7:46.664" v="34"/>
          <ac:spMkLst>
            <pc:docMk/>
            <pc:sldMk cId="2735609360" sldId="257"/>
            <ac:spMk id="20" creationId="{23442A66-721F-4552-A3AD-3A2215F0C18B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8:06.148" v="40"/>
          <ac:spMkLst>
            <pc:docMk/>
            <pc:sldMk cId="2735609360" sldId="257"/>
            <ac:spMk id="21" creationId="{CA5B2A81-2C8E-4963-AFD4-E539D168B475}"/>
          </ac:spMkLst>
        </pc:spChg>
        <pc:spChg chg="add del">
          <ac:chgData name="Maja Rachwał" userId="S::mrachwal@spdebrzno.onmicrosoft.com::e0a53349-53e1-4d0f-98ae-aa97bace040e" providerId="AD" clId="Web-{EC628AC7-5063-4AC1-9279-39520838BB42}" dt="2021-02-17T16:57:46.664" v="34"/>
          <ac:spMkLst>
            <pc:docMk/>
            <pc:sldMk cId="2735609360" sldId="257"/>
            <ac:spMk id="22" creationId="{67EA5288-5BEB-4C44-949A-ED209FE21905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6:58:06.148" v="40"/>
          <ac:spMkLst>
            <pc:docMk/>
            <pc:sldMk cId="2735609360" sldId="257"/>
            <ac:spMk id="28" creationId="{F1174801-1395-44C5-9B00-CCAC45C056E7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6:58:06.148" v="40"/>
          <ac:spMkLst>
            <pc:docMk/>
            <pc:sldMk cId="2735609360" sldId="257"/>
            <ac:spMk id="30" creationId="{996DFAFB-BCE1-4BEC-82FB-D574234DEF0A}"/>
          </ac:spMkLst>
        </pc:spChg>
        <pc:grpChg chg="add">
          <ac:chgData name="Maja Rachwał" userId="S::mrachwal@spdebrzno.onmicrosoft.com::e0a53349-53e1-4d0f-98ae-aa97bace040e" providerId="AD" clId="Web-{EC628AC7-5063-4AC1-9279-39520838BB42}" dt="2021-02-17T16:58:06.148" v="40"/>
          <ac:grpSpMkLst>
            <pc:docMk/>
            <pc:sldMk cId="2735609360" sldId="257"/>
            <ac:grpSpMk id="32" creationId="{3DB4696B-7CAE-4CF0-A785-43D6C2C901F9}"/>
          </ac:grpSpMkLst>
        </pc:grpChg>
        <pc:grpChg chg="add">
          <ac:chgData name="Maja Rachwał" userId="S::mrachwal@spdebrzno.onmicrosoft.com::e0a53349-53e1-4d0f-98ae-aa97bace040e" providerId="AD" clId="Web-{EC628AC7-5063-4AC1-9279-39520838BB42}" dt="2021-02-17T16:58:06.148" v="40"/>
          <ac:grpSpMkLst>
            <pc:docMk/>
            <pc:sldMk cId="2735609360" sldId="257"/>
            <ac:grpSpMk id="42" creationId="{8CA1747A-4050-4E70-AED3-54A61C6551C6}"/>
          </ac:grpSpMkLst>
        </pc:grpChg>
        <pc:grpChg chg="add">
          <ac:chgData name="Maja Rachwał" userId="S::mrachwal@spdebrzno.onmicrosoft.com::e0a53349-53e1-4d0f-98ae-aa97bace040e" providerId="AD" clId="Web-{EC628AC7-5063-4AC1-9279-39520838BB42}" dt="2021-02-17T16:58:06.148" v="40"/>
          <ac:grpSpMkLst>
            <pc:docMk/>
            <pc:sldMk cId="2735609360" sldId="257"/>
            <ac:grpSpMk id="46" creationId="{F92766D7-899F-44A9-A652-6DC23F3ED31A}"/>
          </ac:grpSpMkLst>
        </pc:grpChg>
        <pc:picChg chg="add del">
          <ac:chgData name="Maja Rachwał" userId="S::mrachwal@spdebrzno.onmicrosoft.com::e0a53349-53e1-4d0f-98ae-aa97bace040e" providerId="AD" clId="Web-{EC628AC7-5063-4AC1-9279-39520838BB42}" dt="2021-02-17T16:55:19.662" v="13"/>
          <ac:picMkLst>
            <pc:docMk/>
            <pc:sldMk cId="2735609360" sldId="257"/>
            <ac:picMk id="4" creationId="{903998A4-DCE4-4D8E-9BC3-66F07631C6C3}"/>
          </ac:picMkLst>
        </pc:picChg>
        <pc:picChg chg="add del mod">
          <ac:chgData name="Maja Rachwał" userId="S::mrachwal@spdebrzno.onmicrosoft.com::e0a53349-53e1-4d0f-98ae-aa97bace040e" providerId="AD" clId="Web-{EC628AC7-5063-4AC1-9279-39520838BB42}" dt="2021-02-17T16:55:17.287" v="12"/>
          <ac:picMkLst>
            <pc:docMk/>
            <pc:sldMk cId="2735609360" sldId="257"/>
            <ac:picMk id="5" creationId="{06052CE2-BF47-43F6-AEFE-B827565AFB96}"/>
          </ac:picMkLst>
        </pc:picChg>
        <pc:picChg chg="add del">
          <ac:chgData name="Maja Rachwał" userId="S::mrachwal@spdebrzno.onmicrosoft.com::e0a53349-53e1-4d0f-98ae-aa97bace040e" providerId="AD" clId="Web-{EC628AC7-5063-4AC1-9279-39520838BB42}" dt="2021-02-17T16:56:42.491" v="26"/>
          <ac:picMkLst>
            <pc:docMk/>
            <pc:sldMk cId="2735609360" sldId="257"/>
            <ac:picMk id="6" creationId="{D64065AD-8F5B-4819-B5A5-EE5ED0B9D214}"/>
          </ac:picMkLst>
        </pc:picChg>
        <pc:picChg chg="add del">
          <ac:chgData name="Maja Rachwał" userId="S::mrachwal@spdebrzno.onmicrosoft.com::e0a53349-53e1-4d0f-98ae-aa97bace040e" providerId="AD" clId="Web-{EC628AC7-5063-4AC1-9279-39520838BB42}" dt="2021-02-17T16:57:26.038" v="31"/>
          <ac:picMkLst>
            <pc:docMk/>
            <pc:sldMk cId="2735609360" sldId="257"/>
            <ac:picMk id="12" creationId="{109FC8D7-DCB9-43A2-98F6-DE23E375F458}"/>
          </ac:picMkLst>
        </pc:picChg>
        <pc:picChg chg="add mod">
          <ac:chgData name="Maja Rachwał" userId="S::mrachwal@spdebrzno.onmicrosoft.com::e0a53349-53e1-4d0f-98ae-aa97bace040e" providerId="AD" clId="Web-{EC628AC7-5063-4AC1-9279-39520838BB42}" dt="2021-02-17T16:58:06.148" v="40"/>
          <ac:picMkLst>
            <pc:docMk/>
            <pc:sldMk cId="2735609360" sldId="257"/>
            <ac:picMk id="13" creationId="{A785DC0E-80F9-43D1-B3CE-92E5AB82F99A}"/>
          </ac:picMkLst>
        </pc:picChg>
        <pc:cxnChg chg="add del">
          <ac:chgData name="Maja Rachwał" userId="S::mrachwal@spdebrzno.onmicrosoft.com::e0a53349-53e1-4d0f-98ae-aa97bace040e" providerId="AD" clId="Web-{EC628AC7-5063-4AC1-9279-39520838BB42}" dt="2021-02-17T16:58:06.148" v="40"/>
          <ac:cxnSpMkLst>
            <pc:docMk/>
            <pc:sldMk cId="2735609360" sldId="257"/>
            <ac:cxnSpMk id="23" creationId="{9E7C23BC-DAA6-40E1-8166-B8C4439D1430}"/>
          </ac:cxnSpMkLst>
        </pc:cxnChg>
      </pc:sldChg>
      <pc:sldChg chg="addSp delSp modSp new">
        <pc:chgData name="Maja Rachwał" userId="S::mrachwal@spdebrzno.onmicrosoft.com::e0a53349-53e1-4d0f-98ae-aa97bace040e" providerId="AD" clId="Web-{EC628AC7-5063-4AC1-9279-39520838BB42}" dt="2021-02-17T17:02:41.963" v="146" actId="1076"/>
        <pc:sldMkLst>
          <pc:docMk/>
          <pc:sldMk cId="3534240618" sldId="258"/>
        </pc:sldMkLst>
        <pc:spChg chg="mod">
          <ac:chgData name="Maja Rachwał" userId="S::mrachwal@spdebrzno.onmicrosoft.com::e0a53349-53e1-4d0f-98ae-aa97bace040e" providerId="AD" clId="Web-{EC628AC7-5063-4AC1-9279-39520838BB42}" dt="2021-02-17T16:58:55.242" v="51" actId="20577"/>
          <ac:spMkLst>
            <pc:docMk/>
            <pc:sldMk cId="3534240618" sldId="258"/>
            <ac:spMk id="2" creationId="{223887C4-853C-4C8A-8529-E394970DDC1E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02:07.525" v="144" actId="20577"/>
          <ac:spMkLst>
            <pc:docMk/>
            <pc:sldMk cId="3534240618" sldId="258"/>
            <ac:spMk id="3" creationId="{C99284EA-9863-4A35-8A17-5E55313409E7}"/>
          </ac:spMkLst>
        </pc:spChg>
        <pc:spChg chg="del mod">
          <ac:chgData name="Maja Rachwał" userId="S::mrachwal@spdebrzno.onmicrosoft.com::e0a53349-53e1-4d0f-98ae-aa97bace040e" providerId="AD" clId="Web-{EC628AC7-5063-4AC1-9279-39520838BB42}" dt="2021-02-17T17:02:38.760" v="145"/>
          <ac:spMkLst>
            <pc:docMk/>
            <pc:sldMk cId="3534240618" sldId="258"/>
            <ac:spMk id="4" creationId="{5EAA7CA0-DCDF-4B3B-86E0-E33861E8E223}"/>
          </ac:spMkLst>
        </pc:spChg>
        <pc:picChg chg="add mod ord">
          <ac:chgData name="Maja Rachwał" userId="S::mrachwal@spdebrzno.onmicrosoft.com::e0a53349-53e1-4d0f-98ae-aa97bace040e" providerId="AD" clId="Web-{EC628AC7-5063-4AC1-9279-39520838BB42}" dt="2021-02-17T17:02:41.963" v="146" actId="1076"/>
          <ac:picMkLst>
            <pc:docMk/>
            <pc:sldMk cId="3534240618" sldId="258"/>
            <ac:picMk id="5" creationId="{616B21D7-F194-4281-8C9A-73CEA4A6A80F}"/>
          </ac:picMkLst>
        </pc:picChg>
      </pc:sldChg>
      <pc:sldChg chg="addSp delSp modSp new ord">
        <pc:chgData name="Maja Rachwał" userId="S::mrachwal@spdebrzno.onmicrosoft.com::e0a53349-53e1-4d0f-98ae-aa97bace040e" providerId="AD" clId="Web-{EC628AC7-5063-4AC1-9279-39520838BB42}" dt="2021-02-17T17:09:18.811" v="202" actId="1076"/>
        <pc:sldMkLst>
          <pc:docMk/>
          <pc:sldMk cId="3751739176" sldId="259"/>
        </pc:sldMkLst>
        <pc:spChg chg="mod">
          <ac:chgData name="Maja Rachwał" userId="S::mrachwal@spdebrzno.onmicrosoft.com::e0a53349-53e1-4d0f-98ae-aa97bace040e" providerId="AD" clId="Web-{EC628AC7-5063-4AC1-9279-39520838BB42}" dt="2021-02-17T17:05:50.200" v="192" actId="20577"/>
          <ac:spMkLst>
            <pc:docMk/>
            <pc:sldMk cId="3751739176" sldId="259"/>
            <ac:spMk id="2" creationId="{4B5DA559-9E58-4A43-8A8B-46A5DF6C3D00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06:45.950" v="195" actId="20577"/>
          <ac:spMkLst>
            <pc:docMk/>
            <pc:sldMk cId="3751739176" sldId="259"/>
            <ac:spMk id="3" creationId="{98BBB7B9-258C-4C2C-97DB-1EBEEC3B2BFF}"/>
          </ac:spMkLst>
        </pc:spChg>
        <pc:spChg chg="del">
          <ac:chgData name="Maja Rachwał" userId="S::mrachwal@spdebrzno.onmicrosoft.com::e0a53349-53e1-4d0f-98ae-aa97bace040e" providerId="AD" clId="Web-{EC628AC7-5063-4AC1-9279-39520838BB42}" dt="2021-02-17T17:08:55.889" v="196"/>
          <ac:spMkLst>
            <pc:docMk/>
            <pc:sldMk cId="3751739176" sldId="259"/>
            <ac:spMk id="4" creationId="{4D8BE83F-6EDE-4C29-A925-62BC30E4011B}"/>
          </ac:spMkLst>
        </pc:spChg>
        <pc:picChg chg="add mod ord">
          <ac:chgData name="Maja Rachwał" userId="S::mrachwal@spdebrzno.onmicrosoft.com::e0a53349-53e1-4d0f-98ae-aa97bace040e" providerId="AD" clId="Web-{EC628AC7-5063-4AC1-9279-39520838BB42}" dt="2021-02-17T17:09:18.811" v="202" actId="1076"/>
          <ac:picMkLst>
            <pc:docMk/>
            <pc:sldMk cId="3751739176" sldId="259"/>
            <ac:picMk id="5" creationId="{F774BD6E-938A-4138-AE08-1DFF1CC48DB7}"/>
          </ac:picMkLst>
        </pc:picChg>
      </pc:sldChg>
      <pc:sldChg chg="modSp new ord">
        <pc:chgData name="Maja Rachwał" userId="S::mrachwal@spdebrzno.onmicrosoft.com::e0a53349-53e1-4d0f-98ae-aa97bace040e" providerId="AD" clId="Web-{EC628AC7-5063-4AC1-9279-39520838BB42}" dt="2021-02-17T17:12:03.329" v="225" actId="20577"/>
        <pc:sldMkLst>
          <pc:docMk/>
          <pc:sldMk cId="824158561" sldId="260"/>
        </pc:sldMkLst>
        <pc:spChg chg="mod">
          <ac:chgData name="Maja Rachwał" userId="S::mrachwal@spdebrzno.onmicrosoft.com::e0a53349-53e1-4d0f-98ae-aa97bace040e" providerId="AD" clId="Web-{EC628AC7-5063-4AC1-9279-39520838BB42}" dt="2021-02-17T17:09:36.046" v="209" actId="20577"/>
          <ac:spMkLst>
            <pc:docMk/>
            <pc:sldMk cId="824158561" sldId="260"/>
            <ac:spMk id="2" creationId="{7AD7FE59-4A14-4ED3-B93F-453912C628C0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12:03.329" v="225" actId="20577"/>
          <ac:spMkLst>
            <pc:docMk/>
            <pc:sldMk cId="824158561" sldId="260"/>
            <ac:spMk id="3" creationId="{6ABD2699-4492-47E8-B607-D424E89D239C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12:03.329" v="225" actId="20577"/>
          <ac:spMkLst>
            <pc:docMk/>
            <pc:sldMk cId="824158561" sldId="260"/>
            <ac:spMk id="4" creationId="{6BD01501-7DD4-466E-80BD-98FAEE84B30E}"/>
          </ac:spMkLst>
        </pc:spChg>
      </pc:sldChg>
      <pc:sldChg chg="addSp delSp modSp new">
        <pc:chgData name="Maja Rachwał" userId="S::mrachwal@spdebrzno.onmicrosoft.com::e0a53349-53e1-4d0f-98ae-aa97bace040e" providerId="AD" clId="Web-{EC628AC7-5063-4AC1-9279-39520838BB42}" dt="2021-02-17T17:14:53.768" v="247" actId="20577"/>
        <pc:sldMkLst>
          <pc:docMk/>
          <pc:sldMk cId="2417443634" sldId="261"/>
        </pc:sldMkLst>
        <pc:spChg chg="add del mod">
          <ac:chgData name="Maja Rachwał" userId="S::mrachwal@spdebrzno.onmicrosoft.com::e0a53349-53e1-4d0f-98ae-aa97bace040e" providerId="AD" clId="Web-{EC628AC7-5063-4AC1-9279-39520838BB42}" dt="2021-02-17T17:14:30.877" v="241" actId="20577"/>
          <ac:spMkLst>
            <pc:docMk/>
            <pc:sldMk cId="2417443634" sldId="261"/>
            <ac:spMk id="2" creationId="{0F19D0E2-BBBD-464E-BD9E-9C95512F7EA8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14:51.736" v="246" actId="20577"/>
          <ac:spMkLst>
            <pc:docMk/>
            <pc:sldMk cId="2417443634" sldId="261"/>
            <ac:spMk id="3" creationId="{634C04FA-B596-4B48-9E80-A880AC02380B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14:53.768" v="247" actId="20577"/>
          <ac:spMkLst>
            <pc:docMk/>
            <pc:sldMk cId="2417443634" sldId="261"/>
            <ac:spMk id="4" creationId="{B8B29014-8483-4606-9D20-5A61204393D2}"/>
          </ac:spMkLst>
        </pc:spChg>
      </pc:sldChg>
      <pc:sldChg chg="addSp delSp modSp new del">
        <pc:chgData name="Maja Rachwał" userId="S::mrachwal@spdebrzno.onmicrosoft.com::e0a53349-53e1-4d0f-98ae-aa97bace040e" providerId="AD" clId="Web-{EC628AC7-5063-4AC1-9279-39520838BB42}" dt="2021-02-17T17:16:03.847" v="259"/>
        <pc:sldMkLst>
          <pc:docMk/>
          <pc:sldMk cId="394828656" sldId="262"/>
        </pc:sldMkLst>
        <pc:spChg chg="mod">
          <ac:chgData name="Maja Rachwał" userId="S::mrachwal@spdebrzno.onmicrosoft.com::e0a53349-53e1-4d0f-98ae-aa97bace040e" providerId="AD" clId="Web-{EC628AC7-5063-4AC1-9279-39520838BB42}" dt="2021-02-17T17:15:31.690" v="254" actId="20577"/>
          <ac:spMkLst>
            <pc:docMk/>
            <pc:sldMk cId="394828656" sldId="262"/>
            <ac:spMk id="2" creationId="{AF1FBAF1-6612-4F61-AD95-52053259398E}"/>
          </ac:spMkLst>
        </pc:spChg>
        <pc:spChg chg="del">
          <ac:chgData name="Maja Rachwał" userId="S::mrachwal@spdebrzno.onmicrosoft.com::e0a53349-53e1-4d0f-98ae-aa97bace040e" providerId="AD" clId="Web-{EC628AC7-5063-4AC1-9279-39520838BB42}" dt="2021-02-17T17:15:53.096" v="255"/>
          <ac:spMkLst>
            <pc:docMk/>
            <pc:sldMk cId="394828656" sldId="262"/>
            <ac:spMk id="3" creationId="{5C688533-955E-4F5C-A4F7-679E150A5229}"/>
          </ac:spMkLst>
        </pc:spChg>
        <pc:picChg chg="add mod ord">
          <ac:chgData name="Maja Rachwał" userId="S::mrachwal@spdebrzno.onmicrosoft.com::e0a53349-53e1-4d0f-98ae-aa97bace040e" providerId="AD" clId="Web-{EC628AC7-5063-4AC1-9279-39520838BB42}" dt="2021-02-17T17:16:01.534" v="258" actId="14100"/>
          <ac:picMkLst>
            <pc:docMk/>
            <pc:sldMk cId="394828656" sldId="262"/>
            <ac:picMk id="5" creationId="{3A0A6A75-5BBF-4B6B-89F8-6D2BE4ECBB94}"/>
          </ac:picMkLst>
        </pc:picChg>
      </pc:sldChg>
      <pc:sldChg chg="addSp delSp modSp new">
        <pc:chgData name="Maja Rachwał" userId="S::mrachwal@spdebrzno.onmicrosoft.com::e0a53349-53e1-4d0f-98ae-aa97bace040e" providerId="AD" clId="Web-{EC628AC7-5063-4AC1-9279-39520838BB42}" dt="2021-02-17T17:19:02.380" v="296" actId="1076"/>
        <pc:sldMkLst>
          <pc:docMk/>
          <pc:sldMk cId="1123106691" sldId="262"/>
        </pc:sldMkLst>
        <pc:spChg chg="del mod">
          <ac:chgData name="Maja Rachwał" userId="S::mrachwal@spdebrzno.onmicrosoft.com::e0a53349-53e1-4d0f-98ae-aa97bace040e" providerId="AD" clId="Web-{EC628AC7-5063-4AC1-9279-39520838BB42}" dt="2021-02-17T17:17:06.878" v="274"/>
          <ac:spMkLst>
            <pc:docMk/>
            <pc:sldMk cId="1123106691" sldId="262"/>
            <ac:spMk id="2" creationId="{EFA9A9C7-EBA6-4982-B129-59C3D9EBC128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18:56.114" v="293" actId="20577"/>
          <ac:spMkLst>
            <pc:docMk/>
            <pc:sldMk cId="1123106691" sldId="262"/>
            <ac:spMk id="3" creationId="{C81AA0B2-C6FE-4515-84BC-8827FE801FFC}"/>
          </ac:spMkLst>
        </pc:spChg>
        <pc:spChg chg="del">
          <ac:chgData name="Maja Rachwał" userId="S::mrachwal@spdebrzno.onmicrosoft.com::e0a53349-53e1-4d0f-98ae-aa97bace040e" providerId="AD" clId="Web-{EC628AC7-5063-4AC1-9279-39520838BB42}" dt="2021-02-17T17:16:23.019" v="264"/>
          <ac:spMkLst>
            <pc:docMk/>
            <pc:sldMk cId="1123106691" sldId="262"/>
            <ac:spMk id="4" creationId="{FE35ECA1-3795-44BD-9C1E-938F62AF3140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19:02.380" v="296" actId="1076"/>
          <ac:spMkLst>
            <pc:docMk/>
            <pc:sldMk cId="1123106691" sldId="262"/>
            <ac:spMk id="5" creationId="{89994789-716F-4A93-9405-FAB15C8BC05E}"/>
          </ac:spMkLst>
        </pc:spChg>
        <pc:spChg chg="del">
          <ac:chgData name="Maja Rachwał" userId="S::mrachwal@spdebrzno.onmicrosoft.com::e0a53349-53e1-4d0f-98ae-aa97bace040e" providerId="AD" clId="Web-{EC628AC7-5063-4AC1-9279-39520838BB42}" dt="2021-02-17T17:17:38.723" v="278"/>
          <ac:spMkLst>
            <pc:docMk/>
            <pc:sldMk cId="1123106691" sldId="262"/>
            <ac:spMk id="6" creationId="{F68C6853-FC34-44EE-9AAB-D2C5B8CF40E9}"/>
          </ac:spMkLst>
        </pc:spChg>
        <pc:spChg chg="add del mod">
          <ac:chgData name="Maja Rachwał" userId="S::mrachwal@spdebrzno.onmicrosoft.com::e0a53349-53e1-4d0f-98ae-aa97bace040e" providerId="AD" clId="Web-{EC628AC7-5063-4AC1-9279-39520838BB42}" dt="2021-02-17T17:18:01.645" v="282"/>
          <ac:spMkLst>
            <pc:docMk/>
            <pc:sldMk cId="1123106691" sldId="262"/>
            <ac:spMk id="10" creationId="{4A455259-E59C-4040-A9A4-86EB75ED5039}"/>
          </ac:spMkLst>
        </pc:spChg>
        <pc:picChg chg="add mod ord">
          <ac:chgData name="Maja Rachwał" userId="S::mrachwal@spdebrzno.onmicrosoft.com::e0a53349-53e1-4d0f-98ae-aa97bace040e" providerId="AD" clId="Web-{EC628AC7-5063-4AC1-9279-39520838BB42}" dt="2021-02-17T17:18:40.926" v="290" actId="1076"/>
          <ac:picMkLst>
            <pc:docMk/>
            <pc:sldMk cId="1123106691" sldId="262"/>
            <ac:picMk id="7" creationId="{AF03B453-EE5B-48F0-8628-81EB0F9972EB}"/>
          </ac:picMkLst>
        </pc:picChg>
        <pc:picChg chg="add del mod ord">
          <ac:chgData name="Maja Rachwał" userId="S::mrachwal@spdebrzno.onmicrosoft.com::e0a53349-53e1-4d0f-98ae-aa97bace040e" providerId="AD" clId="Web-{EC628AC7-5063-4AC1-9279-39520838BB42}" dt="2021-02-17T17:17:47.223" v="281"/>
          <ac:picMkLst>
            <pc:docMk/>
            <pc:sldMk cId="1123106691" sldId="262"/>
            <ac:picMk id="8" creationId="{2AEE071D-BE5E-4A43-914A-567DF692858E}"/>
          </ac:picMkLst>
        </pc:picChg>
        <pc:picChg chg="add mod ord">
          <ac:chgData name="Maja Rachwał" userId="S::mrachwal@spdebrzno.onmicrosoft.com::e0a53349-53e1-4d0f-98ae-aa97bace040e" providerId="AD" clId="Web-{EC628AC7-5063-4AC1-9279-39520838BB42}" dt="2021-02-17T17:18:30.598" v="289" actId="1076"/>
          <ac:picMkLst>
            <pc:docMk/>
            <pc:sldMk cId="1123106691" sldId="262"/>
            <ac:picMk id="11" creationId="{4A4E7812-21AB-43C7-89CA-7343E1D973F1}"/>
          </ac:picMkLst>
        </pc:picChg>
      </pc:sldChg>
      <pc:sldChg chg="addSp delSp modSp new">
        <pc:chgData name="Maja Rachwał" userId="S::mrachwal@spdebrzno.onmicrosoft.com::e0a53349-53e1-4d0f-98ae-aa97bace040e" providerId="AD" clId="Web-{EC628AC7-5063-4AC1-9279-39520838BB42}" dt="2021-02-17T17:21:16.740" v="322" actId="1076"/>
        <pc:sldMkLst>
          <pc:docMk/>
          <pc:sldMk cId="4154842520" sldId="263"/>
        </pc:sldMkLst>
        <pc:spChg chg="del">
          <ac:chgData name="Maja Rachwał" userId="S::mrachwal@spdebrzno.onmicrosoft.com::e0a53349-53e1-4d0f-98ae-aa97bace040e" providerId="AD" clId="Web-{EC628AC7-5063-4AC1-9279-39520838BB42}" dt="2021-02-17T17:19:45.583" v="299"/>
          <ac:spMkLst>
            <pc:docMk/>
            <pc:sldMk cId="4154842520" sldId="263"/>
            <ac:spMk id="2" creationId="{9188B021-67BA-4C99-98F4-61A4D14BBA64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21:16.740" v="322" actId="1076"/>
          <ac:spMkLst>
            <pc:docMk/>
            <pc:sldMk cId="4154842520" sldId="263"/>
            <ac:spMk id="3" creationId="{3235BE85-4127-4B62-B0FA-A8C9FB9245A0}"/>
          </ac:spMkLst>
        </pc:spChg>
        <pc:spChg chg="del">
          <ac:chgData name="Maja Rachwał" userId="S::mrachwal@spdebrzno.onmicrosoft.com::e0a53349-53e1-4d0f-98ae-aa97bace040e" providerId="AD" clId="Web-{EC628AC7-5063-4AC1-9279-39520838BB42}" dt="2021-02-17T17:19:36.521" v="298"/>
          <ac:spMkLst>
            <pc:docMk/>
            <pc:sldMk cId="4154842520" sldId="263"/>
            <ac:spMk id="4" creationId="{83361062-F0D8-4B49-8C0D-6EB719238785}"/>
          </ac:spMkLst>
        </pc:spChg>
        <pc:spChg chg="mod">
          <ac:chgData name="Maja Rachwał" userId="S::mrachwal@spdebrzno.onmicrosoft.com::e0a53349-53e1-4d0f-98ae-aa97bace040e" providerId="AD" clId="Web-{EC628AC7-5063-4AC1-9279-39520838BB42}" dt="2021-02-17T17:21:07.990" v="321" actId="1076"/>
          <ac:spMkLst>
            <pc:docMk/>
            <pc:sldMk cId="4154842520" sldId="263"/>
            <ac:spMk id="5" creationId="{7E26C493-1E29-499B-A1D5-DAC87D95A1CA}"/>
          </ac:spMkLst>
        </pc:spChg>
        <pc:spChg chg="del">
          <ac:chgData name="Maja Rachwał" userId="S::mrachwal@spdebrzno.onmicrosoft.com::e0a53349-53e1-4d0f-98ae-aa97bace040e" providerId="AD" clId="Web-{EC628AC7-5063-4AC1-9279-39520838BB42}" dt="2021-02-17T17:19:58.443" v="301"/>
          <ac:spMkLst>
            <pc:docMk/>
            <pc:sldMk cId="4154842520" sldId="263"/>
            <ac:spMk id="6" creationId="{BAFA90A5-FD10-4493-9783-E051870DD852}"/>
          </ac:spMkLst>
        </pc:spChg>
        <pc:picChg chg="add mod ord">
          <ac:chgData name="Maja Rachwał" userId="S::mrachwal@spdebrzno.onmicrosoft.com::e0a53349-53e1-4d0f-98ae-aa97bace040e" providerId="AD" clId="Web-{EC628AC7-5063-4AC1-9279-39520838BB42}" dt="2021-02-17T17:20:52.240" v="316" actId="1076"/>
          <ac:picMkLst>
            <pc:docMk/>
            <pc:sldMk cId="4154842520" sldId="263"/>
            <ac:picMk id="7" creationId="{F4DD72E7-3BB1-44B3-A120-C004417FE6FA}"/>
          </ac:picMkLst>
        </pc:picChg>
        <pc:picChg chg="add mod ord">
          <ac:chgData name="Maja Rachwał" userId="S::mrachwal@spdebrzno.onmicrosoft.com::e0a53349-53e1-4d0f-98ae-aa97bace040e" providerId="AD" clId="Web-{EC628AC7-5063-4AC1-9279-39520838BB42}" dt="2021-02-17T17:21:04.318" v="320" actId="1076"/>
          <ac:picMkLst>
            <pc:docMk/>
            <pc:sldMk cId="4154842520" sldId="263"/>
            <ac:picMk id="8" creationId="{24442224-D3E4-42D5-AD5A-48484A49D641}"/>
          </ac:picMkLst>
        </pc:picChg>
      </pc:sldChg>
      <pc:sldChg chg="addSp modSp new mod setBg">
        <pc:chgData name="Maja Rachwał" userId="S::mrachwal@spdebrzno.onmicrosoft.com::e0a53349-53e1-4d0f-98ae-aa97bace040e" providerId="AD" clId="Web-{EC628AC7-5063-4AC1-9279-39520838BB42}" dt="2021-02-17T17:22:43.991" v="370" actId="1076"/>
        <pc:sldMkLst>
          <pc:docMk/>
          <pc:sldMk cId="3374008114" sldId="264"/>
        </pc:sldMkLst>
        <pc:spChg chg="mod">
          <ac:chgData name="Maja Rachwał" userId="S::mrachwal@spdebrzno.onmicrosoft.com::e0a53349-53e1-4d0f-98ae-aa97bace040e" providerId="AD" clId="Web-{EC628AC7-5063-4AC1-9279-39520838BB42}" dt="2021-02-17T17:22:43.991" v="370" actId="1076"/>
          <ac:spMkLst>
            <pc:docMk/>
            <pc:sldMk cId="3374008114" sldId="264"/>
            <ac:spMk id="2" creationId="{BC9703FE-9993-48B5-B573-B40A2FB46235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7:21:39.069" v="325"/>
          <ac:spMkLst>
            <pc:docMk/>
            <pc:sldMk cId="3374008114" sldId="264"/>
            <ac:spMk id="7" creationId="{247A131F-D5DE-41A5-B4CF-4F345319B40B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7:21:39.069" v="325"/>
          <ac:spMkLst>
            <pc:docMk/>
            <pc:sldMk cId="3374008114" sldId="264"/>
            <ac:spMk id="9" creationId="{3AF4666D-BD98-40A5-A75F-478B982010B2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7:21:39.069" v="325"/>
          <ac:spMkLst>
            <pc:docMk/>
            <pc:sldMk cId="3374008114" sldId="264"/>
            <ac:spMk id="11" creationId="{68680585-71F9-4721-A998-4974171D2EB4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7:21:39.069" v="325"/>
          <ac:spMkLst>
            <pc:docMk/>
            <pc:sldMk cId="3374008114" sldId="264"/>
            <ac:spMk id="13" creationId="{12BC95C2-2EEC-4F59-ABA8-660B0D059CCF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7:21:39.069" v="325"/>
          <ac:spMkLst>
            <pc:docMk/>
            <pc:sldMk cId="3374008114" sldId="264"/>
            <ac:spMk id="33" creationId="{3A6C273A-38F2-4D34-98BF-47B248862B76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7:21:39.069" v="325"/>
          <ac:spMkLst>
            <pc:docMk/>
            <pc:sldMk cId="3374008114" sldId="264"/>
            <ac:spMk id="35" creationId="{2E2CF659-EE5D-432C-B47F-10AC4A48A347}"/>
          </ac:spMkLst>
        </pc:spChg>
        <pc:spChg chg="add">
          <ac:chgData name="Maja Rachwał" userId="S::mrachwal@spdebrzno.onmicrosoft.com::e0a53349-53e1-4d0f-98ae-aa97bace040e" providerId="AD" clId="Web-{EC628AC7-5063-4AC1-9279-39520838BB42}" dt="2021-02-17T17:21:39.069" v="325"/>
          <ac:spMkLst>
            <pc:docMk/>
            <pc:sldMk cId="3374008114" sldId="264"/>
            <ac:spMk id="37" creationId="{03E51277-1095-412F-913B-8FA8021AA626}"/>
          </ac:spMkLst>
        </pc:spChg>
        <pc:grpChg chg="add">
          <ac:chgData name="Maja Rachwał" userId="S::mrachwal@spdebrzno.onmicrosoft.com::e0a53349-53e1-4d0f-98ae-aa97bace040e" providerId="AD" clId="Web-{EC628AC7-5063-4AC1-9279-39520838BB42}" dt="2021-02-17T17:21:39.069" v="325"/>
          <ac:grpSpMkLst>
            <pc:docMk/>
            <pc:sldMk cId="3374008114" sldId="264"/>
            <ac:grpSpMk id="15" creationId="{03E9870D-4BBA-43AF-8D44-BBADF020CFF6}"/>
          </ac:grpSpMkLst>
        </pc:grpChg>
        <pc:grpChg chg="add">
          <ac:chgData name="Maja Rachwał" userId="S::mrachwal@spdebrzno.onmicrosoft.com::e0a53349-53e1-4d0f-98ae-aa97bace040e" providerId="AD" clId="Web-{EC628AC7-5063-4AC1-9279-39520838BB42}" dt="2021-02-17T17:21:39.069" v="325"/>
          <ac:grpSpMkLst>
            <pc:docMk/>
            <pc:sldMk cId="3374008114" sldId="264"/>
            <ac:grpSpMk id="24" creationId="{C3279E8D-2BAA-4CB1-834B-09FADD54DE56}"/>
          </ac:grpSpMkLst>
        </pc:grpChg>
        <pc:grpChg chg="add">
          <ac:chgData name="Maja Rachwał" userId="S::mrachwal@spdebrzno.onmicrosoft.com::e0a53349-53e1-4d0f-98ae-aa97bace040e" providerId="AD" clId="Web-{EC628AC7-5063-4AC1-9279-39520838BB42}" dt="2021-02-17T17:21:39.069" v="325"/>
          <ac:grpSpMkLst>
            <pc:docMk/>
            <pc:sldMk cId="3374008114" sldId="264"/>
            <ac:grpSpMk id="39" creationId="{FC280B3D-FC68-4DDC-950C-506B5C683824}"/>
          </ac:grpSpMkLst>
        </pc:grpChg>
        <pc:grpChg chg="add">
          <ac:chgData name="Maja Rachwał" userId="S::mrachwal@spdebrzno.onmicrosoft.com::e0a53349-53e1-4d0f-98ae-aa97bace040e" providerId="AD" clId="Web-{EC628AC7-5063-4AC1-9279-39520838BB42}" dt="2021-02-17T17:21:39.069" v="325"/>
          <ac:grpSpMkLst>
            <pc:docMk/>
            <pc:sldMk cId="3374008114" sldId="264"/>
            <ac:grpSpMk id="59" creationId="{88540B56-6256-419C-AC81-7B56D0DD72B4}"/>
          </ac:grpSpMkLst>
        </pc:grpChg>
        <pc:grpChg chg="add">
          <ac:chgData name="Maja Rachwał" userId="S::mrachwal@spdebrzno.onmicrosoft.com::e0a53349-53e1-4d0f-98ae-aa97bace040e" providerId="AD" clId="Web-{EC628AC7-5063-4AC1-9279-39520838BB42}" dt="2021-02-17T17:21:39.069" v="325"/>
          <ac:grpSpMkLst>
            <pc:docMk/>
            <pc:sldMk cId="3374008114" sldId="264"/>
            <ac:grpSpMk id="71" creationId="{DDB99EF5-8801-40E2-83D3-196FADCBBA7F}"/>
          </ac:grpSpMkLst>
        </pc:grpChg>
      </pc:sldChg>
      <pc:sldMasterChg chg="del delSldLayout">
        <pc:chgData name="Maja Rachwał" userId="S::mrachwal@spdebrzno.onmicrosoft.com::e0a53349-53e1-4d0f-98ae-aa97bace040e" providerId="AD" clId="Web-{EC628AC7-5063-4AC1-9279-39520838BB42}" dt="2021-02-17T16:53:31.942" v="0"/>
        <pc:sldMasterMkLst>
          <pc:docMk/>
          <pc:sldMasterMk cId="3926633689" sldId="2147483648"/>
        </pc:sldMasterMkLst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Maja Rachwał" userId="S::mrachwal@spdebrzno.onmicrosoft.com::e0a53349-53e1-4d0f-98ae-aa97bace040e" providerId="AD" clId="Web-{EC628AC7-5063-4AC1-9279-39520838BB42}" dt="2021-02-17T16:53:31.942" v="0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del addSldLayout delSldLayout">
        <pc:chgData name="Maja Rachwał" userId="S::mrachwal@spdebrzno.onmicrosoft.com::e0a53349-53e1-4d0f-98ae-aa97bace040e" providerId="AD" clId="Web-{EC628AC7-5063-4AC1-9279-39520838BB42}" dt="2021-02-17T16:53:59.036" v="1"/>
        <pc:sldMasterMkLst>
          <pc:docMk/>
          <pc:sldMasterMk cId="1651380130" sldId="2147483718"/>
        </pc:sldMasterMkLst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825222778" sldId="214748370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3624443390" sldId="2147483708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561481507" sldId="2147483709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817658152" sldId="2147483710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1754367938" sldId="2147483711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1309162950" sldId="2147483712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213504927" sldId="2147483713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739052426" sldId="2147483714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684122461" sldId="2147483715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4222832914" sldId="2147483716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3:59.036" v="1"/>
          <pc:sldLayoutMkLst>
            <pc:docMk/>
            <pc:sldMasterMk cId="1651380130" sldId="2147483718"/>
            <pc:sldLayoutMk cId="2419067948" sldId="2147483717"/>
          </pc:sldLayoutMkLst>
        </pc:sldLayoutChg>
      </pc:sldMasterChg>
      <pc:sldMasterChg chg="add del addSldLayout delSldLayout">
        <pc:chgData name="Maja Rachwał" userId="S::mrachwal@spdebrzno.onmicrosoft.com::e0a53349-53e1-4d0f-98ae-aa97bace040e" providerId="AD" clId="Web-{EC628AC7-5063-4AC1-9279-39520838BB42}" dt="2021-02-17T16:56:42.538" v="27"/>
        <pc:sldMasterMkLst>
          <pc:docMk/>
          <pc:sldMasterMk cId="2552740276" sldId="2147483794"/>
        </pc:sldMasterMkLst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2974582076" sldId="2147483783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1981524681" sldId="2147483784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3396055551" sldId="2147483785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2011691926" sldId="2147483786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2340086805" sldId="214748378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1324242125" sldId="2147483788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2348545118" sldId="2147483789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4240196159" sldId="2147483790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446784008" sldId="2147483791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786034439" sldId="2147483792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538" v="27"/>
          <pc:sldLayoutMkLst>
            <pc:docMk/>
            <pc:sldMasterMk cId="2552740276" sldId="2147483794"/>
            <pc:sldLayoutMk cId="173500272" sldId="2147483793"/>
          </pc:sldLayoutMkLst>
        </pc:sldLayoutChg>
      </pc:sldMasterChg>
      <pc:sldMasterChg chg="add del addSldLayout delSldLayout">
        <pc:chgData name="Maja Rachwał" userId="S::mrachwal@spdebrzno.onmicrosoft.com::e0a53349-53e1-4d0f-98ae-aa97bace040e" providerId="AD" clId="Web-{EC628AC7-5063-4AC1-9279-39520838BB42}" dt="2021-02-17T16:55:19.662" v="13"/>
        <pc:sldMasterMkLst>
          <pc:docMk/>
          <pc:sldMasterMk cId="3110131159" sldId="2147483819"/>
        </pc:sldMasterMkLst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3113792642" sldId="214748380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492818892" sldId="2147483808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2381864041" sldId="2147483809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4141907019" sldId="2147483810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2013387598" sldId="2147483811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723776632" sldId="2147483812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2624634022" sldId="2147483813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2330264221" sldId="2147483814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3368644684" sldId="2147483815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2642240077" sldId="2147483816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2594288793" sldId="214748381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5:19.662" v="13"/>
          <pc:sldLayoutMkLst>
            <pc:docMk/>
            <pc:sldMasterMk cId="3110131159" sldId="2147483819"/>
            <pc:sldLayoutMk cId="3831681725" sldId="2147483818"/>
          </pc:sldLayoutMkLst>
        </pc:sldLayoutChg>
      </pc:sldMasterChg>
      <pc:sldMasterChg chg="add del addSldLayout delSldLayout">
        <pc:chgData name="Maja Rachwał" userId="S::mrachwal@spdebrzno.onmicrosoft.com::e0a53349-53e1-4d0f-98ae-aa97bace040e" providerId="AD" clId="Web-{EC628AC7-5063-4AC1-9279-39520838BB42}" dt="2021-02-17T16:57:46.710" v="35"/>
        <pc:sldMasterMkLst>
          <pc:docMk/>
          <pc:sldMasterMk cId="164653674" sldId="2147483847"/>
        </pc:sldMasterMkLst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3252862649" sldId="2147483836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2971036866" sldId="214748383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1531590159" sldId="2147483838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1685707009" sldId="2147483839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1280257856" sldId="2147483840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3058629402" sldId="2147483841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2735495113" sldId="2147483842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559628879" sldId="2147483843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2824830225" sldId="2147483844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149567463" sldId="2147483845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710" v="35"/>
          <pc:sldLayoutMkLst>
            <pc:docMk/>
            <pc:sldMasterMk cId="164653674" sldId="2147483847"/>
            <pc:sldLayoutMk cId="1210158297" sldId="2147483846"/>
          </pc:sldLayoutMkLst>
        </pc:sldLayoutChg>
      </pc:sldMasterChg>
      <pc:sldMasterChg chg="add del addSldLayout delSldLayout">
        <pc:chgData name="Maja Rachwał" userId="S::mrachwal@spdebrzno.onmicrosoft.com::e0a53349-53e1-4d0f-98ae-aa97bace040e" providerId="AD" clId="Web-{EC628AC7-5063-4AC1-9279-39520838BB42}" dt="2021-02-17T16:56:42.491" v="26"/>
        <pc:sldMasterMkLst>
          <pc:docMk/>
          <pc:sldMasterMk cId="4231239988" sldId="2147483873"/>
        </pc:sldMasterMkLst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3210284683" sldId="2147483862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3989725930" sldId="2147483863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2610393336" sldId="2147483864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3400143395" sldId="2147483865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729121413" sldId="2147483866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3139966408" sldId="214748386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877040784" sldId="2147483868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3723357215" sldId="2147483869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1579828992" sldId="2147483870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433489369" sldId="2147483871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6:42.491" v="26"/>
          <pc:sldLayoutMkLst>
            <pc:docMk/>
            <pc:sldMasterMk cId="4231239988" sldId="2147483873"/>
            <pc:sldLayoutMk cId="1638406841" sldId="2147483872"/>
          </pc:sldLayoutMkLst>
        </pc:sldLayoutChg>
      </pc:sldMasterChg>
      <pc:sldMasterChg chg="add del addSldLayout delSldLayout">
        <pc:chgData name="Maja Rachwał" userId="S::mrachwal@spdebrzno.onmicrosoft.com::e0a53349-53e1-4d0f-98ae-aa97bace040e" providerId="AD" clId="Web-{EC628AC7-5063-4AC1-9279-39520838BB42}" dt="2021-02-17T16:57:46.664" v="34"/>
        <pc:sldMasterMkLst>
          <pc:docMk/>
          <pc:sldMasterMk cId="3330652453" sldId="2147483884"/>
        </pc:sldMasterMkLst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2453913838" sldId="2147483873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3278249924" sldId="2147483874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68070743" sldId="2147483875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809333142" sldId="2147483876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30920185" sldId="214748387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1472352703" sldId="2147483878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815886631" sldId="2147483879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3178358387" sldId="2147483880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1259252278" sldId="2147483881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844159877" sldId="2147483882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46.664" v="34"/>
          <pc:sldLayoutMkLst>
            <pc:docMk/>
            <pc:sldMasterMk cId="3330652453" sldId="2147483884"/>
            <pc:sldLayoutMk cId="112200056" sldId="2147483883"/>
          </pc:sldLayoutMkLst>
        </pc:sldLayoutChg>
      </pc:sldMasterChg>
      <pc:sldMasterChg chg="add del addSldLayout delSldLayout">
        <pc:chgData name="Maja Rachwał" userId="S::mrachwal@spdebrzno.onmicrosoft.com::e0a53349-53e1-4d0f-98ae-aa97bace040e" providerId="AD" clId="Web-{EC628AC7-5063-4AC1-9279-39520838BB42}" dt="2021-02-17T16:57:55.070" v="37"/>
        <pc:sldMasterMkLst>
          <pc:docMk/>
          <pc:sldMasterMk cId="381677554" sldId="2147483910"/>
        </pc:sldMasterMkLst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2390363262" sldId="2147483899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1426474983" sldId="2147483900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199177448" sldId="2147483901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2126861066" sldId="2147483902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3034820628" sldId="2147483903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164353" sldId="2147483904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3734042212" sldId="2147483905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3788151936" sldId="2147483906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362062380" sldId="214748390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4163339723" sldId="2147483908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7:55.070" v="37"/>
          <pc:sldLayoutMkLst>
            <pc:docMk/>
            <pc:sldMasterMk cId="381677554" sldId="2147483910"/>
            <pc:sldLayoutMk cId="2260696537" sldId="2147483909"/>
          </pc:sldLayoutMkLst>
        </pc:sldLayoutChg>
      </pc:sldMasterChg>
      <pc:sldMasterChg chg="add del addSldLayout delSldLayout">
        <pc:chgData name="Maja Rachwał" userId="S::mrachwal@spdebrzno.onmicrosoft.com::e0a53349-53e1-4d0f-98ae-aa97bace040e" providerId="AD" clId="Web-{EC628AC7-5063-4AC1-9279-39520838BB42}" dt="2021-02-17T16:58:06.148" v="40"/>
        <pc:sldMasterMkLst>
          <pc:docMk/>
          <pc:sldMasterMk cId="2187300404" sldId="2147483911"/>
        </pc:sldMasterMkLst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3371443910" sldId="2147483912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2978950910" sldId="2147483913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437889874" sldId="2147483914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1504813086" sldId="2147483915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4219331558" sldId="2147483916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2285035602" sldId="2147483917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3973618760" sldId="2147483918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3085941260" sldId="2147483919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2672848509" sldId="2147483920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1189740116" sldId="2147483921"/>
          </pc:sldLayoutMkLst>
        </pc:sldLayoutChg>
        <pc:sldLayoutChg chg="add del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187300404" sldId="2147483911"/>
            <pc:sldLayoutMk cId="2230066745" sldId="2147483922"/>
          </pc:sldLayoutMkLst>
        </pc:sldLayoutChg>
      </pc:sldMasterChg>
      <pc:sldMasterChg chg="add addSldLayout">
        <pc:chgData name="Maja Rachwał" userId="S::mrachwal@spdebrzno.onmicrosoft.com::e0a53349-53e1-4d0f-98ae-aa97bace040e" providerId="AD" clId="Web-{EC628AC7-5063-4AC1-9279-39520838BB42}" dt="2021-02-17T16:58:06.148" v="40"/>
        <pc:sldMasterMkLst>
          <pc:docMk/>
          <pc:sldMasterMk cId="2813146915" sldId="2147483949"/>
        </pc:sldMasterMkLst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3128708847" sldId="2147483938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3628697456" sldId="2147483939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1534816134" sldId="2147483940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2425387340" sldId="2147483941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499696985" sldId="2147483942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4177735090" sldId="2147483943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3796394349" sldId="2147483944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855450973" sldId="2147483945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2613257777" sldId="2147483946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411254985" sldId="2147483947"/>
          </pc:sldLayoutMkLst>
        </pc:sldLayoutChg>
        <pc:sldLayoutChg chg="add">
          <pc:chgData name="Maja Rachwał" userId="S::mrachwal@spdebrzno.onmicrosoft.com::e0a53349-53e1-4d0f-98ae-aa97bace040e" providerId="AD" clId="Web-{EC628AC7-5063-4AC1-9279-39520838BB42}" dt="2021-02-17T16:58:06.148" v="40"/>
          <pc:sldLayoutMkLst>
            <pc:docMk/>
            <pc:sldMasterMk cId="2813146915" sldId="2147483949"/>
            <pc:sldLayoutMk cId="1548141689" sldId="214748394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9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8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3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5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4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9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0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9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4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2" r:id="rId6"/>
    <p:sldLayoutId id="2147483938" r:id="rId7"/>
    <p:sldLayoutId id="2147483939" r:id="rId8"/>
    <p:sldLayoutId id="2147483940" r:id="rId9"/>
    <p:sldLayoutId id="2147483941" r:id="rId10"/>
    <p:sldLayoutId id="214748394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D%C5%82ugosiod%C5%82o" TargetMode="External"/><Relationship Id="rId2" Type="http://schemas.openxmlformats.org/officeDocument/2006/relationships/hyperlink" Target="https://pl.wikipedia.org/wiki/Wyszk%C3%B3w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Kod" TargetMode="External"/><Relationship Id="rId3" Type="http://schemas.openxmlformats.org/officeDocument/2006/relationships/hyperlink" Target="https://pl.wikipedia.org/wiki/Algier" TargetMode="External"/><Relationship Id="rId7" Type="http://schemas.openxmlformats.org/officeDocument/2006/relationships/hyperlink" Target="https://pl.wikipedia.org/wiki/Henryk_Zygalski" TargetMode="External"/><Relationship Id="rId12" Type="http://schemas.openxmlformats.org/officeDocument/2006/relationships/hyperlink" Target="https://pl.wikipedia.org/wiki/Bomba_kryptologiczna" TargetMode="External"/><Relationship Id="rId2" Type="http://schemas.openxmlformats.org/officeDocument/2006/relationships/hyperlink" Target="https://pl.wikipedia.org/wiki/Morze_%C5%9Ar%C3%B3dziemn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pl.wikipedia.org/wiki/Marian_Rejewski" TargetMode="External"/><Relationship Id="rId11" Type="http://schemas.openxmlformats.org/officeDocument/2006/relationships/hyperlink" Target="https://pl.wikipedia.org/wiki/Cyklometr" TargetMode="External"/><Relationship Id="rId5" Type="http://schemas.openxmlformats.org/officeDocument/2006/relationships/hyperlink" Target="https://pl.wikipedia.org/wiki/Baleary" TargetMode="External"/><Relationship Id="rId10" Type="http://schemas.openxmlformats.org/officeDocument/2006/relationships/hyperlink" Target="https://pl.wikipedia.org/wiki/Urz%C4%85dzenie" TargetMode="External"/><Relationship Id="rId4" Type="http://schemas.openxmlformats.org/officeDocument/2006/relationships/hyperlink" Target="https://pl.wikipedia.org/wiki/Francja_Vichy" TargetMode="External"/><Relationship Id="rId9" Type="http://schemas.openxmlformats.org/officeDocument/2006/relationships/hyperlink" Target="https://pl.wikipedia.org/wiki/Enigm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Pomnik_kryptolog%C3%B3w_w_Poznaniu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Rezerwat_przyrody_Las_Kabacki_im._Stefana_Starzy%C5%84skiego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2" name="Top Left">
            <a:extLst>
              <a:ext uri="{FF2B5EF4-FFF2-40B4-BE49-F238E27FC236}">
                <a16:creationId xmlns:a16="http://schemas.microsoft.com/office/drawing/2014/main" id="{3DB4696B-7CAE-4CF0-A785-43D6C2C90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8D47050-8B98-4FE2-968E-8D2ADFC41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9394E68-C00D-4B74-80B9-6CD2BFEA2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612B7EE-4793-490B-B8B4-2BD542AB0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D768DB0-EA6C-4ACE-83CF-AA7BA8EE9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8CF60B5-E2CD-4E1A-8B45-3AFA7A7CB1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F5DFACC-6B8A-49B5-822B-A75061CD63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888C5A9B-BFED-47A2-AB0E-7BE8414B1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3B94275-AE5F-43CE-B3B4-3955818D8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2E51E4EA-DDDA-4604-B0EE-6314BB64B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744909"/>
            <a:ext cx="5469251" cy="3155419"/>
          </a:xfrm>
        </p:spPr>
        <p:txBody>
          <a:bodyPr anchor="b">
            <a:normAutofit/>
          </a:bodyPr>
          <a:lstStyle/>
          <a:p>
            <a:pPr algn="l"/>
            <a:r>
              <a:rPr lang="pl-PL" sz="5400">
                <a:latin typeface="David"/>
                <a:cs typeface="David"/>
              </a:rPr>
              <a:t>Jerzy Różycki </a:t>
            </a:r>
          </a:p>
        </p:txBody>
      </p:sp>
      <p:grpSp>
        <p:nvGrpSpPr>
          <p:cNvPr id="42" name="Cross">
            <a:extLst>
              <a:ext uri="{FF2B5EF4-FFF2-40B4-BE49-F238E27FC236}">
                <a16:creationId xmlns:a16="http://schemas.microsoft.com/office/drawing/2014/main" id="{8CA1747A-4050-4E70-AED3-54A61C6551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684664" y="449070"/>
            <a:ext cx="118872" cy="118872"/>
            <a:chOff x="1175347" y="3733800"/>
            <a:chExt cx="118872" cy="118872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305ED5E-428A-4567-9CB8-8143946C9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761FFF-2561-4A1F-8607-B4AF40075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3" name="Obraz 13" descr="Obraz zawierający tekst, osoba, stare, kostium&#10;&#10;Opis wygenerowany automatycznie">
            <a:extLst>
              <a:ext uri="{FF2B5EF4-FFF2-40B4-BE49-F238E27FC236}">
                <a16:creationId xmlns:a16="http://schemas.microsoft.com/office/drawing/2014/main" id="{A785DC0E-80F9-43D1-B3CE-92E5AB82F9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0624"/>
          <a:stretch/>
        </p:blipFill>
        <p:spPr>
          <a:xfrm>
            <a:off x="6807491" y="567942"/>
            <a:ext cx="4781280" cy="5716862"/>
          </a:xfrm>
          <a:prstGeom prst="rect">
            <a:avLst/>
          </a:prstGeom>
        </p:spPr>
      </p:pic>
      <p:grpSp>
        <p:nvGrpSpPr>
          <p:cNvPr id="46" name="Bottom Right">
            <a:extLst>
              <a:ext uri="{FF2B5EF4-FFF2-40B4-BE49-F238E27FC236}">
                <a16:creationId xmlns:a16="http://schemas.microsoft.com/office/drawing/2014/main" id="{F92766D7-899F-44A9-A652-6DC23F3ED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3CF4CAC-E502-4CC3-A814-15B71A24E3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48" name="Graphic 157">
              <a:extLst>
                <a:ext uri="{FF2B5EF4-FFF2-40B4-BE49-F238E27FC236}">
                  <a16:creationId xmlns:a16="http://schemas.microsoft.com/office/drawing/2014/main" id="{678B6DB5-16C1-4519-B4A2-BD17B7915F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C7D61B0-397F-4E05-A2C2-5D8F57DD43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AD3924DF-9B2B-49D2-AAB2-FD2EFF59FC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83A7A804-86CE-4FE1-B765-779BD3A80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9002F817-6584-4F34-9E09-DB18B52E9F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E3585B0A-7B27-483E-AA2C-C1AF351D60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728361A9-E142-4E70-A7DF-E9DF751A6B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F9E70F87-5151-4C69-A763-5E271B781F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259E8169-1B34-4BB8-BD55-CA83DC7BC6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560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5DA559-9E58-4A43-8A8B-46A5DF6C3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Posterama"/>
              </a:rPr>
              <a:t>Życiorys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BBB7B9-258C-4C2C-97DB-1EBEEC3B2B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Urodził się 24 lipca 1909 r. w Olszanie na terenach dzisiejszej Ukrainy. 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Zmarł 9 stycznia 1942 r.</a:t>
            </a:r>
          </a:p>
          <a:p>
            <a:r>
              <a:rPr lang="pl-PL" dirty="0">
                <a:ea typeface="+mn-lt"/>
                <a:cs typeface="+mn-lt"/>
              </a:rPr>
              <a:t>Jerzy Witold Różycki był najmłodszym z czworga dzieci Wandy z Benitów i Zygmunta Różyckich.</a:t>
            </a:r>
          </a:p>
        </p:txBody>
      </p:sp>
      <p:pic>
        <p:nvPicPr>
          <p:cNvPr id="5" name="Obraz 5" descr="Obraz zawierający zewnętrzne, trawa, drzewo, ławka&#10;&#10;Opis wygenerowany automatycznie">
            <a:extLst>
              <a:ext uri="{FF2B5EF4-FFF2-40B4-BE49-F238E27FC236}">
                <a16:creationId xmlns:a16="http://schemas.microsoft.com/office/drawing/2014/main" id="{F774BD6E-938A-4138-AE08-1DFF1CC48D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79005" y="2081711"/>
            <a:ext cx="5471199" cy="3666637"/>
          </a:xfrm>
        </p:spPr>
      </p:pic>
    </p:spTree>
    <p:extLst>
      <p:ext uri="{BB962C8B-B14F-4D97-AF65-F5344CB8AC3E}">
        <p14:creationId xmlns:p14="http://schemas.microsoft.com/office/powerpoint/2010/main" val="375173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3887C4-853C-4C8A-8529-E394970DD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Posterama"/>
              </a:rPr>
              <a:t>Kim był?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9284EA-9863-4A35-8A17-5E55313409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pl-PL" dirty="0"/>
              <a:t>Jerzy Różycki był polskim matematykiem i kryptologiem. W maju 1926r. ukończył </a:t>
            </a:r>
            <a:r>
              <a:rPr lang="pl-PL" dirty="0">
                <a:ea typeface="+mn-lt"/>
                <a:cs typeface="+mn-lt"/>
              </a:rPr>
              <a:t>Gimnazjum Koedukacyjne Towarzystwa Szkoły Średniej w Wyszkowie nad Bugiem</a:t>
            </a:r>
            <a:r>
              <a:rPr lang="pl-PL" dirty="0"/>
              <a:t>. Był absolwentem i pracownikiem </a:t>
            </a:r>
            <a:r>
              <a:rPr lang="pl-PL" dirty="0">
                <a:ea typeface="+mn-lt"/>
                <a:cs typeface="+mn-lt"/>
              </a:rPr>
              <a:t>Uniwersytetu Poznańskiego oraz </a:t>
            </a:r>
            <a:r>
              <a:rPr lang="pl-PL" dirty="0" err="1">
                <a:ea typeface="+mn-lt"/>
                <a:cs typeface="+mn-lt"/>
              </a:rPr>
              <a:t>radiokontrwywiadu</a:t>
            </a:r>
            <a:r>
              <a:rPr lang="pl-PL" dirty="0">
                <a:ea typeface="+mn-lt"/>
                <a:cs typeface="+mn-lt"/>
              </a:rPr>
              <a:t> wojskowego Oddziału II Sztabu Głównego WP.</a:t>
            </a:r>
            <a:endParaRPr lang="pl-PL" dirty="0"/>
          </a:p>
        </p:txBody>
      </p:sp>
      <p:pic>
        <p:nvPicPr>
          <p:cNvPr id="5" name="Obraz 5" descr="Obraz zawierający tekst, zewnętrzne, osoba, drzewo&#10;&#10;Opis wygenerowany automatycznie">
            <a:extLst>
              <a:ext uri="{FF2B5EF4-FFF2-40B4-BE49-F238E27FC236}">
                <a16:creationId xmlns:a16="http://schemas.microsoft.com/office/drawing/2014/main" id="{616B21D7-F194-4281-8C9A-73CEA4A6A8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709444"/>
            <a:ext cx="5181600" cy="4324908"/>
          </a:xfrm>
        </p:spPr>
      </p:pic>
    </p:spTree>
    <p:extLst>
      <p:ext uri="{BB962C8B-B14F-4D97-AF65-F5344CB8AC3E}">
        <p14:creationId xmlns:p14="http://schemas.microsoft.com/office/powerpoint/2010/main" val="3534240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7FE59-4A14-4ED3-B93F-453912C62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Posterama"/>
              </a:rPr>
              <a:t>Fakty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BD2699-4492-47E8-B607-D424E89D23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 dirty="0">
                <a:ea typeface="+mn-lt"/>
                <a:cs typeface="+mn-lt"/>
              </a:rPr>
              <a:t>W 1918 r. wraz z rodziną uciekł z ogarniętych rewolucją terenów byłego Imperium Rosyjskiego do odrodzonej po zaborach Rzeczypospolitej. </a:t>
            </a:r>
          </a:p>
          <a:p>
            <a:r>
              <a:rPr lang="pl-PL" sz="2400" dirty="0">
                <a:ea typeface="+mn-lt"/>
                <a:cs typeface="+mn-lt"/>
              </a:rPr>
              <a:t>Przez kilka lat mieszkał w </a:t>
            </a:r>
            <a:r>
              <a:rPr lang="pl-PL" sz="2400" dirty="0">
                <a:ea typeface="+mn-lt"/>
                <a:cs typeface="+mn-lt"/>
                <a:hlinkClick r:id="rId2"/>
              </a:rPr>
              <a:t>Wyszkowie</a:t>
            </a:r>
            <a:r>
              <a:rPr lang="pl-PL" sz="2400" dirty="0">
                <a:ea typeface="+mn-lt"/>
                <a:cs typeface="+mn-lt"/>
              </a:rPr>
              <a:t> nad Bugiem. Tu oraz w pobliskim </a:t>
            </a:r>
            <a:r>
              <a:rPr lang="pl-PL" sz="2400" dirty="0">
                <a:ea typeface="+mn-lt"/>
                <a:cs typeface="+mn-lt"/>
                <a:hlinkClick r:id="rId3"/>
              </a:rPr>
              <a:t>Długosiodle</a:t>
            </a:r>
            <a:r>
              <a:rPr lang="pl-PL" sz="2400" dirty="0">
                <a:ea typeface="+mn-lt"/>
                <a:cs typeface="+mn-lt"/>
              </a:rPr>
              <a:t> Zygmunt Różycki prowadził apteki. </a:t>
            </a:r>
            <a:endParaRPr lang="pl-PL" sz="240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BD01501-7DD4-466E-80BD-98FAEE84B3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 dirty="0">
                <a:ea typeface="+mn-lt"/>
                <a:cs typeface="+mn-lt"/>
              </a:rPr>
              <a:t>W październiku 1926 r. Jerzy Różycki rozpoczął studia na Wydziale Matematyczno-Przyrodniczym Uniwersytetu Poznańskiego. Dyplom magistra matematyki uzyskał w lutym 1932 r. Zdecydował się na studiowanie drugiego kierunku – w grudniu 1937 r. dostał dyplom magistra geografii. </a:t>
            </a:r>
            <a:endParaRPr lang="pl-PL" sz="2400"/>
          </a:p>
        </p:txBody>
      </p:sp>
    </p:spTree>
    <p:extLst>
      <p:ext uri="{BB962C8B-B14F-4D97-AF65-F5344CB8AC3E}">
        <p14:creationId xmlns:p14="http://schemas.microsoft.com/office/powerpoint/2010/main" val="82415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19D0E2-BBBD-464E-BD9E-9C95512F7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cs typeface="Posterama"/>
              </a:rPr>
              <a:t>Fakty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4C04FA-B596-4B48-9E80-A880AC0238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pl-PL" dirty="0">
                <a:ea typeface="+mn-lt"/>
                <a:cs typeface="+mn-lt"/>
              </a:rPr>
              <a:t>Jerzy Różycki zginął na </a:t>
            </a:r>
            <a:r>
              <a:rPr lang="pl-PL" dirty="0">
                <a:ea typeface="+mn-lt"/>
                <a:cs typeface="+mn-lt"/>
                <a:hlinkClick r:id="rId2"/>
              </a:rPr>
              <a:t>Morzu Śródziemnym</a:t>
            </a:r>
            <a:r>
              <a:rPr lang="pl-PL" dirty="0">
                <a:ea typeface="+mn-lt"/>
                <a:cs typeface="+mn-lt"/>
              </a:rPr>
              <a:t> 9 stycznia 1942 roku podczas powrotu z </a:t>
            </a:r>
            <a:r>
              <a:rPr lang="pl-PL" dirty="0">
                <a:ea typeface="+mn-lt"/>
                <a:cs typeface="+mn-lt"/>
                <a:hlinkClick r:id="rId3"/>
              </a:rPr>
              <a:t>Algieru</a:t>
            </a:r>
            <a:r>
              <a:rPr lang="pl-PL" dirty="0">
                <a:ea typeface="+mn-lt"/>
                <a:cs typeface="+mn-lt"/>
              </a:rPr>
              <a:t> do ośrodka </a:t>
            </a:r>
            <a:r>
              <a:rPr lang="pl-PL" dirty="0" err="1">
                <a:ea typeface="+mn-lt"/>
                <a:cs typeface="+mn-lt"/>
              </a:rPr>
              <a:t>dekryptażu</a:t>
            </a:r>
            <a:r>
              <a:rPr lang="pl-PL" dirty="0">
                <a:ea typeface="+mn-lt"/>
                <a:cs typeface="+mn-lt"/>
              </a:rPr>
              <a:t> </a:t>
            </a:r>
            <a:r>
              <a:rPr lang="pl-PL" i="1" dirty="0">
                <a:ea typeface="+mn-lt"/>
                <a:cs typeface="+mn-lt"/>
              </a:rPr>
              <a:t>Kadyks</a:t>
            </a:r>
            <a:r>
              <a:rPr lang="pl-PL" dirty="0">
                <a:ea typeface="+mn-lt"/>
                <a:cs typeface="+mn-lt"/>
              </a:rPr>
              <a:t>, ulokowanego w </a:t>
            </a:r>
            <a:r>
              <a:rPr lang="pl-PL" dirty="0">
                <a:ea typeface="+mn-lt"/>
                <a:cs typeface="+mn-lt"/>
                <a:hlinkClick r:id="rId4"/>
              </a:rPr>
              <a:t>Państwie Vichy</a:t>
            </a:r>
            <a:r>
              <a:rPr lang="pl-PL" dirty="0">
                <a:ea typeface="+mn-lt"/>
                <a:cs typeface="+mn-lt"/>
              </a:rPr>
              <a:t>. Statek pasażerski </a:t>
            </a:r>
            <a:r>
              <a:rPr lang="pl-PL" i="1" dirty="0" err="1">
                <a:ea typeface="+mn-lt"/>
                <a:cs typeface="+mn-lt"/>
              </a:rPr>
              <a:t>Lamoricière</a:t>
            </a:r>
            <a:r>
              <a:rPr lang="pl-PL" dirty="0">
                <a:ea typeface="+mn-lt"/>
                <a:cs typeface="+mn-lt"/>
              </a:rPr>
              <a:t>, którego był pasażerem, zatonął w tajemniczych okolicznościach w pobliżu </a:t>
            </a:r>
            <a:r>
              <a:rPr lang="pl-PL" dirty="0">
                <a:ea typeface="+mn-lt"/>
                <a:cs typeface="+mn-lt"/>
                <a:hlinkClick r:id="rId5"/>
              </a:rPr>
              <a:t>Balearów</a:t>
            </a:r>
            <a:r>
              <a:rPr lang="pl-PL" dirty="0">
                <a:ea typeface="+mn-lt"/>
                <a:cs typeface="+mn-lt"/>
              </a:rPr>
              <a:t>. 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8B29014-8483-4606-9D20-5A61204393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pl-PL" dirty="0">
                <a:ea typeface="+mn-lt"/>
                <a:cs typeface="+mn-lt"/>
                <a:hlinkClick r:id="rId6"/>
              </a:rPr>
              <a:t>Marian Rejewski</a:t>
            </a:r>
            <a:r>
              <a:rPr lang="pl-PL" dirty="0">
                <a:ea typeface="+mn-lt"/>
                <a:cs typeface="+mn-lt"/>
              </a:rPr>
              <a:t>, </a:t>
            </a:r>
            <a:r>
              <a:rPr lang="pl-PL" dirty="0">
                <a:ea typeface="+mn-lt"/>
                <a:cs typeface="+mn-lt"/>
                <a:hlinkClick r:id="rId7"/>
              </a:rPr>
              <a:t>Henryk Zygalski</a:t>
            </a:r>
            <a:r>
              <a:rPr lang="pl-PL" dirty="0">
                <a:ea typeface="+mn-lt"/>
                <a:cs typeface="+mn-lt"/>
              </a:rPr>
              <a:t> i Jerzy Różycki w styczniu 1933 złamał </a:t>
            </a:r>
            <a:r>
              <a:rPr lang="pl-PL" dirty="0">
                <a:ea typeface="+mn-lt"/>
                <a:cs typeface="+mn-lt"/>
                <a:hlinkClick r:id="rId8"/>
              </a:rPr>
              <a:t>kod</a:t>
            </a:r>
            <a:r>
              <a:rPr lang="pl-PL" dirty="0">
                <a:ea typeface="+mn-lt"/>
                <a:cs typeface="+mn-lt"/>
              </a:rPr>
              <a:t> niemieckiej maszyny szyfrującej </a:t>
            </a:r>
            <a:r>
              <a:rPr lang="pl-PL" dirty="0">
                <a:ea typeface="+mn-lt"/>
                <a:cs typeface="+mn-lt"/>
                <a:hlinkClick r:id="rId9"/>
              </a:rPr>
              <a:t>Enigma</a:t>
            </a:r>
            <a:r>
              <a:rPr lang="pl-PL" dirty="0">
                <a:ea typeface="+mn-lt"/>
                <a:cs typeface="+mn-lt"/>
              </a:rPr>
              <a:t>, zbudował jej działającą kopię oraz </a:t>
            </a:r>
            <a:r>
              <a:rPr lang="pl-PL" dirty="0">
                <a:ea typeface="+mn-lt"/>
                <a:cs typeface="+mn-lt"/>
                <a:hlinkClick r:id="rId10"/>
              </a:rPr>
              <a:t>urządzenia</a:t>
            </a:r>
            <a:r>
              <a:rPr lang="pl-PL" dirty="0">
                <a:ea typeface="+mn-lt"/>
                <a:cs typeface="+mn-lt"/>
              </a:rPr>
              <a:t> deszyfrujące szyfrogramy Enigmy – najpierw tzw. </a:t>
            </a:r>
            <a:r>
              <a:rPr lang="pl-PL" dirty="0">
                <a:ea typeface="+mn-lt"/>
                <a:cs typeface="+mn-lt"/>
                <a:hlinkClick r:id="rId11"/>
              </a:rPr>
              <a:t>cyklometr</a:t>
            </a:r>
            <a:r>
              <a:rPr lang="pl-PL" dirty="0">
                <a:ea typeface="+mn-lt"/>
                <a:cs typeface="+mn-lt"/>
              </a:rPr>
              <a:t>, a następnie, po udoskonaleniu przez Niemców techniki szyfrowania, tzw. </a:t>
            </a:r>
            <a:r>
              <a:rPr lang="pl-PL" dirty="0">
                <a:ea typeface="+mn-lt"/>
                <a:cs typeface="+mn-lt"/>
                <a:hlinkClick r:id="rId12"/>
              </a:rPr>
              <a:t>bombę kryptologiczną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7443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1AA0B2-C6FE-4515-84BC-8827FE801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826" y="5232371"/>
            <a:ext cx="5157787" cy="823912"/>
          </a:xfrm>
        </p:spPr>
        <p:txBody>
          <a:bodyPr>
            <a:normAutofit fontScale="70000" lnSpcReduction="20000"/>
          </a:bodyPr>
          <a:lstStyle/>
          <a:p>
            <a:r>
              <a:rPr lang="pl-PL" b="0" dirty="0">
                <a:ea typeface="+mn-lt"/>
                <a:cs typeface="+mn-lt"/>
              </a:rPr>
              <a:t>Tablica upamiętniająca naukę Jerzego Różyckiego w wyszkowskim gimnazjum</a:t>
            </a:r>
            <a:endParaRPr lang="pl-PL" dirty="0"/>
          </a:p>
        </p:txBody>
      </p:sp>
      <p:pic>
        <p:nvPicPr>
          <p:cNvPr id="7" name="Obraz 7" descr="Obraz zawierający tekst, budynek, cegła, zewnętrzne&#10;&#10;Opis wygenerowany automatycznie">
            <a:extLst>
              <a:ext uri="{FF2B5EF4-FFF2-40B4-BE49-F238E27FC236}">
                <a16:creationId xmlns:a16="http://schemas.microsoft.com/office/drawing/2014/main" id="{AF03B453-EE5B-48F0-8628-81EB0F9972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93270" y="1015865"/>
            <a:ext cx="3001273" cy="4017573"/>
          </a:xfrm>
        </p:spPr>
      </p:pic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9994789-716F-4A93-9405-FAB15C8BC0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9143" y="5232370"/>
            <a:ext cx="5183188" cy="823912"/>
          </a:xfrm>
        </p:spPr>
        <p:txBody>
          <a:bodyPr>
            <a:normAutofit fontScale="70000" lnSpcReduction="20000"/>
          </a:bodyPr>
          <a:lstStyle/>
          <a:p>
            <a:r>
              <a:rPr lang="pl-PL" b="0" dirty="0">
                <a:ea typeface="+mn-lt"/>
                <a:cs typeface="+mn-lt"/>
                <a:hlinkClick r:id="rId3"/>
              </a:rPr>
              <a:t>Pomnik kryptologów</a:t>
            </a:r>
            <a:r>
              <a:rPr lang="pl-PL" b="0" dirty="0">
                <a:ea typeface="+mn-lt"/>
                <a:cs typeface="+mn-lt"/>
              </a:rPr>
              <a:t>: Mariana Rejewskiego, Jerzego Różyckiego i Henryka Zygalskiego w Poznaniu</a:t>
            </a:r>
            <a:endParaRPr lang="pl-PL" dirty="0">
              <a:ea typeface="+mn-lt"/>
              <a:cs typeface="+mn-lt"/>
            </a:endParaRPr>
          </a:p>
        </p:txBody>
      </p:sp>
      <p:pic>
        <p:nvPicPr>
          <p:cNvPr id="11" name="Obraz 11" descr="Obraz zawierający tekst, zewnętrzne, ulica&#10;&#10;Opis wygenerowany automatycznie">
            <a:extLst>
              <a:ext uri="{FF2B5EF4-FFF2-40B4-BE49-F238E27FC236}">
                <a16:creationId xmlns:a16="http://schemas.microsoft.com/office/drawing/2014/main" id="{4A4E7812-21AB-43C7-89CA-7343E1D973F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7752887" y="1009037"/>
            <a:ext cx="2999475" cy="4002476"/>
          </a:xfrm>
        </p:spPr>
      </p:pic>
    </p:spTree>
    <p:extLst>
      <p:ext uri="{BB962C8B-B14F-4D97-AF65-F5344CB8AC3E}">
        <p14:creationId xmlns:p14="http://schemas.microsoft.com/office/powerpoint/2010/main" val="112310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235BE85-4127-4B62-B0FA-A8C9FB924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033" y="4858559"/>
            <a:ext cx="5157787" cy="823912"/>
          </a:xfrm>
        </p:spPr>
        <p:txBody>
          <a:bodyPr>
            <a:normAutofit fontScale="77500" lnSpcReduction="20000"/>
          </a:bodyPr>
          <a:lstStyle/>
          <a:p>
            <a:r>
              <a:rPr lang="pl-PL" b="0" dirty="0">
                <a:ea typeface="+mn-lt"/>
                <a:cs typeface="+mn-lt"/>
              </a:rPr>
              <a:t>Ławeczka Jerzego Różyckiego w Wyszkowie</a:t>
            </a:r>
            <a:endParaRPr lang="pl-PL" dirty="0"/>
          </a:p>
        </p:txBody>
      </p:sp>
      <p:pic>
        <p:nvPicPr>
          <p:cNvPr id="7" name="Obraz 7" descr="Obraz zawierający trawa, zewnętrzne, drzewo, park&#10;&#10;Opis wygenerowany automatycznie">
            <a:extLst>
              <a:ext uri="{FF2B5EF4-FFF2-40B4-BE49-F238E27FC236}">
                <a16:creationId xmlns:a16="http://schemas.microsoft.com/office/drawing/2014/main" id="{F4DD72E7-3BB1-44B3-A120-C004417FE6F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19459" y="1375658"/>
            <a:ext cx="4956593" cy="3297986"/>
          </a:xfrm>
        </p:spPr>
      </p:pic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E26C493-1E29-499B-A1D5-DAC87D95A1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74124" y="5059843"/>
            <a:ext cx="5183188" cy="823912"/>
          </a:xfrm>
        </p:spPr>
        <p:txBody>
          <a:bodyPr>
            <a:normAutofit fontScale="77500" lnSpcReduction="20000"/>
          </a:bodyPr>
          <a:lstStyle/>
          <a:p>
            <a:r>
              <a:rPr lang="pl-PL" b="0" dirty="0">
                <a:ea typeface="+mn-lt"/>
                <a:cs typeface="+mn-lt"/>
              </a:rPr>
              <a:t>Głaz w </a:t>
            </a:r>
            <a:r>
              <a:rPr lang="pl-PL" b="0" dirty="0">
                <a:ea typeface="+mn-lt"/>
                <a:cs typeface="+mn-lt"/>
                <a:hlinkClick r:id="rId3"/>
              </a:rPr>
              <a:t>Lesie Kabackim</a:t>
            </a:r>
            <a:r>
              <a:rPr lang="pl-PL" b="0" dirty="0">
                <a:ea typeface="+mn-lt"/>
                <a:cs typeface="+mn-lt"/>
              </a:rPr>
              <a:t> upamiętniający trzech matematyków, którzy złamali szyfr Enigmy</a:t>
            </a:r>
            <a:endParaRPr lang="pl-PL" dirty="0"/>
          </a:p>
        </p:txBody>
      </p:sp>
      <p:pic>
        <p:nvPicPr>
          <p:cNvPr id="8" name="Obraz 8" descr="Obraz zawierający tekst, drzewo, zewnętrzne, budynek&#10;&#10;Opis wygenerowany automatycznie">
            <a:extLst>
              <a:ext uri="{FF2B5EF4-FFF2-40B4-BE49-F238E27FC236}">
                <a16:creationId xmlns:a16="http://schemas.microsoft.com/office/drawing/2014/main" id="{24442224-D3E4-42D5-AD5A-48484A49D64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6767139" y="1376197"/>
            <a:ext cx="4381500" cy="3296908"/>
          </a:xfrm>
        </p:spPr>
      </p:pic>
    </p:spTree>
    <p:extLst>
      <p:ext uri="{BB962C8B-B14F-4D97-AF65-F5344CB8AC3E}">
        <p14:creationId xmlns:p14="http://schemas.microsoft.com/office/powerpoint/2010/main" val="415484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AF4666D-BD98-40A5-A75F-478B9820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8680585-71F9-4721-A998-4974171D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2BC95C2-2EEC-4F59-ABA8-660B0D059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5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4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10600" y="3276600"/>
            <a:ext cx="3529260" cy="3581398"/>
            <a:chOff x="4114800" y="1423987"/>
            <a:chExt cx="3961542" cy="4007547"/>
          </a:xfrm>
          <a:noFill/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A6C273A-38F2-4D34-98BF-47B248862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E2CF659-EE5D-432C-B47F-10AC4A48A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7" name="Footer Placeholder 42">
            <a:extLst>
              <a:ext uri="{FF2B5EF4-FFF2-40B4-BE49-F238E27FC236}">
                <a16:creationId xmlns:a16="http://schemas.microsoft.com/office/drawing/2014/main" id="{03E51277-1095-412F-913B-8FA8021AA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cap="all" spc="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39" name="Top Left">
            <a:extLst>
              <a:ext uri="{FF2B5EF4-FFF2-40B4-BE49-F238E27FC236}">
                <a16:creationId xmlns:a16="http://schemas.microsoft.com/office/drawing/2014/main" id="{FC280B3D-FC68-4DDC-950C-506B5C683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0" y="-3087"/>
            <a:chExt cx="7921775" cy="6887020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4EA2AE61-06D9-484D-8DD1-BACA157CC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12269F1-E4D6-4EEB-8A0F-059FAFC40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0919" y="61392"/>
              <a:ext cx="4450856" cy="6822541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88D87B2-D2A4-4577-89DC-7AF275C017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274" y="1582560"/>
              <a:ext cx="4133888" cy="5301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ACCB55F8-F950-431F-9B90-688950D9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7D0AA11-2E4E-479C-B953-547285E72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0D86C66-EDF0-4ABB-87F4-A2882A2E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931" y="3518322"/>
              <a:ext cx="2880722" cy="3317378"/>
            </a:xfrm>
            <a:custGeom>
              <a:avLst/>
              <a:gdLst>
                <a:gd name="connsiteX0" fmla="*/ 1604296 w 1604295"/>
                <a:gd name="connsiteY0" fmla="*/ 1847472 h 1847472"/>
                <a:gd name="connsiteX1" fmla="*/ 1517809 w 1604295"/>
                <a:gd name="connsiteY1" fmla="*/ 1544292 h 1847472"/>
                <a:gd name="connsiteX2" fmla="*/ 1394841 w 1604295"/>
                <a:gd name="connsiteY2" fmla="*/ 1183771 h 1847472"/>
                <a:gd name="connsiteX3" fmla="*/ 1318355 w 1604295"/>
                <a:gd name="connsiteY3" fmla="*/ 695233 h 1847472"/>
                <a:gd name="connsiteX4" fmla="*/ 1359884 w 1604295"/>
                <a:gd name="connsiteY4" fmla="*/ 397863 h 1847472"/>
                <a:gd name="connsiteX5" fmla="*/ 1359884 w 1604295"/>
                <a:gd name="connsiteY5" fmla="*/ 236700 h 1847472"/>
                <a:gd name="connsiteX6" fmla="*/ 1351598 w 1604295"/>
                <a:gd name="connsiteY6" fmla="*/ 67250 h 1847472"/>
                <a:gd name="connsiteX7" fmla="*/ 1316641 w 1604295"/>
                <a:gd name="connsiteY7" fmla="*/ 10767 h 1847472"/>
                <a:gd name="connsiteX8" fmla="*/ 1195292 w 1604295"/>
                <a:gd name="connsiteY8" fmla="*/ 34008 h 1847472"/>
                <a:gd name="connsiteX9" fmla="*/ 1005745 w 1604295"/>
                <a:gd name="connsiteY9" fmla="*/ 254988 h 1847472"/>
                <a:gd name="connsiteX10" fmla="*/ 763048 w 1604295"/>
                <a:gd name="connsiteY10" fmla="*/ 587315 h 1847472"/>
                <a:gd name="connsiteX11" fmla="*/ 548640 w 1604295"/>
                <a:gd name="connsiteY11" fmla="*/ 861444 h 1847472"/>
                <a:gd name="connsiteX12" fmla="*/ 328803 w 1604295"/>
                <a:gd name="connsiteY12" fmla="*/ 1145480 h 1847472"/>
                <a:gd name="connsiteX13" fmla="*/ 0 w 1604295"/>
                <a:gd name="connsiteY13" fmla="*/ 1607157 h 184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04295" h="1847472">
                  <a:moveTo>
                    <a:pt x="1604296" y="1847472"/>
                  </a:moveTo>
                  <a:cubicBezTo>
                    <a:pt x="1573721" y="1753270"/>
                    <a:pt x="1548479" y="1638399"/>
                    <a:pt x="1517809" y="1544292"/>
                  </a:cubicBezTo>
                  <a:cubicBezTo>
                    <a:pt x="1478471" y="1423515"/>
                    <a:pt x="1432846" y="1304929"/>
                    <a:pt x="1394841" y="1183771"/>
                  </a:cubicBezTo>
                  <a:cubicBezTo>
                    <a:pt x="1345025" y="1024893"/>
                    <a:pt x="1305497" y="860778"/>
                    <a:pt x="1318355" y="695233"/>
                  </a:cubicBezTo>
                  <a:cubicBezTo>
                    <a:pt x="1326071" y="595316"/>
                    <a:pt x="1353312" y="497780"/>
                    <a:pt x="1359884" y="397863"/>
                  </a:cubicBezTo>
                  <a:cubicBezTo>
                    <a:pt x="1363409" y="344237"/>
                    <a:pt x="1359503" y="290421"/>
                    <a:pt x="1359884" y="236700"/>
                  </a:cubicBezTo>
                  <a:cubicBezTo>
                    <a:pt x="1360265" y="179740"/>
                    <a:pt x="1366076" y="122114"/>
                    <a:pt x="1351598" y="67250"/>
                  </a:cubicBezTo>
                  <a:cubicBezTo>
                    <a:pt x="1345692" y="44866"/>
                    <a:pt x="1335691" y="23530"/>
                    <a:pt x="1316641" y="10767"/>
                  </a:cubicBezTo>
                  <a:cubicBezTo>
                    <a:pt x="1279874" y="-13998"/>
                    <a:pt x="1233202" y="8290"/>
                    <a:pt x="1195292" y="34008"/>
                  </a:cubicBezTo>
                  <a:cubicBezTo>
                    <a:pt x="1114330" y="89062"/>
                    <a:pt x="1060990" y="173644"/>
                    <a:pt x="1005745" y="254988"/>
                  </a:cubicBezTo>
                  <a:cubicBezTo>
                    <a:pt x="928688" y="368526"/>
                    <a:pt x="847058" y="478825"/>
                    <a:pt x="763048" y="587315"/>
                  </a:cubicBezTo>
                  <a:cubicBezTo>
                    <a:pt x="691991" y="679041"/>
                    <a:pt x="621697" y="771338"/>
                    <a:pt x="548640" y="861444"/>
                  </a:cubicBezTo>
                  <a:cubicBezTo>
                    <a:pt x="425672" y="1012987"/>
                    <a:pt x="453866" y="995747"/>
                    <a:pt x="328803" y="1145480"/>
                  </a:cubicBezTo>
                  <a:cubicBezTo>
                    <a:pt x="294418" y="1186628"/>
                    <a:pt x="21146" y="1558103"/>
                    <a:pt x="0" y="16071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026082B-E695-4987-8C03-332366C6C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69" y="2957679"/>
              <a:ext cx="2196245" cy="3010367"/>
            </a:xfrm>
            <a:custGeom>
              <a:avLst/>
              <a:gdLst>
                <a:gd name="connsiteX0" fmla="*/ 1223105 w 1223105"/>
                <a:gd name="connsiteY0" fmla="*/ 0 h 1676495"/>
                <a:gd name="connsiteX1" fmla="*/ 1000792 w 1223105"/>
                <a:gd name="connsiteY1" fmla="*/ 254794 h 1676495"/>
                <a:gd name="connsiteX2" fmla="*/ 744760 w 1223105"/>
                <a:gd name="connsiteY2" fmla="*/ 651891 h 1676495"/>
                <a:gd name="connsiteX3" fmla="*/ 345758 w 1223105"/>
                <a:gd name="connsiteY3" fmla="*/ 1231773 h 1676495"/>
                <a:gd name="connsiteX4" fmla="*/ 0 w 1223105"/>
                <a:gd name="connsiteY4" fmla="*/ 1676495 h 1676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3105" h="1676495">
                  <a:moveTo>
                    <a:pt x="1223105" y="0"/>
                  </a:moveTo>
                  <a:cubicBezTo>
                    <a:pt x="1136523" y="72771"/>
                    <a:pt x="1066324" y="162401"/>
                    <a:pt x="1000792" y="254794"/>
                  </a:cubicBezTo>
                  <a:cubicBezTo>
                    <a:pt x="909733" y="383286"/>
                    <a:pt x="827723" y="517970"/>
                    <a:pt x="744760" y="651891"/>
                  </a:cubicBezTo>
                  <a:cubicBezTo>
                    <a:pt x="621030" y="851726"/>
                    <a:pt x="497777" y="1052608"/>
                    <a:pt x="345758" y="1231773"/>
                  </a:cubicBezTo>
                  <a:cubicBezTo>
                    <a:pt x="248888" y="1345978"/>
                    <a:pt x="61722" y="1540764"/>
                    <a:pt x="0" y="16764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61A8835-D9FC-4CAB-AF19-A5513B17B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34043" y="2855696"/>
              <a:ext cx="1200999" cy="3994030"/>
            </a:xfrm>
            <a:custGeom>
              <a:avLst/>
              <a:gdLst>
                <a:gd name="connsiteX0" fmla="*/ 668846 w 668845"/>
                <a:gd name="connsiteY0" fmla="*/ 2224305 h 2224304"/>
                <a:gd name="connsiteX1" fmla="*/ 486918 w 668845"/>
                <a:gd name="connsiteY1" fmla="*/ 1944365 h 2224304"/>
                <a:gd name="connsiteX2" fmla="*/ 376809 w 668845"/>
                <a:gd name="connsiteY2" fmla="*/ 1659663 h 2224304"/>
                <a:gd name="connsiteX3" fmla="*/ 319373 w 668845"/>
                <a:gd name="connsiteY3" fmla="*/ 1425157 h 2224304"/>
                <a:gd name="connsiteX4" fmla="*/ 264319 w 668845"/>
                <a:gd name="connsiteY4" fmla="*/ 1130834 h 2224304"/>
                <a:gd name="connsiteX5" fmla="*/ 278702 w 668845"/>
                <a:gd name="connsiteY5" fmla="*/ 882041 h 2224304"/>
                <a:gd name="connsiteX6" fmla="*/ 302609 w 668845"/>
                <a:gd name="connsiteY6" fmla="*/ 736118 h 2224304"/>
                <a:gd name="connsiteX7" fmla="*/ 360045 w 668845"/>
                <a:gd name="connsiteY7" fmla="*/ 444177 h 2224304"/>
                <a:gd name="connsiteX8" fmla="*/ 386334 w 668845"/>
                <a:gd name="connsiteY8" fmla="*/ 233675 h 2224304"/>
                <a:gd name="connsiteX9" fmla="*/ 0 w 668845"/>
                <a:gd name="connsiteY9" fmla="*/ 56795 h 222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8845" h="2224304">
                  <a:moveTo>
                    <a:pt x="668846" y="2224305"/>
                  </a:moveTo>
                  <a:cubicBezTo>
                    <a:pt x="599218" y="2137151"/>
                    <a:pt x="537210" y="2043996"/>
                    <a:pt x="486918" y="1944365"/>
                  </a:cubicBezTo>
                  <a:cubicBezTo>
                    <a:pt x="441008" y="1853306"/>
                    <a:pt x="404717" y="1757770"/>
                    <a:pt x="376809" y="1659663"/>
                  </a:cubicBezTo>
                  <a:cubicBezTo>
                    <a:pt x="354806" y="1582224"/>
                    <a:pt x="337757" y="1503548"/>
                    <a:pt x="319373" y="1425157"/>
                  </a:cubicBezTo>
                  <a:cubicBezTo>
                    <a:pt x="296418" y="1327811"/>
                    <a:pt x="270510" y="1230657"/>
                    <a:pt x="264319" y="1130834"/>
                  </a:cubicBezTo>
                  <a:cubicBezTo>
                    <a:pt x="259080" y="1047681"/>
                    <a:pt x="266891" y="964528"/>
                    <a:pt x="278702" y="882041"/>
                  </a:cubicBezTo>
                  <a:cubicBezTo>
                    <a:pt x="285655" y="833274"/>
                    <a:pt x="293751" y="784601"/>
                    <a:pt x="302609" y="736118"/>
                  </a:cubicBezTo>
                  <a:cubicBezTo>
                    <a:pt x="320516" y="638582"/>
                    <a:pt x="339471" y="541237"/>
                    <a:pt x="360045" y="444177"/>
                  </a:cubicBezTo>
                  <a:cubicBezTo>
                    <a:pt x="374809" y="374549"/>
                    <a:pt x="389763" y="304541"/>
                    <a:pt x="386334" y="233675"/>
                  </a:cubicBezTo>
                  <a:cubicBezTo>
                    <a:pt x="383191" y="168809"/>
                    <a:pt x="391287" y="-120751"/>
                    <a:pt x="0" y="567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54E6BA76-9515-415F-BAC9-76958DA6E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7437" y="5668418"/>
              <a:ext cx="1982111" cy="1181308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C120B3D-CF1C-49AE-B5B4-6BF589737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25817"/>
              <a:ext cx="2282549" cy="5138883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F7B6392-DF04-4EF6-A433-4A7A757D6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53524"/>
              <a:ext cx="1650357" cy="4733534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CFB987BC-4338-4C63-8DB9-5CB9DC489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379002"/>
              <a:ext cx="1123546" cy="411627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F0B5029E-655F-4CB5-BCA2-B62400CE7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798206"/>
              <a:ext cx="756945" cy="3350210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66F436B-D502-4927-A05D-0691A99F65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247513"/>
              <a:ext cx="515229" cy="2438941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3D19BC0-342A-4662-8B01-078F5BC25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752232"/>
              <a:ext cx="300409" cy="1599679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F32521F-B67B-4D14-BB6E-0DD27E1C70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31253" y="14016"/>
              <a:ext cx="5523537" cy="3012568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56F73602-5ACB-4102-894B-D140E71E6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87455" y="75587"/>
              <a:ext cx="4681672" cy="2637228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E87FA368-45DC-4276-A257-F67A12B2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0305" y="31802"/>
              <a:ext cx="3763077" cy="2110194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9" name="Bottom Right">
            <a:extLst>
              <a:ext uri="{FF2B5EF4-FFF2-40B4-BE49-F238E27FC236}">
                <a16:creationId xmlns:a16="http://schemas.microsoft.com/office/drawing/2014/main" id="{88540B56-6256-419C-AC81-7B56D0DD7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B5E9C2F-6749-4023-8E94-45C1C3FC6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61" name="Graphic 157">
              <a:extLst>
                <a:ext uri="{FF2B5EF4-FFF2-40B4-BE49-F238E27FC236}">
                  <a16:creationId xmlns:a16="http://schemas.microsoft.com/office/drawing/2014/main" id="{D87C11F9-4A6E-44BC-BF6C-0468EFD71B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2B1B9F72-6727-48A7-A229-1B9E8620C6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F112D38F-1CDF-4293-96FC-2190D03954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CF3E4DE9-57D9-4C4C-BE4E-7F081A1B3B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6BB673C9-C994-4CA3-B78E-F65C5F8C61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B6FF51D-0B4A-4C30-AEC8-D66E88C98C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DCF516A0-FBBD-4A87-9E93-708625DE5EC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6F1EDD83-3119-40A9-B093-626EB1B126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A5F46DB-9B25-49AD-BC98-191E88919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C9703FE-9993-48B5-B573-B40A2FB4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423" y="2413192"/>
            <a:ext cx="10191942" cy="31730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dirty="0">
                <a:cs typeface="Posterama"/>
              </a:rPr>
              <a:t>KONIEC</a:t>
            </a:r>
            <a:br>
              <a:rPr lang="en-US" sz="6600" dirty="0">
                <a:cs typeface="Posterama"/>
              </a:rPr>
            </a:br>
            <a:br>
              <a:rPr lang="en-US" sz="6600" dirty="0">
                <a:cs typeface="Posterama"/>
              </a:rPr>
            </a:br>
            <a:r>
              <a:rPr lang="en-US" sz="2000" dirty="0">
                <a:cs typeface="Posterama"/>
              </a:rPr>
              <a:t>ŹRÓDŁA</a:t>
            </a:r>
            <a:br>
              <a:rPr lang="en-US" sz="2000" dirty="0">
                <a:cs typeface="Posterama"/>
              </a:rPr>
            </a:br>
            <a:r>
              <a:rPr lang="en-US" sz="2000" dirty="0">
                <a:cs typeface="Posterama"/>
              </a:rPr>
              <a:t>WIKIPEDIA</a:t>
            </a:r>
            <a:br>
              <a:rPr lang="en-US" sz="2000" dirty="0">
                <a:cs typeface="Posterama"/>
              </a:rPr>
            </a:br>
            <a:r>
              <a:rPr lang="en-US" sz="2000" dirty="0">
                <a:cs typeface="Posterama"/>
              </a:rPr>
              <a:t>GALERIA GOOGLE</a:t>
            </a:r>
            <a:endParaRPr lang="en-US" sz="2000" kern="1200" dirty="0">
              <a:latin typeface="+mj-lt"/>
              <a:cs typeface="Posterama"/>
            </a:endParaRPr>
          </a:p>
        </p:txBody>
      </p:sp>
      <p:grpSp>
        <p:nvGrpSpPr>
          <p:cNvPr id="71" name="Cross">
            <a:extLst>
              <a:ext uri="{FF2B5EF4-FFF2-40B4-BE49-F238E27FC236}">
                <a16:creationId xmlns:a16="http://schemas.microsoft.com/office/drawing/2014/main" id="{DDB99EF5-8801-40E2-83D3-196FADCBB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30939" y="3874229"/>
            <a:ext cx="118872" cy="118872"/>
            <a:chOff x="1175347" y="3733800"/>
            <a:chExt cx="118872" cy="118872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50FE3A76-C0EC-41F2-92AD-1A75BA3771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2AF00A-AACB-4D06-A706-4231FD4EC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4008114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ExploreVTI</vt:lpstr>
      <vt:lpstr>Jerzy Różycki </vt:lpstr>
      <vt:lpstr>Życiorys </vt:lpstr>
      <vt:lpstr>Kim był?</vt:lpstr>
      <vt:lpstr>Fakty </vt:lpstr>
      <vt:lpstr>Fakty</vt:lpstr>
      <vt:lpstr>Prezentacja programu PowerPoint</vt:lpstr>
      <vt:lpstr>Prezentacja programu PowerPoint</vt:lpstr>
      <vt:lpstr>KONIEC  ŹRÓDŁA WIKIPEDIA GALERIA GOOGLE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131</cp:revision>
  <dcterms:created xsi:type="dcterms:W3CDTF">2021-02-17T16:51:39Z</dcterms:created>
  <dcterms:modified xsi:type="dcterms:W3CDTF">2021-02-17T17:22:44Z</dcterms:modified>
</cp:coreProperties>
</file>