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0080625" cy="5670550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92" y="-90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54217F1-7DC1-45F8-BA92-E7E21C7EA1D8}" type="slidenum">
              <a:t>‹#›</a:t>
            </a:fld>
            <a:endParaRPr lang="pl-PL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23790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2C407804-DC5F-4D8E-9046-6A9A2A25546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55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l-PL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354DA0-DD9E-46DA-A31D-A0A2A35CF12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7214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5E19E8E-4F73-4265-A42F-9D90C4619AD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8275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65687E-9188-47E5-89FB-9927E2592A9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431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BDDF9CE-F417-48F0-ADAF-209AAE66507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3855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56BE5D-CB88-4088-9661-C03078581B9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266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4F960E1-10F2-49A1-AE9E-9DFCB07C78E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7940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27C771-BF42-4BF9-A324-636897775C5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2471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CF8A8B-9268-499E-868C-86F82E0206C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267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431085-5C2B-499B-B3AD-FC6EE111147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404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E84504-4127-4B74-9DEE-44C6F9411008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1847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37DDAC-84D6-4D1A-95D2-33D6C3B9B57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8045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C32F48D9-6499-4CA9-9CA1-9887AA19D93C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pl-PL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l-PL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Matematyka a kryptologia!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/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0" y="504359"/>
            <a:ext cx="3254040" cy="41104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Henryk Zygalski (ur. 15 lipca 1908 w Poznaniu, zm. 30 sierpnia 1978 w Liss) – polski matematyk i kryptolog, wynalazca koncepcji płacht Zygalskiego, dzięki którym on oraz Marian Rejewski i Jerzy Różycki złamali kod niemieckiej maszyny szyfrującej Enigma.</a:t>
            </a:r>
          </a:p>
          <a:p>
            <a:pPr lvl="0">
              <a:buNone/>
            </a:pPr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-110520" y="5940000"/>
            <a:ext cx="10010520" cy="85859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Sukces Polskich Matematyków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Polscy matematycy – Marian Rejewski, Jerzy Różycki i Henryk Zygalski z polskiego Biura Szyfrów – zostali wyróżnieni za złamanie kodów Enigmy w latach 1932–1939.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Enigma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Enigma- (z gr. αινιγμα zagadka) – niemiecka przenośna elektromechaniczna maszyna szyfrująca, oparta na mechanizmie obracających się wirników, skonstruowana przez Artura Scherbiusa. Była produkowana przez wytwórnię Scherbius &amp; Ritter, założoną w 1918 z inicjatywy Scherbiusa oraz innego niemieckiego inżyniera Richarda Rittera, zajmującą się konstrukcją i produkcją urządzeń elektrotechnicznych, między innymi silników asynchronicznych. Scherbius odkupił prawa patentowe do innej wirnikowej maszyny szyfrującej, opracowanej przez holenderskiego inżyniera Hugona Kocha.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40000" y="226080"/>
            <a:ext cx="3420000" cy="456768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22608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/>
              <a:t>Dziękuje za uwagę!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22608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/>
              <a:t>Przygotowała:</a:t>
            </a:r>
          </a:p>
          <a:p>
            <a:pPr marL="0" lvl="0" indent="0" algn="ctr">
              <a:buNone/>
            </a:pPr>
            <a:r>
              <a:rPr lang="pl-PL"/>
              <a:t>Wiktoria Galska</a:t>
            </a:r>
          </a:p>
          <a:p>
            <a:pPr marL="0" lvl="0" indent="0" algn="ctr">
              <a:buNone/>
            </a:pPr>
            <a:r>
              <a:rPr lang="pl-PL"/>
              <a:t>8B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226080"/>
            <a:ext cx="9071640" cy="4388400"/>
          </a:xfrm>
        </p:spPr>
        <p:txBody>
          <a:bodyPr vert="horz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/>
              <a:t>:)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Pogromcy enigmy!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468360" y="1326600"/>
            <a:ext cx="9071640" cy="3288239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Marian Rejewski</a:t>
            </a:r>
          </a:p>
          <a:p>
            <a:pPr lvl="0">
              <a:buNone/>
            </a:pPr>
            <a:r>
              <a:rPr lang="pl-PL"/>
              <a:t>Jerzy Różycki</a:t>
            </a:r>
          </a:p>
          <a:p>
            <a:pPr lvl="0">
              <a:buNone/>
            </a:pPr>
            <a:r>
              <a:rPr lang="pl-PL"/>
              <a:t>Henryk Zygalski</a:t>
            </a:r>
          </a:p>
          <a:p>
            <a:pPr lvl="0">
              <a:buNone/>
            </a:pPr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Marian Rejewski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40000" y="965160"/>
            <a:ext cx="3530160" cy="3894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Marian Adam Rejewski (ur. 16 sierpnia 1905 w Bydgoszczy, zm. 13 lutego 1980 w Warszawie) – polski matematyk i kryptolog, który w 1932 roku złamał szyfr Enigmy, najważniejszej maszyny szyfrującej używanej przez hitlerowskie Niemcy, porucznik Armii Polskiej w Wielkiej Brytanii. Sukces Rejewskiego i współpracujących z nim kryptologów z Biura Szyfrów, między innymi Henryka Zygalskiego i Jerzego Różyckiego, umożliwił odczytywanie przez Brytyjczyków zaszyfrowanej korespondencji niemieckiej podczas II wojny światowej, przyczyniając się do wygrania wojny przez aliantów.</a:t>
            </a:r>
          </a:p>
          <a:p>
            <a:pPr lvl="0">
              <a:buNone/>
            </a:pPr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Jerzy Różycki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420000" y="360000"/>
            <a:ext cx="3060000" cy="4103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pl-PL"/>
              <a:t>Jerzy Różycki (ur. 24 lipca 1909 w Olszanie(ukr.), zm. 9 stycznia 1942 k. Balearów) – polski matematyk i kryptolog, w maju 1926 r. ukończył Gimnazjum Koedukacyjne Towarzystwa Szkoły Średniej w Wyszkowie nad Bugiem, absolwent i pracownik Uniwersytetu Poznańskiego oraz radiokontrwywiadu wojskowego (Biuro Szyfrów Referat 4) Oddziału II Sztabu Głównego WP.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Henryk Zygalski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omyśl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334</Words>
  <Application>Microsoft Office PowerPoint</Application>
  <PresentationFormat>Pokaz na ekranie (4:3)</PresentationFormat>
  <Paragraphs>21</Paragraphs>
  <Slides>19</Slides>
  <Notes>19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Domyślny</vt:lpstr>
      <vt:lpstr>Matematyka a kryptologia!</vt:lpstr>
      <vt:lpstr>Pogromcy enigmy!</vt:lpstr>
      <vt:lpstr>Marian Rejewski</vt:lpstr>
      <vt:lpstr>Prezentacja programu PowerPoint</vt:lpstr>
      <vt:lpstr>Prezentacja programu PowerPoint</vt:lpstr>
      <vt:lpstr>Jerzy Różycki</vt:lpstr>
      <vt:lpstr>Prezentacja programu PowerPoint</vt:lpstr>
      <vt:lpstr>Prezentacja programu PowerPoint</vt:lpstr>
      <vt:lpstr>Henryk Zygalski</vt:lpstr>
      <vt:lpstr>Prezentacja programu PowerPoint</vt:lpstr>
      <vt:lpstr>Prezentacja programu PowerPoint</vt:lpstr>
      <vt:lpstr>Sukces Polskich Matematyków</vt:lpstr>
      <vt:lpstr>Prezentacja programu PowerPoint</vt:lpstr>
      <vt:lpstr>Enigma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Matematyka a kryptologia!</dc:title>
  <dc:creator>Andrzej78</dc:creator>
  <cp:lastModifiedBy>Andrzej78</cp:lastModifiedBy>
  <cp:revision>2</cp:revision>
  <dcterms:created xsi:type="dcterms:W3CDTF">2021-02-18T16:07:15Z</dcterms:created>
  <dcterms:modified xsi:type="dcterms:W3CDTF">2021-02-22T18:22:16Z</dcterms:modified>
</cp:coreProperties>
</file>